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22" r:id="rId3"/>
    <p:sldId id="259" r:id="rId4"/>
    <p:sldId id="261" r:id="rId5"/>
    <p:sldId id="263" r:id="rId6"/>
    <p:sldId id="265" r:id="rId7"/>
    <p:sldId id="267" r:id="rId8"/>
    <p:sldId id="313" r:id="rId9"/>
    <p:sldId id="316" r:id="rId10"/>
    <p:sldId id="268" r:id="rId11"/>
    <p:sldId id="286" r:id="rId12"/>
    <p:sldId id="288" r:id="rId13"/>
    <p:sldId id="290" r:id="rId14"/>
    <p:sldId id="270" r:id="rId15"/>
    <p:sldId id="272" r:id="rId16"/>
    <p:sldId id="274" r:id="rId17"/>
    <p:sldId id="276" r:id="rId18"/>
    <p:sldId id="278" r:id="rId19"/>
    <p:sldId id="280" r:id="rId20"/>
    <p:sldId id="294" r:id="rId21"/>
    <p:sldId id="318" r:id="rId22"/>
    <p:sldId id="317" r:id="rId23"/>
    <p:sldId id="298" r:id="rId24"/>
    <p:sldId id="320" r:id="rId25"/>
    <p:sldId id="305" r:id="rId26"/>
    <p:sldId id="310" r:id="rId27"/>
    <p:sldId id="309" r:id="rId28"/>
    <p:sldId id="307" r:id="rId29"/>
    <p:sldId id="312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D0BF2-BFDD-48CB-8DC0-CEDCE3077619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EB872-C06B-4EB1-BBF3-24AD0C4780C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EA025-475B-45D8-AAC3-7A1B54246864}" type="slidenum">
              <a:rPr lang="en-US"/>
              <a:pPr/>
              <a:t>2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FADE51-8F63-4E50-A8A8-C98065C8E15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EB872-C06B-4EB1-BBF3-24AD0C4780C2}" type="slidenum">
              <a:rPr lang="vi-VN" smtClean="0"/>
              <a:pPr/>
              <a:t>10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EB872-C06B-4EB1-BBF3-24AD0C4780C2}" type="slidenum">
              <a:rPr lang="vi-VN" smtClean="0"/>
              <a:pPr/>
              <a:t>20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271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729" y="6248681"/>
            <a:ext cx="2894542" cy="4566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729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5E5A-CF61-4F77-9529-2B0A35DC9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0C84C-1A77-4FF6-9EA6-333384406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685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10800000">
              <a:off x="4566" y="0"/>
              <a:ext cx="360" cy="4320"/>
              <a:chOff x="67" y="0"/>
              <a:chExt cx="360" cy="1248"/>
            </a:xfrm>
          </p:grpSpPr>
          <p:sp>
            <p:nvSpPr>
              <p:cNvPr id="101" name="Line 4"/>
              <p:cNvSpPr>
                <a:spLocks noChangeShapeType="1"/>
              </p:cNvSpPr>
              <p:nvPr/>
            </p:nvSpPr>
            <p:spPr bwMode="auto">
              <a:xfrm>
                <a:off x="90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>
                <a:off x="6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3" name="Line 6"/>
              <p:cNvSpPr>
                <a:spLocks noChangeShapeType="1"/>
              </p:cNvSpPr>
              <p:nvPr/>
            </p:nvSpPr>
            <p:spPr bwMode="auto">
              <a:xfrm>
                <a:off x="138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114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" name="Line 8"/>
              <p:cNvSpPr>
                <a:spLocks noChangeShapeType="1"/>
              </p:cNvSpPr>
              <p:nvPr/>
            </p:nvSpPr>
            <p:spPr bwMode="auto">
              <a:xfrm>
                <a:off x="18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162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" name="Line 10"/>
              <p:cNvSpPr>
                <a:spLocks noChangeShapeType="1"/>
              </p:cNvSpPr>
              <p:nvPr/>
            </p:nvSpPr>
            <p:spPr bwMode="auto">
              <a:xfrm>
                <a:off x="234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8" name="Line 11"/>
              <p:cNvSpPr>
                <a:spLocks noChangeShapeType="1"/>
              </p:cNvSpPr>
              <p:nvPr/>
            </p:nvSpPr>
            <p:spPr bwMode="auto">
              <a:xfrm>
                <a:off x="210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9" name="Line 12"/>
              <p:cNvSpPr>
                <a:spLocks noChangeShapeType="1"/>
              </p:cNvSpPr>
              <p:nvPr/>
            </p:nvSpPr>
            <p:spPr bwMode="auto">
              <a:xfrm>
                <a:off x="282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" name="Line 13"/>
              <p:cNvSpPr>
                <a:spLocks noChangeShapeType="1"/>
              </p:cNvSpPr>
              <p:nvPr/>
            </p:nvSpPr>
            <p:spPr bwMode="auto">
              <a:xfrm>
                <a:off x="258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" name="Line 14"/>
              <p:cNvSpPr>
                <a:spLocks noChangeShapeType="1"/>
              </p:cNvSpPr>
              <p:nvPr/>
            </p:nvSpPr>
            <p:spPr bwMode="auto">
              <a:xfrm>
                <a:off x="331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" name="Line 15"/>
              <p:cNvSpPr>
                <a:spLocks noChangeShapeType="1"/>
              </p:cNvSpPr>
              <p:nvPr/>
            </p:nvSpPr>
            <p:spPr bwMode="auto">
              <a:xfrm>
                <a:off x="30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" name="Line 16"/>
              <p:cNvSpPr>
                <a:spLocks noChangeShapeType="1"/>
              </p:cNvSpPr>
              <p:nvPr/>
            </p:nvSpPr>
            <p:spPr bwMode="auto">
              <a:xfrm>
                <a:off x="378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" name="Line 17"/>
              <p:cNvSpPr>
                <a:spLocks noChangeShapeType="1"/>
              </p:cNvSpPr>
              <p:nvPr/>
            </p:nvSpPr>
            <p:spPr bwMode="auto">
              <a:xfrm>
                <a:off x="354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" name="Line 18"/>
              <p:cNvSpPr>
                <a:spLocks noChangeShapeType="1"/>
              </p:cNvSpPr>
              <p:nvPr/>
            </p:nvSpPr>
            <p:spPr bwMode="auto">
              <a:xfrm>
                <a:off x="42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" name="Line 19"/>
              <p:cNvSpPr>
                <a:spLocks noChangeShapeType="1"/>
              </p:cNvSpPr>
              <p:nvPr/>
            </p:nvSpPr>
            <p:spPr bwMode="auto">
              <a:xfrm>
                <a:off x="407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" name="Group 20"/>
            <p:cNvGrpSpPr>
              <a:grpSpLocks/>
            </p:cNvGrpSpPr>
            <p:nvPr userDrawn="1"/>
          </p:nvGrpSpPr>
          <p:grpSpPr bwMode="auto">
            <a:xfrm rot="10800000">
              <a:off x="5418" y="0"/>
              <a:ext cx="360" cy="4320"/>
              <a:chOff x="67" y="0"/>
              <a:chExt cx="360" cy="1248"/>
            </a:xfrm>
          </p:grpSpPr>
          <p:sp>
            <p:nvSpPr>
              <p:cNvPr id="85" name="Line 21"/>
              <p:cNvSpPr>
                <a:spLocks noChangeShapeType="1"/>
              </p:cNvSpPr>
              <p:nvPr/>
            </p:nvSpPr>
            <p:spPr bwMode="auto">
              <a:xfrm>
                <a:off x="90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6" name="Line 22"/>
              <p:cNvSpPr>
                <a:spLocks noChangeShapeType="1"/>
              </p:cNvSpPr>
              <p:nvPr/>
            </p:nvSpPr>
            <p:spPr bwMode="auto">
              <a:xfrm>
                <a:off x="6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7" name="Line 23"/>
              <p:cNvSpPr>
                <a:spLocks noChangeShapeType="1"/>
              </p:cNvSpPr>
              <p:nvPr/>
            </p:nvSpPr>
            <p:spPr bwMode="auto">
              <a:xfrm>
                <a:off x="138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8" name="Line 24"/>
              <p:cNvSpPr>
                <a:spLocks noChangeShapeType="1"/>
              </p:cNvSpPr>
              <p:nvPr/>
            </p:nvSpPr>
            <p:spPr bwMode="auto">
              <a:xfrm>
                <a:off x="120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9" name="Line 25"/>
              <p:cNvSpPr>
                <a:spLocks noChangeShapeType="1"/>
              </p:cNvSpPr>
              <p:nvPr/>
            </p:nvSpPr>
            <p:spPr bwMode="auto">
              <a:xfrm>
                <a:off x="192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0" name="Line 26"/>
              <p:cNvSpPr>
                <a:spLocks noChangeShapeType="1"/>
              </p:cNvSpPr>
              <p:nvPr/>
            </p:nvSpPr>
            <p:spPr bwMode="auto">
              <a:xfrm>
                <a:off x="162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1" name="Line 27"/>
              <p:cNvSpPr>
                <a:spLocks noChangeShapeType="1"/>
              </p:cNvSpPr>
              <p:nvPr/>
            </p:nvSpPr>
            <p:spPr bwMode="auto">
              <a:xfrm>
                <a:off x="234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" name="Line 28"/>
              <p:cNvSpPr>
                <a:spLocks noChangeShapeType="1"/>
              </p:cNvSpPr>
              <p:nvPr/>
            </p:nvSpPr>
            <p:spPr bwMode="auto">
              <a:xfrm>
                <a:off x="210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" name="Line 29"/>
              <p:cNvSpPr>
                <a:spLocks noChangeShapeType="1"/>
              </p:cNvSpPr>
              <p:nvPr/>
            </p:nvSpPr>
            <p:spPr bwMode="auto">
              <a:xfrm>
                <a:off x="282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" name="Line 30"/>
              <p:cNvSpPr>
                <a:spLocks noChangeShapeType="1"/>
              </p:cNvSpPr>
              <p:nvPr/>
            </p:nvSpPr>
            <p:spPr bwMode="auto">
              <a:xfrm>
                <a:off x="264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5" name="Line 31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6" name="Line 32"/>
              <p:cNvSpPr>
                <a:spLocks noChangeShapeType="1"/>
              </p:cNvSpPr>
              <p:nvPr/>
            </p:nvSpPr>
            <p:spPr bwMode="auto">
              <a:xfrm>
                <a:off x="30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" name="Line 33"/>
              <p:cNvSpPr>
                <a:spLocks noChangeShapeType="1"/>
              </p:cNvSpPr>
              <p:nvPr/>
            </p:nvSpPr>
            <p:spPr bwMode="auto">
              <a:xfrm>
                <a:off x="378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54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9" name="Line 35"/>
              <p:cNvSpPr>
                <a:spLocks noChangeShapeType="1"/>
              </p:cNvSpPr>
              <p:nvPr/>
            </p:nvSpPr>
            <p:spPr bwMode="auto">
              <a:xfrm>
                <a:off x="42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0" name="Line 36"/>
              <p:cNvSpPr>
                <a:spLocks noChangeShapeType="1"/>
              </p:cNvSpPr>
              <p:nvPr/>
            </p:nvSpPr>
            <p:spPr bwMode="auto">
              <a:xfrm>
                <a:off x="408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5" name="Group 37"/>
            <p:cNvGrpSpPr>
              <a:grpSpLocks/>
            </p:cNvGrpSpPr>
            <p:nvPr userDrawn="1"/>
          </p:nvGrpSpPr>
          <p:grpSpPr bwMode="auto">
            <a:xfrm rot="10800000">
              <a:off x="534" y="0"/>
              <a:ext cx="360" cy="4320"/>
              <a:chOff x="67" y="0"/>
              <a:chExt cx="360" cy="1248"/>
            </a:xfrm>
          </p:grpSpPr>
          <p:sp>
            <p:nvSpPr>
              <p:cNvPr id="69" name="Line 38"/>
              <p:cNvSpPr>
                <a:spLocks noChangeShapeType="1"/>
              </p:cNvSpPr>
              <p:nvPr/>
            </p:nvSpPr>
            <p:spPr bwMode="auto">
              <a:xfrm>
                <a:off x="87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" name="Line 39"/>
              <p:cNvSpPr>
                <a:spLocks noChangeShapeType="1"/>
              </p:cNvSpPr>
              <p:nvPr/>
            </p:nvSpPr>
            <p:spPr bwMode="auto">
              <a:xfrm>
                <a:off x="6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" name="Line 40"/>
              <p:cNvSpPr>
                <a:spLocks noChangeShapeType="1"/>
              </p:cNvSpPr>
              <p:nvPr/>
            </p:nvSpPr>
            <p:spPr bwMode="auto">
              <a:xfrm>
                <a:off x="138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" name="Line 41"/>
              <p:cNvSpPr>
                <a:spLocks noChangeShapeType="1"/>
              </p:cNvSpPr>
              <p:nvPr/>
            </p:nvSpPr>
            <p:spPr bwMode="auto">
              <a:xfrm>
                <a:off x="114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" name="Line 42"/>
              <p:cNvSpPr>
                <a:spLocks noChangeShapeType="1"/>
              </p:cNvSpPr>
              <p:nvPr/>
            </p:nvSpPr>
            <p:spPr bwMode="auto">
              <a:xfrm>
                <a:off x="18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" name="Line 43"/>
              <p:cNvSpPr>
                <a:spLocks noChangeShapeType="1"/>
              </p:cNvSpPr>
              <p:nvPr/>
            </p:nvSpPr>
            <p:spPr bwMode="auto">
              <a:xfrm>
                <a:off x="161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5" name="Line 44"/>
              <p:cNvSpPr>
                <a:spLocks noChangeShapeType="1"/>
              </p:cNvSpPr>
              <p:nvPr/>
            </p:nvSpPr>
            <p:spPr bwMode="auto">
              <a:xfrm>
                <a:off x="234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6" name="Line 45"/>
              <p:cNvSpPr>
                <a:spLocks noChangeShapeType="1"/>
              </p:cNvSpPr>
              <p:nvPr/>
            </p:nvSpPr>
            <p:spPr bwMode="auto">
              <a:xfrm>
                <a:off x="210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7" name="Line 46"/>
              <p:cNvSpPr>
                <a:spLocks noChangeShapeType="1"/>
              </p:cNvSpPr>
              <p:nvPr/>
            </p:nvSpPr>
            <p:spPr bwMode="auto">
              <a:xfrm>
                <a:off x="282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8" name="Line 47"/>
              <p:cNvSpPr>
                <a:spLocks noChangeShapeType="1"/>
              </p:cNvSpPr>
              <p:nvPr/>
            </p:nvSpPr>
            <p:spPr bwMode="auto">
              <a:xfrm>
                <a:off x="258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9" name="Line 48"/>
              <p:cNvSpPr>
                <a:spLocks noChangeShapeType="1"/>
              </p:cNvSpPr>
              <p:nvPr/>
            </p:nvSpPr>
            <p:spPr bwMode="auto">
              <a:xfrm>
                <a:off x="330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0" name="Line 49"/>
              <p:cNvSpPr>
                <a:spLocks noChangeShapeType="1"/>
              </p:cNvSpPr>
              <p:nvPr/>
            </p:nvSpPr>
            <p:spPr bwMode="auto">
              <a:xfrm>
                <a:off x="30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1" name="Line 50"/>
              <p:cNvSpPr>
                <a:spLocks noChangeShapeType="1"/>
              </p:cNvSpPr>
              <p:nvPr/>
            </p:nvSpPr>
            <p:spPr bwMode="auto">
              <a:xfrm>
                <a:off x="378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" name="Line 51"/>
              <p:cNvSpPr>
                <a:spLocks noChangeShapeType="1"/>
              </p:cNvSpPr>
              <p:nvPr/>
            </p:nvSpPr>
            <p:spPr bwMode="auto">
              <a:xfrm>
                <a:off x="354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" name="Line 52"/>
              <p:cNvSpPr>
                <a:spLocks noChangeShapeType="1"/>
              </p:cNvSpPr>
              <p:nvPr/>
            </p:nvSpPr>
            <p:spPr bwMode="auto">
              <a:xfrm>
                <a:off x="426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4" name="Line 53"/>
              <p:cNvSpPr>
                <a:spLocks noChangeShapeType="1"/>
              </p:cNvSpPr>
              <p:nvPr/>
            </p:nvSpPr>
            <p:spPr bwMode="auto">
              <a:xfrm>
                <a:off x="402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 rot="10800000">
              <a:off x="1402" y="0"/>
              <a:ext cx="360" cy="4320"/>
              <a:chOff x="75" y="0"/>
              <a:chExt cx="360" cy="1248"/>
            </a:xfrm>
          </p:grpSpPr>
          <p:sp>
            <p:nvSpPr>
              <p:cNvPr id="53" name="Line 55"/>
              <p:cNvSpPr>
                <a:spLocks noChangeShapeType="1"/>
              </p:cNvSpPr>
              <p:nvPr/>
            </p:nvSpPr>
            <p:spPr bwMode="auto">
              <a:xfrm>
                <a:off x="99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" name="Line 56"/>
              <p:cNvSpPr>
                <a:spLocks noChangeShapeType="1"/>
              </p:cNvSpPr>
              <p:nvPr/>
            </p:nvSpPr>
            <p:spPr bwMode="auto">
              <a:xfrm>
                <a:off x="75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" name="Line 57"/>
              <p:cNvSpPr>
                <a:spLocks noChangeShapeType="1"/>
              </p:cNvSpPr>
              <p:nvPr/>
            </p:nvSpPr>
            <p:spPr bwMode="auto">
              <a:xfrm>
                <a:off x="147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6" name="Line 58"/>
              <p:cNvSpPr>
                <a:spLocks noChangeShapeType="1"/>
              </p:cNvSpPr>
              <p:nvPr/>
            </p:nvSpPr>
            <p:spPr bwMode="auto">
              <a:xfrm>
                <a:off x="129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7" name="Line 59"/>
              <p:cNvSpPr>
                <a:spLocks noChangeShapeType="1"/>
              </p:cNvSpPr>
              <p:nvPr/>
            </p:nvSpPr>
            <p:spPr bwMode="auto">
              <a:xfrm>
                <a:off x="198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8" name="Line 60"/>
              <p:cNvSpPr>
                <a:spLocks noChangeShapeType="1"/>
              </p:cNvSpPr>
              <p:nvPr/>
            </p:nvSpPr>
            <p:spPr bwMode="auto">
              <a:xfrm>
                <a:off x="171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9" name="Line 61"/>
              <p:cNvSpPr>
                <a:spLocks noChangeShapeType="1"/>
              </p:cNvSpPr>
              <p:nvPr/>
            </p:nvSpPr>
            <p:spPr bwMode="auto">
              <a:xfrm>
                <a:off x="243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>
                <a:off x="219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1" name="Line 63"/>
              <p:cNvSpPr>
                <a:spLocks noChangeShapeType="1"/>
              </p:cNvSpPr>
              <p:nvPr/>
            </p:nvSpPr>
            <p:spPr bwMode="auto">
              <a:xfrm>
                <a:off x="288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" name="Line 64"/>
              <p:cNvSpPr>
                <a:spLocks noChangeShapeType="1"/>
              </p:cNvSpPr>
              <p:nvPr/>
            </p:nvSpPr>
            <p:spPr bwMode="auto">
              <a:xfrm>
                <a:off x="270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" name="Line 65"/>
              <p:cNvSpPr>
                <a:spLocks noChangeShapeType="1"/>
              </p:cNvSpPr>
              <p:nvPr/>
            </p:nvSpPr>
            <p:spPr bwMode="auto">
              <a:xfrm>
                <a:off x="342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" name="Line 66"/>
              <p:cNvSpPr>
                <a:spLocks noChangeShapeType="1"/>
              </p:cNvSpPr>
              <p:nvPr/>
            </p:nvSpPr>
            <p:spPr bwMode="auto">
              <a:xfrm>
                <a:off x="315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>
                <a:off x="384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>
                <a:off x="360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>
                <a:off x="435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8" name="Line 70"/>
              <p:cNvSpPr>
                <a:spLocks noChangeShapeType="1"/>
              </p:cNvSpPr>
              <p:nvPr/>
            </p:nvSpPr>
            <p:spPr bwMode="auto">
              <a:xfrm>
                <a:off x="414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7" name="Group 71"/>
            <p:cNvGrpSpPr>
              <a:grpSpLocks/>
            </p:cNvGrpSpPr>
            <p:nvPr userDrawn="1"/>
          </p:nvGrpSpPr>
          <p:grpSpPr bwMode="auto">
            <a:xfrm rot="10800000">
              <a:off x="3707" y="0"/>
              <a:ext cx="365" cy="4320"/>
              <a:chOff x="69" y="0"/>
              <a:chExt cx="365" cy="1248"/>
            </a:xfrm>
          </p:grpSpPr>
          <p:sp>
            <p:nvSpPr>
              <p:cNvPr id="37" name="Line 72"/>
              <p:cNvSpPr>
                <a:spLocks noChangeShapeType="1"/>
              </p:cNvSpPr>
              <p:nvPr/>
            </p:nvSpPr>
            <p:spPr bwMode="auto">
              <a:xfrm>
                <a:off x="87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" name="Line 73"/>
              <p:cNvSpPr>
                <a:spLocks noChangeShapeType="1"/>
              </p:cNvSpPr>
              <p:nvPr/>
            </p:nvSpPr>
            <p:spPr bwMode="auto">
              <a:xfrm>
                <a:off x="69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" name="Line 74"/>
              <p:cNvSpPr>
                <a:spLocks noChangeShapeType="1"/>
              </p:cNvSpPr>
              <p:nvPr/>
            </p:nvSpPr>
            <p:spPr bwMode="auto">
              <a:xfrm>
                <a:off x="147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" name="Line 75"/>
              <p:cNvSpPr>
                <a:spLocks noChangeShapeType="1"/>
              </p:cNvSpPr>
              <p:nvPr/>
            </p:nvSpPr>
            <p:spPr bwMode="auto">
              <a:xfrm>
                <a:off x="123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" name="Line 76"/>
              <p:cNvSpPr>
                <a:spLocks noChangeShapeType="1"/>
              </p:cNvSpPr>
              <p:nvPr/>
            </p:nvSpPr>
            <p:spPr bwMode="auto">
              <a:xfrm>
                <a:off x="195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" name="Line 77"/>
              <p:cNvSpPr>
                <a:spLocks noChangeShapeType="1"/>
              </p:cNvSpPr>
              <p:nvPr/>
            </p:nvSpPr>
            <p:spPr bwMode="auto">
              <a:xfrm>
                <a:off x="165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3" name="Line 78"/>
              <p:cNvSpPr>
                <a:spLocks noChangeShapeType="1"/>
              </p:cNvSpPr>
              <p:nvPr/>
            </p:nvSpPr>
            <p:spPr bwMode="auto">
              <a:xfrm>
                <a:off x="237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4" name="Line 79"/>
              <p:cNvSpPr>
                <a:spLocks noChangeShapeType="1"/>
              </p:cNvSpPr>
              <p:nvPr/>
            </p:nvSpPr>
            <p:spPr bwMode="auto">
              <a:xfrm>
                <a:off x="219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5" name="Line 80"/>
              <p:cNvSpPr>
                <a:spLocks noChangeShapeType="1"/>
              </p:cNvSpPr>
              <p:nvPr/>
            </p:nvSpPr>
            <p:spPr bwMode="auto">
              <a:xfrm>
                <a:off x="291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6" name="Line 81"/>
              <p:cNvSpPr>
                <a:spLocks noChangeShapeType="1"/>
              </p:cNvSpPr>
              <p:nvPr/>
            </p:nvSpPr>
            <p:spPr bwMode="auto">
              <a:xfrm>
                <a:off x="267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7" name="Line 82"/>
              <p:cNvSpPr>
                <a:spLocks noChangeShapeType="1"/>
              </p:cNvSpPr>
              <p:nvPr/>
            </p:nvSpPr>
            <p:spPr bwMode="auto">
              <a:xfrm>
                <a:off x="339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8" name="Line 83"/>
              <p:cNvSpPr>
                <a:spLocks noChangeShapeType="1"/>
              </p:cNvSpPr>
              <p:nvPr/>
            </p:nvSpPr>
            <p:spPr bwMode="auto">
              <a:xfrm>
                <a:off x="313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9" name="Line 84"/>
              <p:cNvSpPr>
                <a:spLocks noChangeShapeType="1"/>
              </p:cNvSpPr>
              <p:nvPr/>
            </p:nvSpPr>
            <p:spPr bwMode="auto">
              <a:xfrm>
                <a:off x="387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0" name="Line 85"/>
              <p:cNvSpPr>
                <a:spLocks noChangeShapeType="1"/>
              </p:cNvSpPr>
              <p:nvPr/>
            </p:nvSpPr>
            <p:spPr bwMode="auto">
              <a:xfrm>
                <a:off x="363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" name="Line 86"/>
              <p:cNvSpPr>
                <a:spLocks noChangeShapeType="1"/>
              </p:cNvSpPr>
              <p:nvPr/>
            </p:nvSpPr>
            <p:spPr bwMode="auto">
              <a:xfrm>
                <a:off x="435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" name="Line 87"/>
              <p:cNvSpPr>
                <a:spLocks noChangeShapeType="1"/>
              </p:cNvSpPr>
              <p:nvPr/>
            </p:nvSpPr>
            <p:spPr bwMode="auto">
              <a:xfrm>
                <a:off x="411" y="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8" name="Group 88"/>
            <p:cNvGrpSpPr>
              <a:grpSpLocks/>
            </p:cNvGrpSpPr>
            <p:nvPr userDrawn="1"/>
          </p:nvGrpSpPr>
          <p:grpSpPr bwMode="auto">
            <a:xfrm>
              <a:off x="1732" y="0"/>
              <a:ext cx="1477" cy="4320"/>
              <a:chOff x="1732" y="0"/>
              <a:chExt cx="1477" cy="4320"/>
            </a:xfrm>
          </p:grpSpPr>
          <p:grpSp>
            <p:nvGrpSpPr>
              <p:cNvPr id="9" name="Group 89"/>
              <p:cNvGrpSpPr>
                <a:grpSpLocks/>
              </p:cNvGrpSpPr>
              <p:nvPr userDrawn="1"/>
            </p:nvGrpSpPr>
            <p:grpSpPr bwMode="auto">
              <a:xfrm rot="10800000">
                <a:off x="2844" y="0"/>
                <a:ext cx="365" cy="4320"/>
                <a:chOff x="74" y="0"/>
                <a:chExt cx="365" cy="1248"/>
              </a:xfrm>
            </p:grpSpPr>
            <p:sp>
              <p:nvSpPr>
                <p:cNvPr id="21" name="Line 90"/>
                <p:cNvSpPr>
                  <a:spLocks noChangeShapeType="1"/>
                </p:cNvSpPr>
                <p:nvPr/>
              </p:nvSpPr>
              <p:spPr bwMode="auto">
                <a:xfrm>
                  <a:off x="99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2" name="Line 91"/>
                <p:cNvSpPr>
                  <a:spLocks noChangeShapeType="1"/>
                </p:cNvSpPr>
                <p:nvPr/>
              </p:nvSpPr>
              <p:spPr bwMode="auto">
                <a:xfrm>
                  <a:off x="75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" name="Line 92"/>
                <p:cNvSpPr>
                  <a:spLocks noChangeShapeType="1"/>
                </p:cNvSpPr>
                <p:nvPr/>
              </p:nvSpPr>
              <p:spPr bwMode="auto">
                <a:xfrm>
                  <a:off x="147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" name="Line 93"/>
                <p:cNvSpPr>
                  <a:spLocks noChangeShapeType="1"/>
                </p:cNvSpPr>
                <p:nvPr/>
              </p:nvSpPr>
              <p:spPr bwMode="auto">
                <a:xfrm>
                  <a:off x="129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5" name="Line 94"/>
                <p:cNvSpPr>
                  <a:spLocks noChangeShapeType="1"/>
                </p:cNvSpPr>
                <p:nvPr/>
              </p:nvSpPr>
              <p:spPr bwMode="auto">
                <a:xfrm>
                  <a:off x="201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" name="Line 95"/>
                <p:cNvSpPr>
                  <a:spLocks noChangeShapeType="1"/>
                </p:cNvSpPr>
                <p:nvPr/>
              </p:nvSpPr>
              <p:spPr bwMode="auto">
                <a:xfrm>
                  <a:off x="171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7" name="Line 96"/>
                <p:cNvSpPr>
                  <a:spLocks noChangeShapeType="1"/>
                </p:cNvSpPr>
                <p:nvPr/>
              </p:nvSpPr>
              <p:spPr bwMode="auto">
                <a:xfrm>
                  <a:off x="243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8" name="Line 97"/>
                <p:cNvSpPr>
                  <a:spLocks noChangeShapeType="1"/>
                </p:cNvSpPr>
                <p:nvPr/>
              </p:nvSpPr>
              <p:spPr bwMode="auto">
                <a:xfrm>
                  <a:off x="219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9" name="Line 98"/>
                <p:cNvSpPr>
                  <a:spLocks noChangeShapeType="1"/>
                </p:cNvSpPr>
                <p:nvPr/>
              </p:nvSpPr>
              <p:spPr bwMode="auto">
                <a:xfrm>
                  <a:off x="292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" name="Line 99"/>
                <p:cNvSpPr>
                  <a:spLocks noChangeShapeType="1"/>
                </p:cNvSpPr>
                <p:nvPr/>
              </p:nvSpPr>
              <p:spPr bwMode="auto">
                <a:xfrm>
                  <a:off x="273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" name="Line 100"/>
                <p:cNvSpPr>
                  <a:spLocks noChangeShapeType="1"/>
                </p:cNvSpPr>
                <p:nvPr/>
              </p:nvSpPr>
              <p:spPr bwMode="auto">
                <a:xfrm>
                  <a:off x="345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" name="Line 101"/>
                <p:cNvSpPr>
                  <a:spLocks noChangeShapeType="1"/>
                </p:cNvSpPr>
                <p:nvPr/>
              </p:nvSpPr>
              <p:spPr bwMode="auto">
                <a:xfrm>
                  <a:off x="315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3" name="Line 102"/>
                <p:cNvSpPr>
                  <a:spLocks noChangeShapeType="1"/>
                </p:cNvSpPr>
                <p:nvPr/>
              </p:nvSpPr>
              <p:spPr bwMode="auto">
                <a:xfrm>
                  <a:off x="387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4" name="Line 103"/>
                <p:cNvSpPr>
                  <a:spLocks noChangeShapeType="1"/>
                </p:cNvSpPr>
                <p:nvPr/>
              </p:nvSpPr>
              <p:spPr bwMode="auto">
                <a:xfrm>
                  <a:off x="366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5" name="Line 104"/>
                <p:cNvSpPr>
                  <a:spLocks noChangeShapeType="1"/>
                </p:cNvSpPr>
                <p:nvPr/>
              </p:nvSpPr>
              <p:spPr bwMode="auto">
                <a:xfrm>
                  <a:off x="441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6" name="Line 105"/>
                <p:cNvSpPr>
                  <a:spLocks noChangeShapeType="1"/>
                </p:cNvSpPr>
                <p:nvPr/>
              </p:nvSpPr>
              <p:spPr bwMode="auto">
                <a:xfrm>
                  <a:off x="417" y="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2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0" name="Line 106"/>
              <p:cNvSpPr>
                <a:spLocks noChangeShapeType="1"/>
              </p:cNvSpPr>
              <p:nvPr userDrawn="1"/>
            </p:nvSpPr>
            <p:spPr bwMode="auto">
              <a:xfrm rot="10800000">
                <a:off x="2213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Line 107"/>
              <p:cNvSpPr>
                <a:spLocks noChangeShapeType="1"/>
              </p:cNvSpPr>
              <p:nvPr userDrawn="1"/>
            </p:nvSpPr>
            <p:spPr bwMode="auto">
              <a:xfrm rot="10800000">
                <a:off x="226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Line 108"/>
              <p:cNvSpPr>
                <a:spLocks noChangeShapeType="1"/>
              </p:cNvSpPr>
              <p:nvPr userDrawn="1"/>
            </p:nvSpPr>
            <p:spPr bwMode="auto">
              <a:xfrm rot="10800000">
                <a:off x="210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Line 109"/>
              <p:cNvSpPr>
                <a:spLocks noChangeShapeType="1"/>
              </p:cNvSpPr>
              <p:nvPr userDrawn="1"/>
            </p:nvSpPr>
            <p:spPr bwMode="auto">
              <a:xfrm rot="10800000">
                <a:off x="2159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Line 110"/>
              <p:cNvSpPr>
                <a:spLocks noChangeShapeType="1"/>
              </p:cNvSpPr>
              <p:nvPr userDrawn="1"/>
            </p:nvSpPr>
            <p:spPr bwMode="auto">
              <a:xfrm rot="10800000">
                <a:off x="1999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" name="Line 111"/>
              <p:cNvSpPr>
                <a:spLocks noChangeShapeType="1"/>
              </p:cNvSpPr>
              <p:nvPr userDrawn="1"/>
            </p:nvSpPr>
            <p:spPr bwMode="auto">
              <a:xfrm rot="10800000">
                <a:off x="2053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" name="Line 112"/>
              <p:cNvSpPr>
                <a:spLocks noChangeShapeType="1"/>
              </p:cNvSpPr>
              <p:nvPr userDrawn="1"/>
            </p:nvSpPr>
            <p:spPr bwMode="auto">
              <a:xfrm rot="10800000">
                <a:off x="189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" name="Line 113"/>
              <p:cNvSpPr>
                <a:spLocks noChangeShapeType="1"/>
              </p:cNvSpPr>
              <p:nvPr userDrawn="1"/>
            </p:nvSpPr>
            <p:spPr bwMode="auto">
              <a:xfrm rot="10800000">
                <a:off x="194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" name="Line 114"/>
              <p:cNvSpPr>
                <a:spLocks noChangeShapeType="1"/>
              </p:cNvSpPr>
              <p:nvPr userDrawn="1"/>
            </p:nvSpPr>
            <p:spPr bwMode="auto">
              <a:xfrm rot="10800000">
                <a:off x="1786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Line 115"/>
              <p:cNvSpPr>
                <a:spLocks noChangeShapeType="1"/>
              </p:cNvSpPr>
              <p:nvPr userDrawn="1"/>
            </p:nvSpPr>
            <p:spPr bwMode="auto">
              <a:xfrm rot="10800000">
                <a:off x="1839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" name="Line 116"/>
              <p:cNvSpPr>
                <a:spLocks noChangeShapeType="1"/>
              </p:cNvSpPr>
              <p:nvPr userDrawn="1"/>
            </p:nvSpPr>
            <p:spPr bwMode="auto">
              <a:xfrm rot="10800000">
                <a:off x="1732" y="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17" name="Group 117"/>
          <p:cNvGrpSpPr>
            <a:grpSpLocks/>
          </p:cNvGrpSpPr>
          <p:nvPr/>
        </p:nvGrpSpPr>
        <p:grpSpPr bwMode="auto">
          <a:xfrm rot="5400000">
            <a:off x="3283744" y="892969"/>
            <a:ext cx="2595562" cy="9124950"/>
            <a:chOff x="72" y="0"/>
            <a:chExt cx="360" cy="1248"/>
          </a:xfrm>
        </p:grpSpPr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>
              <a:off x="96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>
              <a:off x="7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144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>
              <a:off x="120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19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>
              <a:off x="168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240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>
              <a:off x="216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288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>
              <a:off x="264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336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>
              <a:off x="31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>
              <a:off x="384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1" name="Line 131"/>
            <p:cNvSpPr>
              <a:spLocks noChangeShapeType="1"/>
            </p:cNvSpPr>
            <p:nvPr/>
          </p:nvSpPr>
          <p:spPr bwMode="auto">
            <a:xfrm>
              <a:off x="360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>
              <a:off x="43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" name="Line 133"/>
            <p:cNvSpPr>
              <a:spLocks noChangeShapeType="1"/>
            </p:cNvSpPr>
            <p:nvPr/>
          </p:nvSpPr>
          <p:spPr bwMode="auto">
            <a:xfrm>
              <a:off x="408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34" name="Picture 134" descr="worldmap_still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5" name="Group 135"/>
          <p:cNvGrpSpPr>
            <a:grpSpLocks/>
          </p:cNvGrpSpPr>
          <p:nvPr/>
        </p:nvGrpSpPr>
        <p:grpSpPr bwMode="auto">
          <a:xfrm rot="5400000">
            <a:off x="3287713" y="-3297238"/>
            <a:ext cx="2559050" cy="9153525"/>
            <a:chOff x="72" y="0"/>
            <a:chExt cx="360" cy="1248"/>
          </a:xfrm>
        </p:grpSpPr>
        <p:sp>
          <p:nvSpPr>
            <p:cNvPr id="136" name="Line 136"/>
            <p:cNvSpPr>
              <a:spLocks noChangeShapeType="1"/>
            </p:cNvSpPr>
            <p:nvPr/>
          </p:nvSpPr>
          <p:spPr bwMode="ltGray">
            <a:xfrm>
              <a:off x="96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7" name="Line 137"/>
            <p:cNvSpPr>
              <a:spLocks noChangeShapeType="1"/>
            </p:cNvSpPr>
            <p:nvPr/>
          </p:nvSpPr>
          <p:spPr bwMode="ltGray">
            <a:xfrm>
              <a:off x="7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8" name="Line 138"/>
            <p:cNvSpPr>
              <a:spLocks noChangeShapeType="1"/>
            </p:cNvSpPr>
            <p:nvPr/>
          </p:nvSpPr>
          <p:spPr bwMode="ltGray">
            <a:xfrm>
              <a:off x="144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9" name="Line 139"/>
            <p:cNvSpPr>
              <a:spLocks noChangeShapeType="1"/>
            </p:cNvSpPr>
            <p:nvPr/>
          </p:nvSpPr>
          <p:spPr bwMode="ltGray">
            <a:xfrm>
              <a:off x="120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ltGray">
            <a:xfrm>
              <a:off x="19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1" name="Line 141"/>
            <p:cNvSpPr>
              <a:spLocks noChangeShapeType="1"/>
            </p:cNvSpPr>
            <p:nvPr/>
          </p:nvSpPr>
          <p:spPr bwMode="ltGray">
            <a:xfrm>
              <a:off x="168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2" name="Line 142"/>
            <p:cNvSpPr>
              <a:spLocks noChangeShapeType="1"/>
            </p:cNvSpPr>
            <p:nvPr/>
          </p:nvSpPr>
          <p:spPr bwMode="ltGray">
            <a:xfrm>
              <a:off x="240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ltGray">
            <a:xfrm>
              <a:off x="216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" name="Line 144"/>
            <p:cNvSpPr>
              <a:spLocks noChangeShapeType="1"/>
            </p:cNvSpPr>
            <p:nvPr/>
          </p:nvSpPr>
          <p:spPr bwMode="ltGray">
            <a:xfrm>
              <a:off x="288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" name="Line 145"/>
            <p:cNvSpPr>
              <a:spLocks noChangeShapeType="1"/>
            </p:cNvSpPr>
            <p:nvPr/>
          </p:nvSpPr>
          <p:spPr bwMode="ltGray">
            <a:xfrm>
              <a:off x="264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" name="Line 146"/>
            <p:cNvSpPr>
              <a:spLocks noChangeShapeType="1"/>
            </p:cNvSpPr>
            <p:nvPr/>
          </p:nvSpPr>
          <p:spPr bwMode="ltGray">
            <a:xfrm>
              <a:off x="336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" name="Line 147"/>
            <p:cNvSpPr>
              <a:spLocks noChangeShapeType="1"/>
            </p:cNvSpPr>
            <p:nvPr/>
          </p:nvSpPr>
          <p:spPr bwMode="ltGray">
            <a:xfrm>
              <a:off x="31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8" name="Line 148"/>
            <p:cNvSpPr>
              <a:spLocks noChangeShapeType="1"/>
            </p:cNvSpPr>
            <p:nvPr/>
          </p:nvSpPr>
          <p:spPr bwMode="ltGray">
            <a:xfrm>
              <a:off x="384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9" name="Line 149"/>
            <p:cNvSpPr>
              <a:spLocks noChangeShapeType="1"/>
            </p:cNvSpPr>
            <p:nvPr/>
          </p:nvSpPr>
          <p:spPr bwMode="ltGray">
            <a:xfrm>
              <a:off x="360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0" name="Line 150"/>
            <p:cNvSpPr>
              <a:spLocks noChangeShapeType="1"/>
            </p:cNvSpPr>
            <p:nvPr/>
          </p:nvSpPr>
          <p:spPr bwMode="ltGray">
            <a:xfrm>
              <a:off x="43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1" name="Line 151"/>
            <p:cNvSpPr>
              <a:spLocks noChangeShapeType="1"/>
            </p:cNvSpPr>
            <p:nvPr/>
          </p:nvSpPr>
          <p:spPr bwMode="ltGray">
            <a:xfrm>
              <a:off x="408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52" name="Rectangle 152"/>
          <p:cNvSpPr>
            <a:spLocks noChangeArrowheads="1"/>
          </p:cNvSpPr>
          <p:nvPr/>
        </p:nvSpPr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53" name="Group 153"/>
          <p:cNvGrpSpPr>
            <a:grpSpLocks/>
          </p:cNvGrpSpPr>
          <p:nvPr/>
        </p:nvGrpSpPr>
        <p:grpSpPr bwMode="auto">
          <a:xfrm>
            <a:off x="314325" y="381000"/>
            <a:ext cx="1241425" cy="1273175"/>
            <a:chOff x="1485" y="255"/>
            <a:chExt cx="2021" cy="2073"/>
          </a:xfrm>
        </p:grpSpPr>
        <p:sp>
          <p:nvSpPr>
            <p:cNvPr id="154" name="Rectangle 154"/>
            <p:cNvSpPr>
              <a:spLocks noChangeArrowheads="1"/>
            </p:cNvSpPr>
            <p:nvPr/>
          </p:nvSpPr>
          <p:spPr bwMode="black">
            <a:xfrm rot="2760710">
              <a:off x="2454" y="1253"/>
              <a:ext cx="80" cy="80"/>
            </a:xfrm>
            <a:prstGeom prst="rect">
              <a:avLst/>
            </a:prstGeom>
            <a:noFill/>
            <a:ln w="317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5" name="Line 155"/>
            <p:cNvSpPr>
              <a:spLocks noChangeShapeType="1"/>
            </p:cNvSpPr>
            <p:nvPr/>
          </p:nvSpPr>
          <p:spPr bwMode="black">
            <a:xfrm rot="2760710" flipH="1" flipV="1">
              <a:off x="2059" y="1475"/>
              <a:ext cx="863" cy="843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6" name="Line 156"/>
            <p:cNvSpPr>
              <a:spLocks noChangeShapeType="1"/>
            </p:cNvSpPr>
            <p:nvPr/>
          </p:nvSpPr>
          <p:spPr bwMode="black">
            <a:xfrm rot="2760710" flipH="1" flipV="1">
              <a:off x="2061" y="271"/>
              <a:ext cx="871" cy="84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7" name="Line 157"/>
            <p:cNvSpPr>
              <a:spLocks noChangeShapeType="1"/>
            </p:cNvSpPr>
            <p:nvPr/>
          </p:nvSpPr>
          <p:spPr bwMode="black">
            <a:xfrm rot="2760710" flipV="1">
              <a:off x="2665" y="897"/>
              <a:ext cx="850" cy="832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8" name="Line 158"/>
            <p:cNvSpPr>
              <a:spLocks noChangeShapeType="1"/>
            </p:cNvSpPr>
            <p:nvPr/>
          </p:nvSpPr>
          <p:spPr bwMode="black">
            <a:xfrm rot="2760710" flipV="1">
              <a:off x="1464" y="860"/>
              <a:ext cx="863" cy="822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9" name="Rectangle 159"/>
            <p:cNvSpPr>
              <a:spLocks noChangeArrowheads="1"/>
            </p:cNvSpPr>
            <p:nvPr/>
          </p:nvSpPr>
          <p:spPr bwMode="black">
            <a:xfrm rot="2760710">
              <a:off x="2445" y="1241"/>
              <a:ext cx="103" cy="101"/>
            </a:xfrm>
            <a:prstGeom prst="rect">
              <a:avLst/>
            </a:prstGeom>
            <a:noFill/>
            <a:ln w="317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0" name="Rectangle 160"/>
            <p:cNvSpPr>
              <a:spLocks noChangeArrowheads="1"/>
            </p:cNvSpPr>
            <p:nvPr/>
          </p:nvSpPr>
          <p:spPr bwMode="black">
            <a:xfrm rot="2760710">
              <a:off x="2427" y="1226"/>
              <a:ext cx="137" cy="134"/>
            </a:xfrm>
            <a:prstGeom prst="rect">
              <a:avLst/>
            </a:prstGeom>
            <a:noFill/>
            <a:ln w="317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1" name="Rectangle 161"/>
            <p:cNvSpPr>
              <a:spLocks noChangeArrowheads="1"/>
            </p:cNvSpPr>
            <p:nvPr/>
          </p:nvSpPr>
          <p:spPr bwMode="black">
            <a:xfrm rot="2760710">
              <a:off x="2392" y="1188"/>
              <a:ext cx="204" cy="204"/>
            </a:xfrm>
            <a:prstGeom prst="rect">
              <a:avLst/>
            </a:prstGeom>
            <a:noFill/>
            <a:ln w="317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2" name="Rectangle 162"/>
            <p:cNvSpPr>
              <a:spLocks noChangeArrowheads="1"/>
            </p:cNvSpPr>
            <p:nvPr/>
          </p:nvSpPr>
          <p:spPr bwMode="black">
            <a:xfrm rot="2760710">
              <a:off x="2360" y="1164"/>
              <a:ext cx="269" cy="266"/>
            </a:xfrm>
            <a:prstGeom prst="rect">
              <a:avLst/>
            </a:prstGeom>
            <a:noFill/>
            <a:ln w="6350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black">
            <a:xfrm rot="2760710">
              <a:off x="2409" y="1210"/>
              <a:ext cx="168" cy="165"/>
            </a:xfrm>
            <a:prstGeom prst="rect">
              <a:avLst/>
            </a:prstGeom>
            <a:noFill/>
            <a:ln w="317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black">
            <a:xfrm rot="2760710">
              <a:off x="2311" y="1120"/>
              <a:ext cx="370" cy="351"/>
            </a:xfrm>
            <a:prstGeom prst="rect">
              <a:avLst/>
            </a:prstGeom>
            <a:noFill/>
            <a:ln w="6350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5" name="Rectangle 165"/>
            <p:cNvSpPr>
              <a:spLocks noChangeArrowheads="1"/>
            </p:cNvSpPr>
            <p:nvPr/>
          </p:nvSpPr>
          <p:spPr bwMode="black">
            <a:xfrm rot="2760710">
              <a:off x="2260" y="1067"/>
              <a:ext cx="465" cy="450"/>
            </a:xfrm>
            <a:prstGeom prst="rect">
              <a:avLst/>
            </a:prstGeom>
            <a:noFill/>
            <a:ln w="6350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6" name="Rectangle 166"/>
            <p:cNvSpPr>
              <a:spLocks noChangeArrowheads="1"/>
            </p:cNvSpPr>
            <p:nvPr/>
          </p:nvSpPr>
          <p:spPr bwMode="black">
            <a:xfrm rot="2760710">
              <a:off x="2193" y="1005"/>
              <a:ext cx="595" cy="574"/>
            </a:xfrm>
            <a:prstGeom prst="rect">
              <a:avLst/>
            </a:prstGeom>
            <a:noFill/>
            <a:ln w="6350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7" name="Rectangle 167"/>
            <p:cNvSpPr>
              <a:spLocks noChangeArrowheads="1"/>
            </p:cNvSpPr>
            <p:nvPr/>
          </p:nvSpPr>
          <p:spPr bwMode="black">
            <a:xfrm rot="2760710">
              <a:off x="2099" y="915"/>
              <a:ext cx="781" cy="757"/>
            </a:xfrm>
            <a:prstGeom prst="rect">
              <a:avLst/>
            </a:prstGeom>
            <a:noFill/>
            <a:ln w="952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8" name="Rectangle 168"/>
            <p:cNvSpPr>
              <a:spLocks noChangeArrowheads="1"/>
            </p:cNvSpPr>
            <p:nvPr/>
          </p:nvSpPr>
          <p:spPr bwMode="black">
            <a:xfrm rot="2760710">
              <a:off x="1963" y="777"/>
              <a:ext cx="1049" cy="1018"/>
            </a:xfrm>
            <a:prstGeom prst="rect">
              <a:avLst/>
            </a:prstGeom>
            <a:noFill/>
            <a:ln w="952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9" name="Rectangle 169"/>
            <p:cNvSpPr>
              <a:spLocks noChangeArrowheads="1"/>
            </p:cNvSpPr>
            <p:nvPr/>
          </p:nvSpPr>
          <p:spPr bwMode="black">
            <a:xfrm rot="2760710">
              <a:off x="1804" y="634"/>
              <a:ext cx="1370" cy="1321"/>
            </a:xfrm>
            <a:prstGeom prst="rect">
              <a:avLst/>
            </a:prstGeom>
            <a:noFill/>
            <a:ln w="12700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0" name="Rectangle 170"/>
            <p:cNvSpPr>
              <a:spLocks noChangeArrowheads="1"/>
            </p:cNvSpPr>
            <p:nvPr/>
          </p:nvSpPr>
          <p:spPr bwMode="black">
            <a:xfrm rot="2760710" flipH="1" flipV="1">
              <a:off x="1635" y="454"/>
              <a:ext cx="1721" cy="1670"/>
            </a:xfrm>
            <a:prstGeom prst="rect">
              <a:avLst/>
            </a:prstGeom>
            <a:noFill/>
            <a:ln w="2857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71" name="Group 171"/>
          <p:cNvGrpSpPr>
            <a:grpSpLocks/>
          </p:cNvGrpSpPr>
          <p:nvPr/>
        </p:nvGrpSpPr>
        <p:grpSpPr bwMode="auto">
          <a:xfrm rot="5400000">
            <a:off x="3264693" y="-3274218"/>
            <a:ext cx="2595563" cy="9144000"/>
            <a:chOff x="72" y="0"/>
            <a:chExt cx="360" cy="1248"/>
          </a:xfrm>
        </p:grpSpPr>
        <p:sp>
          <p:nvSpPr>
            <p:cNvPr id="172" name="Line 172"/>
            <p:cNvSpPr>
              <a:spLocks noChangeShapeType="1"/>
            </p:cNvSpPr>
            <p:nvPr/>
          </p:nvSpPr>
          <p:spPr bwMode="auto">
            <a:xfrm>
              <a:off x="96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7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" name="Line 174"/>
            <p:cNvSpPr>
              <a:spLocks noChangeShapeType="1"/>
            </p:cNvSpPr>
            <p:nvPr/>
          </p:nvSpPr>
          <p:spPr bwMode="auto">
            <a:xfrm>
              <a:off x="144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5" name="Line 175"/>
            <p:cNvSpPr>
              <a:spLocks noChangeShapeType="1"/>
            </p:cNvSpPr>
            <p:nvPr/>
          </p:nvSpPr>
          <p:spPr bwMode="auto">
            <a:xfrm>
              <a:off x="120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6" name="Line 176"/>
            <p:cNvSpPr>
              <a:spLocks noChangeShapeType="1"/>
            </p:cNvSpPr>
            <p:nvPr/>
          </p:nvSpPr>
          <p:spPr bwMode="auto">
            <a:xfrm>
              <a:off x="19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7" name="Line 177"/>
            <p:cNvSpPr>
              <a:spLocks noChangeShapeType="1"/>
            </p:cNvSpPr>
            <p:nvPr/>
          </p:nvSpPr>
          <p:spPr bwMode="auto">
            <a:xfrm>
              <a:off x="168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8" name="Line 178"/>
            <p:cNvSpPr>
              <a:spLocks noChangeShapeType="1"/>
            </p:cNvSpPr>
            <p:nvPr/>
          </p:nvSpPr>
          <p:spPr bwMode="auto">
            <a:xfrm>
              <a:off x="240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9" name="Line 179"/>
            <p:cNvSpPr>
              <a:spLocks noChangeShapeType="1"/>
            </p:cNvSpPr>
            <p:nvPr/>
          </p:nvSpPr>
          <p:spPr bwMode="auto">
            <a:xfrm>
              <a:off x="216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0" name="Line 180"/>
            <p:cNvSpPr>
              <a:spLocks noChangeShapeType="1"/>
            </p:cNvSpPr>
            <p:nvPr/>
          </p:nvSpPr>
          <p:spPr bwMode="auto">
            <a:xfrm>
              <a:off x="288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1" name="Line 181"/>
            <p:cNvSpPr>
              <a:spLocks noChangeShapeType="1"/>
            </p:cNvSpPr>
            <p:nvPr/>
          </p:nvSpPr>
          <p:spPr bwMode="auto">
            <a:xfrm>
              <a:off x="264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2" name="Line 182"/>
            <p:cNvSpPr>
              <a:spLocks noChangeShapeType="1"/>
            </p:cNvSpPr>
            <p:nvPr/>
          </p:nvSpPr>
          <p:spPr bwMode="auto">
            <a:xfrm>
              <a:off x="336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" name="Line 183"/>
            <p:cNvSpPr>
              <a:spLocks noChangeShapeType="1"/>
            </p:cNvSpPr>
            <p:nvPr/>
          </p:nvSpPr>
          <p:spPr bwMode="auto">
            <a:xfrm>
              <a:off x="31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4" name="Line 184"/>
            <p:cNvSpPr>
              <a:spLocks noChangeShapeType="1"/>
            </p:cNvSpPr>
            <p:nvPr/>
          </p:nvSpPr>
          <p:spPr bwMode="auto">
            <a:xfrm>
              <a:off x="384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5" name="Line 185"/>
            <p:cNvSpPr>
              <a:spLocks noChangeShapeType="1"/>
            </p:cNvSpPr>
            <p:nvPr/>
          </p:nvSpPr>
          <p:spPr bwMode="auto">
            <a:xfrm>
              <a:off x="360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6" name="Line 186"/>
            <p:cNvSpPr>
              <a:spLocks noChangeShapeType="1"/>
            </p:cNvSpPr>
            <p:nvPr/>
          </p:nvSpPr>
          <p:spPr bwMode="auto">
            <a:xfrm>
              <a:off x="432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7" name="Line 187"/>
            <p:cNvSpPr>
              <a:spLocks noChangeShapeType="1"/>
            </p:cNvSpPr>
            <p:nvPr/>
          </p:nvSpPr>
          <p:spPr bwMode="auto">
            <a:xfrm>
              <a:off x="408" y="0"/>
              <a:ext cx="0" cy="1248"/>
            </a:xfrm>
            <a:prstGeom prst="line">
              <a:avLst/>
            </a:prstGeom>
            <a:noFill/>
            <a:ln w="9525">
              <a:solidFill>
                <a:srgbClr val="FFFFFF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8" name="Group 188"/>
          <p:cNvGrpSpPr>
            <a:grpSpLocks/>
          </p:cNvGrpSpPr>
          <p:nvPr/>
        </p:nvGrpSpPr>
        <p:grpSpPr bwMode="auto">
          <a:xfrm>
            <a:off x="133350" y="5324475"/>
            <a:ext cx="8804275" cy="1397000"/>
            <a:chOff x="90" y="3354"/>
            <a:chExt cx="5546" cy="880"/>
          </a:xfrm>
        </p:grpSpPr>
        <p:grpSp>
          <p:nvGrpSpPr>
            <p:cNvPr id="189" name="Group 189"/>
            <p:cNvGrpSpPr>
              <a:grpSpLocks/>
            </p:cNvGrpSpPr>
            <p:nvPr userDrawn="1"/>
          </p:nvGrpSpPr>
          <p:grpSpPr bwMode="auto">
            <a:xfrm>
              <a:off x="2008" y="3396"/>
              <a:ext cx="773" cy="798"/>
              <a:chOff x="1485" y="255"/>
              <a:chExt cx="2021" cy="2074"/>
            </a:xfrm>
          </p:grpSpPr>
          <p:sp>
            <p:nvSpPr>
              <p:cNvPr id="568" name="Rectangle 190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69" name="Line 191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70" name="Line 192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71" name="Line 193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72" name="Line 194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73" name="Rectangle 195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74" name="Rectangle 196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75" name="Rectangle 197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76" name="Rectangle 198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77" name="Rectangle 199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78" name="Rectangle 200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79" name="Rectangle 201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80" name="Rectangle 202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81" name="Rectangle 203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82" name="Rectangle 204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83" name="Rectangle 205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84" name="Rectangle 206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0" name="Group 207"/>
            <p:cNvGrpSpPr>
              <a:grpSpLocks/>
            </p:cNvGrpSpPr>
            <p:nvPr userDrawn="1"/>
          </p:nvGrpSpPr>
          <p:grpSpPr bwMode="auto">
            <a:xfrm>
              <a:off x="1056" y="3378"/>
              <a:ext cx="773" cy="798"/>
              <a:chOff x="1485" y="255"/>
              <a:chExt cx="2021" cy="2074"/>
            </a:xfrm>
          </p:grpSpPr>
          <p:sp>
            <p:nvSpPr>
              <p:cNvPr id="551" name="Rectangle 208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52" name="Line 209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53" name="Line 210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54" name="Line 211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55" name="Line 212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56" name="Rectangle 213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57" name="Rectangle 214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58" name="Rectangle 215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59" name="Rectangle 216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60" name="Rectangle 217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61" name="Rectangle 218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62" name="Rectangle 219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63" name="Rectangle 220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64" name="Rectangle 221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65" name="Rectangle 222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66" name="Rectangle 223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67" name="Rectangle 224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1" name="Group 225"/>
            <p:cNvGrpSpPr>
              <a:grpSpLocks/>
            </p:cNvGrpSpPr>
            <p:nvPr userDrawn="1"/>
          </p:nvGrpSpPr>
          <p:grpSpPr bwMode="auto">
            <a:xfrm>
              <a:off x="90" y="3354"/>
              <a:ext cx="773" cy="798"/>
              <a:chOff x="1485" y="255"/>
              <a:chExt cx="2021" cy="2074"/>
            </a:xfrm>
          </p:grpSpPr>
          <p:sp>
            <p:nvSpPr>
              <p:cNvPr id="534" name="Rectangle 226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35" name="Line 227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36" name="Line 228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37" name="Line 229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38" name="Line 230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39" name="Rectangle 231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40" name="Rectangle 232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41" name="Rectangle 233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42" name="Rectangle 234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43" name="Rectangle 235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44" name="Rectangle 236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45" name="Rectangle 237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46" name="Rectangle 238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47" name="Rectangle 239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48" name="Rectangle 240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49" name="Rectangle 241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50" name="Rectangle 242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2" name="Group 243"/>
            <p:cNvGrpSpPr>
              <a:grpSpLocks/>
            </p:cNvGrpSpPr>
            <p:nvPr userDrawn="1"/>
          </p:nvGrpSpPr>
          <p:grpSpPr bwMode="auto">
            <a:xfrm>
              <a:off x="2952" y="3414"/>
              <a:ext cx="773" cy="798"/>
              <a:chOff x="1485" y="255"/>
              <a:chExt cx="2021" cy="2074"/>
            </a:xfrm>
          </p:grpSpPr>
          <p:sp>
            <p:nvSpPr>
              <p:cNvPr id="517" name="Rectangle 244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8" name="Line 245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9" name="Line 246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0" name="Line 247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1" name="Line 248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2" name="Rectangle 249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3" name="Rectangle 250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4" name="Rectangle 251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5" name="Rectangle 252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6" name="Rectangle 253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7" name="Rectangle 254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8" name="Rectangle 255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9" name="Rectangle 256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30" name="Rectangle 257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31" name="Rectangle 258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32" name="Rectangle 259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33" name="Rectangle 260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3" name="Group 261"/>
            <p:cNvGrpSpPr>
              <a:grpSpLocks/>
            </p:cNvGrpSpPr>
            <p:nvPr userDrawn="1"/>
          </p:nvGrpSpPr>
          <p:grpSpPr bwMode="auto">
            <a:xfrm>
              <a:off x="803" y="3356"/>
              <a:ext cx="325" cy="346"/>
              <a:chOff x="1485" y="255"/>
              <a:chExt cx="2021" cy="2073"/>
            </a:xfrm>
          </p:grpSpPr>
          <p:sp>
            <p:nvSpPr>
              <p:cNvPr id="500" name="Rectangle 262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1" name="Line 263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8" y="1477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2" name="Line 264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1" y="270"/>
                <a:ext cx="869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3" name="Line 265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6"/>
                <a:ext cx="857" cy="833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4" name="Line 266"/>
              <p:cNvSpPr>
                <a:spLocks noChangeShapeType="1"/>
              </p:cNvSpPr>
              <p:nvPr/>
            </p:nvSpPr>
            <p:spPr bwMode="grayWhite">
              <a:xfrm rot="2760710" flipV="1">
                <a:off x="1461" y="860"/>
                <a:ext cx="869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5" name="Rectangle 267"/>
              <p:cNvSpPr>
                <a:spLocks noChangeArrowheads="1"/>
              </p:cNvSpPr>
              <p:nvPr/>
            </p:nvSpPr>
            <p:spPr bwMode="grayWhite">
              <a:xfrm rot="2760710">
                <a:off x="2451" y="1242"/>
                <a:ext cx="96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6" name="Rectangle 268"/>
              <p:cNvSpPr>
                <a:spLocks noChangeArrowheads="1"/>
              </p:cNvSpPr>
              <p:nvPr/>
            </p:nvSpPr>
            <p:spPr bwMode="grayWhite">
              <a:xfrm rot="2760710">
                <a:off x="2430" y="1226"/>
                <a:ext cx="132" cy="13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7" name="Rectangle 269"/>
              <p:cNvSpPr>
                <a:spLocks noChangeArrowheads="1"/>
              </p:cNvSpPr>
              <p:nvPr/>
            </p:nvSpPr>
            <p:spPr bwMode="grayWhite">
              <a:xfrm rot="2760710">
                <a:off x="2394" y="1189"/>
                <a:ext cx="204" cy="205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8" name="Rectangle 270"/>
              <p:cNvSpPr>
                <a:spLocks noChangeArrowheads="1"/>
              </p:cNvSpPr>
              <p:nvPr/>
            </p:nvSpPr>
            <p:spPr bwMode="grayWhite">
              <a:xfrm rot="2760710">
                <a:off x="2361" y="1161"/>
                <a:ext cx="270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9" name="Rectangle 271"/>
              <p:cNvSpPr>
                <a:spLocks noChangeArrowheads="1"/>
              </p:cNvSpPr>
              <p:nvPr/>
            </p:nvSpPr>
            <p:spPr bwMode="grayWhite">
              <a:xfrm rot="2760710">
                <a:off x="2409" y="1211"/>
                <a:ext cx="168" cy="162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0" name="Rectangle 272"/>
              <p:cNvSpPr>
                <a:spLocks noChangeArrowheads="1"/>
              </p:cNvSpPr>
              <p:nvPr/>
            </p:nvSpPr>
            <p:spPr bwMode="grayWhite">
              <a:xfrm rot="2760710">
                <a:off x="2313" y="1117"/>
                <a:ext cx="365" cy="354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1" name="Rectangle 273"/>
              <p:cNvSpPr>
                <a:spLocks noChangeArrowheads="1"/>
              </p:cNvSpPr>
              <p:nvPr/>
            </p:nvSpPr>
            <p:spPr bwMode="grayWhite">
              <a:xfrm rot="2760710">
                <a:off x="2259" y="1068"/>
                <a:ext cx="467" cy="44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2" name="Rectangle 274"/>
              <p:cNvSpPr>
                <a:spLocks noChangeArrowheads="1"/>
              </p:cNvSpPr>
              <p:nvPr/>
            </p:nvSpPr>
            <p:spPr bwMode="grayWhite">
              <a:xfrm rot="2760710">
                <a:off x="2193" y="999"/>
                <a:ext cx="593" cy="57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3" name="Rectangle 275"/>
              <p:cNvSpPr>
                <a:spLocks noChangeArrowheads="1"/>
              </p:cNvSpPr>
              <p:nvPr/>
            </p:nvSpPr>
            <p:spPr bwMode="grayWhite">
              <a:xfrm rot="2760710">
                <a:off x="2097" y="918"/>
                <a:ext cx="785" cy="752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4" name="Rectangle 276"/>
              <p:cNvSpPr>
                <a:spLocks noChangeArrowheads="1"/>
              </p:cNvSpPr>
              <p:nvPr/>
            </p:nvSpPr>
            <p:spPr bwMode="grayWhite">
              <a:xfrm rot="2760710">
                <a:off x="1962" y="779"/>
                <a:ext cx="1048" cy="1020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5" name="Rectangle 277"/>
              <p:cNvSpPr>
                <a:spLocks noChangeArrowheads="1"/>
              </p:cNvSpPr>
              <p:nvPr/>
            </p:nvSpPr>
            <p:spPr bwMode="grayWhite">
              <a:xfrm rot="2760710">
                <a:off x="1803" y="632"/>
                <a:ext cx="1372" cy="1325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6" name="Rectangle 278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6" y="452"/>
                <a:ext cx="1720" cy="1673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4" name="Group 279"/>
            <p:cNvGrpSpPr>
              <a:grpSpLocks/>
            </p:cNvGrpSpPr>
            <p:nvPr userDrawn="1"/>
          </p:nvGrpSpPr>
          <p:grpSpPr bwMode="auto">
            <a:xfrm>
              <a:off x="1769" y="3356"/>
              <a:ext cx="325" cy="346"/>
              <a:chOff x="1485" y="255"/>
              <a:chExt cx="2021" cy="2073"/>
            </a:xfrm>
          </p:grpSpPr>
          <p:sp>
            <p:nvSpPr>
              <p:cNvPr id="483" name="Rectangle 280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84" name="Line 281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8" y="1477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85" name="Line 282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1" y="270"/>
                <a:ext cx="869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86" name="Line 283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6"/>
                <a:ext cx="857" cy="833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87" name="Line 284"/>
              <p:cNvSpPr>
                <a:spLocks noChangeShapeType="1"/>
              </p:cNvSpPr>
              <p:nvPr/>
            </p:nvSpPr>
            <p:spPr bwMode="grayWhite">
              <a:xfrm rot="2760710" flipV="1">
                <a:off x="1461" y="860"/>
                <a:ext cx="869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88" name="Rectangle 285"/>
              <p:cNvSpPr>
                <a:spLocks noChangeArrowheads="1"/>
              </p:cNvSpPr>
              <p:nvPr/>
            </p:nvSpPr>
            <p:spPr bwMode="grayWhite">
              <a:xfrm rot="2760710">
                <a:off x="2451" y="1242"/>
                <a:ext cx="96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89" name="Rectangle 286"/>
              <p:cNvSpPr>
                <a:spLocks noChangeArrowheads="1"/>
              </p:cNvSpPr>
              <p:nvPr/>
            </p:nvSpPr>
            <p:spPr bwMode="grayWhite">
              <a:xfrm rot="2760710">
                <a:off x="2430" y="1226"/>
                <a:ext cx="132" cy="13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0" name="Rectangle 287"/>
              <p:cNvSpPr>
                <a:spLocks noChangeArrowheads="1"/>
              </p:cNvSpPr>
              <p:nvPr/>
            </p:nvSpPr>
            <p:spPr bwMode="grayWhite">
              <a:xfrm rot="2760710">
                <a:off x="2394" y="1189"/>
                <a:ext cx="204" cy="205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1" name="Rectangle 288"/>
              <p:cNvSpPr>
                <a:spLocks noChangeArrowheads="1"/>
              </p:cNvSpPr>
              <p:nvPr/>
            </p:nvSpPr>
            <p:spPr bwMode="grayWhite">
              <a:xfrm rot="2760710">
                <a:off x="2361" y="1161"/>
                <a:ext cx="270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2" name="Rectangle 289"/>
              <p:cNvSpPr>
                <a:spLocks noChangeArrowheads="1"/>
              </p:cNvSpPr>
              <p:nvPr/>
            </p:nvSpPr>
            <p:spPr bwMode="grayWhite">
              <a:xfrm rot="2760710">
                <a:off x="2409" y="1211"/>
                <a:ext cx="168" cy="162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3" name="Rectangle 290"/>
              <p:cNvSpPr>
                <a:spLocks noChangeArrowheads="1"/>
              </p:cNvSpPr>
              <p:nvPr/>
            </p:nvSpPr>
            <p:spPr bwMode="grayWhite">
              <a:xfrm rot="2760710">
                <a:off x="2313" y="1117"/>
                <a:ext cx="365" cy="354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4" name="Rectangle 291"/>
              <p:cNvSpPr>
                <a:spLocks noChangeArrowheads="1"/>
              </p:cNvSpPr>
              <p:nvPr/>
            </p:nvSpPr>
            <p:spPr bwMode="grayWhite">
              <a:xfrm rot="2760710">
                <a:off x="2259" y="1068"/>
                <a:ext cx="467" cy="44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5" name="Rectangle 292"/>
              <p:cNvSpPr>
                <a:spLocks noChangeArrowheads="1"/>
              </p:cNvSpPr>
              <p:nvPr/>
            </p:nvSpPr>
            <p:spPr bwMode="grayWhite">
              <a:xfrm rot="2760710">
                <a:off x="2193" y="999"/>
                <a:ext cx="593" cy="57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6" name="Rectangle 293"/>
              <p:cNvSpPr>
                <a:spLocks noChangeArrowheads="1"/>
              </p:cNvSpPr>
              <p:nvPr/>
            </p:nvSpPr>
            <p:spPr bwMode="grayWhite">
              <a:xfrm rot="2760710">
                <a:off x="2097" y="918"/>
                <a:ext cx="785" cy="752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7" name="Rectangle 294"/>
              <p:cNvSpPr>
                <a:spLocks noChangeArrowheads="1"/>
              </p:cNvSpPr>
              <p:nvPr/>
            </p:nvSpPr>
            <p:spPr bwMode="grayWhite">
              <a:xfrm rot="2760710">
                <a:off x="1962" y="779"/>
                <a:ext cx="1048" cy="1020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8" name="Rectangle 295"/>
              <p:cNvSpPr>
                <a:spLocks noChangeArrowheads="1"/>
              </p:cNvSpPr>
              <p:nvPr/>
            </p:nvSpPr>
            <p:spPr bwMode="grayWhite">
              <a:xfrm rot="2760710">
                <a:off x="1803" y="632"/>
                <a:ext cx="1372" cy="1325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9" name="Rectangle 296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6" y="452"/>
                <a:ext cx="1720" cy="1673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5" name="Group 297"/>
            <p:cNvGrpSpPr>
              <a:grpSpLocks/>
            </p:cNvGrpSpPr>
            <p:nvPr userDrawn="1"/>
          </p:nvGrpSpPr>
          <p:grpSpPr bwMode="auto">
            <a:xfrm>
              <a:off x="2710" y="3392"/>
              <a:ext cx="325" cy="346"/>
              <a:chOff x="1485" y="255"/>
              <a:chExt cx="2021" cy="2073"/>
            </a:xfrm>
          </p:grpSpPr>
          <p:sp>
            <p:nvSpPr>
              <p:cNvPr id="466" name="Rectangle 298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67" name="Line 299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8" y="1477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68" name="Line 300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1" y="270"/>
                <a:ext cx="869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69" name="Line 301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6"/>
                <a:ext cx="857" cy="833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70" name="Line 302"/>
              <p:cNvSpPr>
                <a:spLocks noChangeShapeType="1"/>
              </p:cNvSpPr>
              <p:nvPr/>
            </p:nvSpPr>
            <p:spPr bwMode="grayWhite">
              <a:xfrm rot="2760710" flipV="1">
                <a:off x="1461" y="860"/>
                <a:ext cx="869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71" name="Rectangle 303"/>
              <p:cNvSpPr>
                <a:spLocks noChangeArrowheads="1"/>
              </p:cNvSpPr>
              <p:nvPr/>
            </p:nvSpPr>
            <p:spPr bwMode="grayWhite">
              <a:xfrm rot="2760710">
                <a:off x="2451" y="1242"/>
                <a:ext cx="96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72" name="Rectangle 304"/>
              <p:cNvSpPr>
                <a:spLocks noChangeArrowheads="1"/>
              </p:cNvSpPr>
              <p:nvPr/>
            </p:nvSpPr>
            <p:spPr bwMode="grayWhite">
              <a:xfrm rot="2760710">
                <a:off x="2430" y="1226"/>
                <a:ext cx="132" cy="13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73" name="Rectangle 305"/>
              <p:cNvSpPr>
                <a:spLocks noChangeArrowheads="1"/>
              </p:cNvSpPr>
              <p:nvPr/>
            </p:nvSpPr>
            <p:spPr bwMode="grayWhite">
              <a:xfrm rot="2760710">
                <a:off x="2394" y="1189"/>
                <a:ext cx="204" cy="205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74" name="Rectangle 306"/>
              <p:cNvSpPr>
                <a:spLocks noChangeArrowheads="1"/>
              </p:cNvSpPr>
              <p:nvPr/>
            </p:nvSpPr>
            <p:spPr bwMode="grayWhite">
              <a:xfrm rot="2760710">
                <a:off x="2361" y="1161"/>
                <a:ext cx="270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75" name="Rectangle 307"/>
              <p:cNvSpPr>
                <a:spLocks noChangeArrowheads="1"/>
              </p:cNvSpPr>
              <p:nvPr/>
            </p:nvSpPr>
            <p:spPr bwMode="grayWhite">
              <a:xfrm rot="2760710">
                <a:off x="2409" y="1211"/>
                <a:ext cx="168" cy="162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76" name="Rectangle 308"/>
              <p:cNvSpPr>
                <a:spLocks noChangeArrowheads="1"/>
              </p:cNvSpPr>
              <p:nvPr/>
            </p:nvSpPr>
            <p:spPr bwMode="grayWhite">
              <a:xfrm rot="2760710">
                <a:off x="2313" y="1117"/>
                <a:ext cx="365" cy="354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77" name="Rectangle 309"/>
              <p:cNvSpPr>
                <a:spLocks noChangeArrowheads="1"/>
              </p:cNvSpPr>
              <p:nvPr/>
            </p:nvSpPr>
            <p:spPr bwMode="grayWhite">
              <a:xfrm rot="2760710">
                <a:off x="2259" y="1068"/>
                <a:ext cx="467" cy="44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78" name="Rectangle 310"/>
              <p:cNvSpPr>
                <a:spLocks noChangeArrowheads="1"/>
              </p:cNvSpPr>
              <p:nvPr/>
            </p:nvSpPr>
            <p:spPr bwMode="grayWhite">
              <a:xfrm rot="2760710">
                <a:off x="2193" y="999"/>
                <a:ext cx="593" cy="57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79" name="Rectangle 311"/>
              <p:cNvSpPr>
                <a:spLocks noChangeArrowheads="1"/>
              </p:cNvSpPr>
              <p:nvPr/>
            </p:nvSpPr>
            <p:spPr bwMode="grayWhite">
              <a:xfrm rot="2760710">
                <a:off x="2097" y="918"/>
                <a:ext cx="785" cy="752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80" name="Rectangle 312"/>
              <p:cNvSpPr>
                <a:spLocks noChangeArrowheads="1"/>
              </p:cNvSpPr>
              <p:nvPr/>
            </p:nvSpPr>
            <p:spPr bwMode="grayWhite">
              <a:xfrm rot="2760710">
                <a:off x="1962" y="779"/>
                <a:ext cx="1048" cy="1020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81" name="Rectangle 313"/>
              <p:cNvSpPr>
                <a:spLocks noChangeArrowheads="1"/>
              </p:cNvSpPr>
              <p:nvPr/>
            </p:nvSpPr>
            <p:spPr bwMode="grayWhite">
              <a:xfrm rot="2760710">
                <a:off x="1803" y="632"/>
                <a:ext cx="1372" cy="1325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82" name="Rectangle 314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6" y="452"/>
                <a:ext cx="1720" cy="1673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6" name="Group 315"/>
            <p:cNvGrpSpPr>
              <a:grpSpLocks/>
            </p:cNvGrpSpPr>
            <p:nvPr userDrawn="1"/>
          </p:nvGrpSpPr>
          <p:grpSpPr bwMode="auto">
            <a:xfrm>
              <a:off x="2008" y="3396"/>
              <a:ext cx="773" cy="798"/>
              <a:chOff x="1485" y="255"/>
              <a:chExt cx="2021" cy="2074"/>
            </a:xfrm>
          </p:grpSpPr>
          <p:sp>
            <p:nvSpPr>
              <p:cNvPr id="449" name="Rectangle 316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50" name="Line 317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51" name="Line 318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52" name="Line 319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53" name="Line 320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54" name="Rectangle 321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55" name="Rectangle 322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56" name="Rectangle 323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57" name="Rectangle 324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58" name="Rectangle 325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59" name="Rectangle 326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60" name="Rectangle 327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61" name="Rectangle 328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62" name="Rectangle 329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63" name="Rectangle 330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64" name="Rectangle 331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65" name="Rectangle 332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7" name="Group 333"/>
            <p:cNvGrpSpPr>
              <a:grpSpLocks/>
            </p:cNvGrpSpPr>
            <p:nvPr userDrawn="1"/>
          </p:nvGrpSpPr>
          <p:grpSpPr bwMode="auto">
            <a:xfrm>
              <a:off x="1056" y="3378"/>
              <a:ext cx="773" cy="798"/>
              <a:chOff x="1485" y="255"/>
              <a:chExt cx="2021" cy="2074"/>
            </a:xfrm>
          </p:grpSpPr>
          <p:sp>
            <p:nvSpPr>
              <p:cNvPr id="432" name="Rectangle 334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33" name="Line 335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34" name="Line 336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35" name="Line 337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36" name="Line 338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37" name="Rectangle 339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38" name="Rectangle 340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39" name="Rectangle 341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40" name="Rectangle 342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41" name="Rectangle 343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42" name="Rectangle 344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43" name="Rectangle 345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44" name="Rectangle 346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45" name="Rectangle 347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46" name="Rectangle 348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47" name="Rectangle 349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48" name="Rectangle 350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8" name="Group 351"/>
            <p:cNvGrpSpPr>
              <a:grpSpLocks/>
            </p:cNvGrpSpPr>
            <p:nvPr userDrawn="1"/>
          </p:nvGrpSpPr>
          <p:grpSpPr bwMode="auto">
            <a:xfrm>
              <a:off x="90" y="3354"/>
              <a:ext cx="773" cy="798"/>
              <a:chOff x="1485" y="255"/>
              <a:chExt cx="2021" cy="2074"/>
            </a:xfrm>
          </p:grpSpPr>
          <p:sp>
            <p:nvSpPr>
              <p:cNvPr id="415" name="Rectangle 352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6" name="Line 353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7" name="Line 354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8" name="Line 355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9" name="Line 356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20" name="Rectangle 357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21" name="Rectangle 358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22" name="Rectangle 359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23" name="Rectangle 360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24" name="Rectangle 361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25" name="Rectangle 362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26" name="Rectangle 363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27" name="Rectangle 364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28" name="Rectangle 365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29" name="Rectangle 366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30" name="Rectangle 367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31" name="Rectangle 368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9" name="Group 369"/>
            <p:cNvGrpSpPr>
              <a:grpSpLocks/>
            </p:cNvGrpSpPr>
            <p:nvPr userDrawn="1"/>
          </p:nvGrpSpPr>
          <p:grpSpPr bwMode="auto">
            <a:xfrm>
              <a:off x="2952" y="3414"/>
              <a:ext cx="773" cy="798"/>
              <a:chOff x="1485" y="255"/>
              <a:chExt cx="2021" cy="2074"/>
            </a:xfrm>
          </p:grpSpPr>
          <p:sp>
            <p:nvSpPr>
              <p:cNvPr id="398" name="Rectangle 370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9" name="Line 371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0" name="Line 372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1" name="Line 373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2" name="Line 374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3" name="Rectangle 375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4" name="Rectangle 376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5" name="Rectangle 377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6" name="Rectangle 378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7" name="Rectangle 379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8" name="Rectangle 380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9" name="Rectangle 381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0" name="Rectangle 382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1" name="Rectangle 383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2" name="Rectangle 384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3" name="Rectangle 385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4" name="Rectangle 386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0" name="Group 387"/>
            <p:cNvGrpSpPr>
              <a:grpSpLocks/>
            </p:cNvGrpSpPr>
            <p:nvPr userDrawn="1"/>
          </p:nvGrpSpPr>
          <p:grpSpPr bwMode="auto">
            <a:xfrm>
              <a:off x="803" y="3356"/>
              <a:ext cx="325" cy="346"/>
              <a:chOff x="1485" y="255"/>
              <a:chExt cx="2021" cy="2073"/>
            </a:xfrm>
          </p:grpSpPr>
          <p:sp>
            <p:nvSpPr>
              <p:cNvPr id="381" name="Rectangle 388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2" name="Line 389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8" y="1477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3" name="Line 390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1" y="270"/>
                <a:ext cx="869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4" name="Line 391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6"/>
                <a:ext cx="857" cy="833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5" name="Line 392"/>
              <p:cNvSpPr>
                <a:spLocks noChangeShapeType="1"/>
              </p:cNvSpPr>
              <p:nvPr/>
            </p:nvSpPr>
            <p:spPr bwMode="grayWhite">
              <a:xfrm rot="2760710" flipV="1">
                <a:off x="1461" y="860"/>
                <a:ext cx="869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6" name="Rectangle 393"/>
              <p:cNvSpPr>
                <a:spLocks noChangeArrowheads="1"/>
              </p:cNvSpPr>
              <p:nvPr/>
            </p:nvSpPr>
            <p:spPr bwMode="grayWhite">
              <a:xfrm rot="2760710">
                <a:off x="2451" y="1242"/>
                <a:ext cx="96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7" name="Rectangle 394"/>
              <p:cNvSpPr>
                <a:spLocks noChangeArrowheads="1"/>
              </p:cNvSpPr>
              <p:nvPr/>
            </p:nvSpPr>
            <p:spPr bwMode="grayWhite">
              <a:xfrm rot="2760710">
                <a:off x="2430" y="1226"/>
                <a:ext cx="132" cy="13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8" name="Rectangle 395"/>
              <p:cNvSpPr>
                <a:spLocks noChangeArrowheads="1"/>
              </p:cNvSpPr>
              <p:nvPr/>
            </p:nvSpPr>
            <p:spPr bwMode="grayWhite">
              <a:xfrm rot="2760710">
                <a:off x="2394" y="1189"/>
                <a:ext cx="204" cy="205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9" name="Rectangle 396"/>
              <p:cNvSpPr>
                <a:spLocks noChangeArrowheads="1"/>
              </p:cNvSpPr>
              <p:nvPr/>
            </p:nvSpPr>
            <p:spPr bwMode="grayWhite">
              <a:xfrm rot="2760710">
                <a:off x="2361" y="1161"/>
                <a:ext cx="270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0" name="Rectangle 397"/>
              <p:cNvSpPr>
                <a:spLocks noChangeArrowheads="1"/>
              </p:cNvSpPr>
              <p:nvPr/>
            </p:nvSpPr>
            <p:spPr bwMode="grayWhite">
              <a:xfrm rot="2760710">
                <a:off x="2409" y="1211"/>
                <a:ext cx="168" cy="162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1" name="Rectangle 398"/>
              <p:cNvSpPr>
                <a:spLocks noChangeArrowheads="1"/>
              </p:cNvSpPr>
              <p:nvPr/>
            </p:nvSpPr>
            <p:spPr bwMode="grayWhite">
              <a:xfrm rot="2760710">
                <a:off x="2313" y="1117"/>
                <a:ext cx="365" cy="354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2" name="Rectangle 399"/>
              <p:cNvSpPr>
                <a:spLocks noChangeArrowheads="1"/>
              </p:cNvSpPr>
              <p:nvPr/>
            </p:nvSpPr>
            <p:spPr bwMode="grayWhite">
              <a:xfrm rot="2760710">
                <a:off x="2259" y="1068"/>
                <a:ext cx="467" cy="44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3" name="Rectangle 400"/>
              <p:cNvSpPr>
                <a:spLocks noChangeArrowheads="1"/>
              </p:cNvSpPr>
              <p:nvPr/>
            </p:nvSpPr>
            <p:spPr bwMode="grayWhite">
              <a:xfrm rot="2760710">
                <a:off x="2193" y="999"/>
                <a:ext cx="593" cy="57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4" name="Rectangle 401"/>
              <p:cNvSpPr>
                <a:spLocks noChangeArrowheads="1"/>
              </p:cNvSpPr>
              <p:nvPr/>
            </p:nvSpPr>
            <p:spPr bwMode="grayWhite">
              <a:xfrm rot="2760710">
                <a:off x="2097" y="918"/>
                <a:ext cx="785" cy="752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5" name="Rectangle 402"/>
              <p:cNvSpPr>
                <a:spLocks noChangeArrowheads="1"/>
              </p:cNvSpPr>
              <p:nvPr/>
            </p:nvSpPr>
            <p:spPr bwMode="grayWhite">
              <a:xfrm rot="2760710">
                <a:off x="1962" y="779"/>
                <a:ext cx="1048" cy="1020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6" name="Rectangle 403"/>
              <p:cNvSpPr>
                <a:spLocks noChangeArrowheads="1"/>
              </p:cNvSpPr>
              <p:nvPr/>
            </p:nvSpPr>
            <p:spPr bwMode="grayWhite">
              <a:xfrm rot="2760710">
                <a:off x="1803" y="632"/>
                <a:ext cx="1372" cy="1325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7" name="Rectangle 404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6" y="452"/>
                <a:ext cx="1720" cy="1673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1" name="Group 405"/>
            <p:cNvGrpSpPr>
              <a:grpSpLocks/>
            </p:cNvGrpSpPr>
            <p:nvPr userDrawn="1"/>
          </p:nvGrpSpPr>
          <p:grpSpPr bwMode="auto">
            <a:xfrm>
              <a:off x="1769" y="3356"/>
              <a:ext cx="325" cy="346"/>
              <a:chOff x="1485" y="255"/>
              <a:chExt cx="2021" cy="2073"/>
            </a:xfrm>
          </p:grpSpPr>
          <p:sp>
            <p:nvSpPr>
              <p:cNvPr id="364" name="Rectangle 406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5" name="Line 407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8" y="1477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6" name="Line 408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1" y="270"/>
                <a:ext cx="869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7" name="Line 409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6"/>
                <a:ext cx="857" cy="833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8" name="Line 410"/>
              <p:cNvSpPr>
                <a:spLocks noChangeShapeType="1"/>
              </p:cNvSpPr>
              <p:nvPr/>
            </p:nvSpPr>
            <p:spPr bwMode="grayWhite">
              <a:xfrm rot="2760710" flipV="1">
                <a:off x="1461" y="860"/>
                <a:ext cx="869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9" name="Rectangle 411"/>
              <p:cNvSpPr>
                <a:spLocks noChangeArrowheads="1"/>
              </p:cNvSpPr>
              <p:nvPr/>
            </p:nvSpPr>
            <p:spPr bwMode="grayWhite">
              <a:xfrm rot="2760710">
                <a:off x="2451" y="1242"/>
                <a:ext cx="96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0" name="Rectangle 412"/>
              <p:cNvSpPr>
                <a:spLocks noChangeArrowheads="1"/>
              </p:cNvSpPr>
              <p:nvPr/>
            </p:nvSpPr>
            <p:spPr bwMode="grayWhite">
              <a:xfrm rot="2760710">
                <a:off x="2430" y="1226"/>
                <a:ext cx="132" cy="13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1" name="Rectangle 413"/>
              <p:cNvSpPr>
                <a:spLocks noChangeArrowheads="1"/>
              </p:cNvSpPr>
              <p:nvPr/>
            </p:nvSpPr>
            <p:spPr bwMode="grayWhite">
              <a:xfrm rot="2760710">
                <a:off x="2394" y="1189"/>
                <a:ext cx="204" cy="205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2" name="Rectangle 414"/>
              <p:cNvSpPr>
                <a:spLocks noChangeArrowheads="1"/>
              </p:cNvSpPr>
              <p:nvPr/>
            </p:nvSpPr>
            <p:spPr bwMode="grayWhite">
              <a:xfrm rot="2760710">
                <a:off x="2361" y="1161"/>
                <a:ext cx="270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3" name="Rectangle 415"/>
              <p:cNvSpPr>
                <a:spLocks noChangeArrowheads="1"/>
              </p:cNvSpPr>
              <p:nvPr/>
            </p:nvSpPr>
            <p:spPr bwMode="grayWhite">
              <a:xfrm rot="2760710">
                <a:off x="2409" y="1211"/>
                <a:ext cx="168" cy="162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4" name="Rectangle 416"/>
              <p:cNvSpPr>
                <a:spLocks noChangeArrowheads="1"/>
              </p:cNvSpPr>
              <p:nvPr/>
            </p:nvSpPr>
            <p:spPr bwMode="grayWhite">
              <a:xfrm rot="2760710">
                <a:off x="2313" y="1117"/>
                <a:ext cx="365" cy="354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5" name="Rectangle 417"/>
              <p:cNvSpPr>
                <a:spLocks noChangeArrowheads="1"/>
              </p:cNvSpPr>
              <p:nvPr/>
            </p:nvSpPr>
            <p:spPr bwMode="grayWhite">
              <a:xfrm rot="2760710">
                <a:off x="2259" y="1068"/>
                <a:ext cx="467" cy="44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6" name="Rectangle 418"/>
              <p:cNvSpPr>
                <a:spLocks noChangeArrowheads="1"/>
              </p:cNvSpPr>
              <p:nvPr/>
            </p:nvSpPr>
            <p:spPr bwMode="grayWhite">
              <a:xfrm rot="2760710">
                <a:off x="2193" y="999"/>
                <a:ext cx="593" cy="57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7" name="Rectangle 419"/>
              <p:cNvSpPr>
                <a:spLocks noChangeArrowheads="1"/>
              </p:cNvSpPr>
              <p:nvPr/>
            </p:nvSpPr>
            <p:spPr bwMode="grayWhite">
              <a:xfrm rot="2760710">
                <a:off x="2097" y="918"/>
                <a:ext cx="785" cy="752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8" name="Rectangle 420"/>
              <p:cNvSpPr>
                <a:spLocks noChangeArrowheads="1"/>
              </p:cNvSpPr>
              <p:nvPr/>
            </p:nvSpPr>
            <p:spPr bwMode="grayWhite">
              <a:xfrm rot="2760710">
                <a:off x="1962" y="779"/>
                <a:ext cx="1048" cy="1020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9" name="Rectangle 421"/>
              <p:cNvSpPr>
                <a:spLocks noChangeArrowheads="1"/>
              </p:cNvSpPr>
              <p:nvPr/>
            </p:nvSpPr>
            <p:spPr bwMode="grayWhite">
              <a:xfrm rot="2760710">
                <a:off x="1803" y="632"/>
                <a:ext cx="1372" cy="1325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0" name="Rectangle 422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6" y="452"/>
                <a:ext cx="1720" cy="1673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2" name="Group 423"/>
            <p:cNvGrpSpPr>
              <a:grpSpLocks/>
            </p:cNvGrpSpPr>
            <p:nvPr userDrawn="1"/>
          </p:nvGrpSpPr>
          <p:grpSpPr bwMode="auto">
            <a:xfrm>
              <a:off x="2710" y="3392"/>
              <a:ext cx="325" cy="346"/>
              <a:chOff x="1485" y="255"/>
              <a:chExt cx="2021" cy="2073"/>
            </a:xfrm>
          </p:grpSpPr>
          <p:sp>
            <p:nvSpPr>
              <p:cNvPr id="347" name="Rectangle 424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48" name="Line 425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8" y="1477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49" name="Line 426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1" y="270"/>
                <a:ext cx="869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0" name="Line 427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6"/>
                <a:ext cx="857" cy="833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1" name="Line 428"/>
              <p:cNvSpPr>
                <a:spLocks noChangeShapeType="1"/>
              </p:cNvSpPr>
              <p:nvPr/>
            </p:nvSpPr>
            <p:spPr bwMode="grayWhite">
              <a:xfrm rot="2760710" flipV="1">
                <a:off x="1461" y="860"/>
                <a:ext cx="869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2" name="Rectangle 429"/>
              <p:cNvSpPr>
                <a:spLocks noChangeArrowheads="1"/>
              </p:cNvSpPr>
              <p:nvPr/>
            </p:nvSpPr>
            <p:spPr bwMode="grayWhite">
              <a:xfrm rot="2760710">
                <a:off x="2451" y="1242"/>
                <a:ext cx="96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3" name="Rectangle 430"/>
              <p:cNvSpPr>
                <a:spLocks noChangeArrowheads="1"/>
              </p:cNvSpPr>
              <p:nvPr/>
            </p:nvSpPr>
            <p:spPr bwMode="grayWhite">
              <a:xfrm rot="2760710">
                <a:off x="2430" y="1226"/>
                <a:ext cx="132" cy="13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4" name="Rectangle 431"/>
              <p:cNvSpPr>
                <a:spLocks noChangeArrowheads="1"/>
              </p:cNvSpPr>
              <p:nvPr/>
            </p:nvSpPr>
            <p:spPr bwMode="grayWhite">
              <a:xfrm rot="2760710">
                <a:off x="2394" y="1189"/>
                <a:ext cx="204" cy="205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5" name="Rectangle 432"/>
              <p:cNvSpPr>
                <a:spLocks noChangeArrowheads="1"/>
              </p:cNvSpPr>
              <p:nvPr/>
            </p:nvSpPr>
            <p:spPr bwMode="grayWhite">
              <a:xfrm rot="2760710">
                <a:off x="2361" y="1161"/>
                <a:ext cx="270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6" name="Rectangle 433"/>
              <p:cNvSpPr>
                <a:spLocks noChangeArrowheads="1"/>
              </p:cNvSpPr>
              <p:nvPr/>
            </p:nvSpPr>
            <p:spPr bwMode="grayWhite">
              <a:xfrm rot="2760710">
                <a:off x="2409" y="1211"/>
                <a:ext cx="168" cy="162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7" name="Rectangle 434"/>
              <p:cNvSpPr>
                <a:spLocks noChangeArrowheads="1"/>
              </p:cNvSpPr>
              <p:nvPr/>
            </p:nvSpPr>
            <p:spPr bwMode="grayWhite">
              <a:xfrm rot="2760710">
                <a:off x="2313" y="1117"/>
                <a:ext cx="365" cy="354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8" name="Rectangle 435"/>
              <p:cNvSpPr>
                <a:spLocks noChangeArrowheads="1"/>
              </p:cNvSpPr>
              <p:nvPr/>
            </p:nvSpPr>
            <p:spPr bwMode="grayWhite">
              <a:xfrm rot="2760710">
                <a:off x="2259" y="1068"/>
                <a:ext cx="467" cy="44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9" name="Rectangle 436"/>
              <p:cNvSpPr>
                <a:spLocks noChangeArrowheads="1"/>
              </p:cNvSpPr>
              <p:nvPr/>
            </p:nvSpPr>
            <p:spPr bwMode="grayWhite">
              <a:xfrm rot="2760710">
                <a:off x="2193" y="999"/>
                <a:ext cx="593" cy="57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0" name="Rectangle 437"/>
              <p:cNvSpPr>
                <a:spLocks noChangeArrowheads="1"/>
              </p:cNvSpPr>
              <p:nvPr/>
            </p:nvSpPr>
            <p:spPr bwMode="grayWhite">
              <a:xfrm rot="2760710">
                <a:off x="2097" y="918"/>
                <a:ext cx="785" cy="752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1" name="Rectangle 438"/>
              <p:cNvSpPr>
                <a:spLocks noChangeArrowheads="1"/>
              </p:cNvSpPr>
              <p:nvPr/>
            </p:nvSpPr>
            <p:spPr bwMode="grayWhite">
              <a:xfrm rot="2760710">
                <a:off x="1962" y="779"/>
                <a:ext cx="1048" cy="1020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2" name="Rectangle 439"/>
              <p:cNvSpPr>
                <a:spLocks noChangeArrowheads="1"/>
              </p:cNvSpPr>
              <p:nvPr/>
            </p:nvSpPr>
            <p:spPr bwMode="grayWhite">
              <a:xfrm rot="2760710">
                <a:off x="1803" y="632"/>
                <a:ext cx="1372" cy="1325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3" name="Rectangle 440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6" y="452"/>
                <a:ext cx="1720" cy="1673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3" name="Group 441"/>
            <p:cNvGrpSpPr>
              <a:grpSpLocks/>
            </p:cNvGrpSpPr>
            <p:nvPr userDrawn="1"/>
          </p:nvGrpSpPr>
          <p:grpSpPr bwMode="auto">
            <a:xfrm>
              <a:off x="3894" y="3420"/>
              <a:ext cx="773" cy="798"/>
              <a:chOff x="1485" y="255"/>
              <a:chExt cx="2021" cy="2074"/>
            </a:xfrm>
          </p:grpSpPr>
          <p:sp>
            <p:nvSpPr>
              <p:cNvPr id="330" name="Rectangle 442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1" name="Line 443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2" name="Line 444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3" name="Line 445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4" name="Line 446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5" name="Rectangle 447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6" name="Rectangle 448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7" name="Rectangle 449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8" name="Rectangle 450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9" name="Rectangle 451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40" name="Rectangle 452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41" name="Rectangle 453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42" name="Rectangle 454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43" name="Rectangle 455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44" name="Rectangle 456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45" name="Rectangle 457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46" name="Rectangle 458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4" name="Group 459"/>
            <p:cNvGrpSpPr>
              <a:grpSpLocks/>
            </p:cNvGrpSpPr>
            <p:nvPr userDrawn="1"/>
          </p:nvGrpSpPr>
          <p:grpSpPr bwMode="auto">
            <a:xfrm>
              <a:off x="4854" y="3432"/>
              <a:ext cx="773" cy="798"/>
              <a:chOff x="1485" y="255"/>
              <a:chExt cx="2021" cy="2074"/>
            </a:xfrm>
          </p:grpSpPr>
          <p:sp>
            <p:nvSpPr>
              <p:cNvPr id="313" name="Rectangle 460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4" name="Line 461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5" name="Line 462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6" name="Line 463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7" name="Line 464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8" name="Rectangle 465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9" name="Rectangle 466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0" name="Rectangle 467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1" name="Rectangle 468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2" name="Rectangle 469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3" name="Rectangle 470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4" name="Rectangle 471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5" name="Rectangle 472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6" name="Rectangle 473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7" name="Rectangle 474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8" name="Rectangle 475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9" name="Rectangle 476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5" name="Group 477"/>
            <p:cNvGrpSpPr>
              <a:grpSpLocks/>
            </p:cNvGrpSpPr>
            <p:nvPr userDrawn="1"/>
          </p:nvGrpSpPr>
          <p:grpSpPr bwMode="auto">
            <a:xfrm>
              <a:off x="3646" y="3404"/>
              <a:ext cx="325" cy="346"/>
              <a:chOff x="1485" y="255"/>
              <a:chExt cx="2021" cy="2073"/>
            </a:xfrm>
          </p:grpSpPr>
          <p:sp>
            <p:nvSpPr>
              <p:cNvPr id="296" name="Rectangle 478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" name="Line 479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8" y="1477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8" name="Line 480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1" y="270"/>
                <a:ext cx="869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9" name="Line 481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6"/>
                <a:ext cx="857" cy="833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0" name="Line 482"/>
              <p:cNvSpPr>
                <a:spLocks noChangeShapeType="1"/>
              </p:cNvSpPr>
              <p:nvPr/>
            </p:nvSpPr>
            <p:spPr bwMode="grayWhite">
              <a:xfrm rot="2760710" flipV="1">
                <a:off x="1461" y="860"/>
                <a:ext cx="869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1" name="Rectangle 483"/>
              <p:cNvSpPr>
                <a:spLocks noChangeArrowheads="1"/>
              </p:cNvSpPr>
              <p:nvPr/>
            </p:nvSpPr>
            <p:spPr bwMode="grayWhite">
              <a:xfrm rot="2760710">
                <a:off x="2451" y="1242"/>
                <a:ext cx="96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2" name="Rectangle 484"/>
              <p:cNvSpPr>
                <a:spLocks noChangeArrowheads="1"/>
              </p:cNvSpPr>
              <p:nvPr/>
            </p:nvSpPr>
            <p:spPr bwMode="grayWhite">
              <a:xfrm rot="2760710">
                <a:off x="2430" y="1226"/>
                <a:ext cx="132" cy="13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3" name="Rectangle 485"/>
              <p:cNvSpPr>
                <a:spLocks noChangeArrowheads="1"/>
              </p:cNvSpPr>
              <p:nvPr/>
            </p:nvSpPr>
            <p:spPr bwMode="grayWhite">
              <a:xfrm rot="2760710">
                <a:off x="2394" y="1189"/>
                <a:ext cx="204" cy="205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4" name="Rectangle 486"/>
              <p:cNvSpPr>
                <a:spLocks noChangeArrowheads="1"/>
              </p:cNvSpPr>
              <p:nvPr/>
            </p:nvSpPr>
            <p:spPr bwMode="grayWhite">
              <a:xfrm rot="2760710">
                <a:off x="2361" y="1161"/>
                <a:ext cx="270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5" name="Rectangle 487"/>
              <p:cNvSpPr>
                <a:spLocks noChangeArrowheads="1"/>
              </p:cNvSpPr>
              <p:nvPr/>
            </p:nvSpPr>
            <p:spPr bwMode="grayWhite">
              <a:xfrm rot="2760710">
                <a:off x="2409" y="1211"/>
                <a:ext cx="168" cy="162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6" name="Rectangle 488"/>
              <p:cNvSpPr>
                <a:spLocks noChangeArrowheads="1"/>
              </p:cNvSpPr>
              <p:nvPr/>
            </p:nvSpPr>
            <p:spPr bwMode="grayWhite">
              <a:xfrm rot="2760710">
                <a:off x="2313" y="1117"/>
                <a:ext cx="365" cy="354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" name="Rectangle 489"/>
              <p:cNvSpPr>
                <a:spLocks noChangeArrowheads="1"/>
              </p:cNvSpPr>
              <p:nvPr/>
            </p:nvSpPr>
            <p:spPr bwMode="grayWhite">
              <a:xfrm rot="2760710">
                <a:off x="2259" y="1068"/>
                <a:ext cx="467" cy="44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" name="Rectangle 490"/>
              <p:cNvSpPr>
                <a:spLocks noChangeArrowheads="1"/>
              </p:cNvSpPr>
              <p:nvPr/>
            </p:nvSpPr>
            <p:spPr bwMode="grayWhite">
              <a:xfrm rot="2760710">
                <a:off x="2193" y="999"/>
                <a:ext cx="593" cy="57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9" name="Rectangle 491"/>
              <p:cNvSpPr>
                <a:spLocks noChangeArrowheads="1"/>
              </p:cNvSpPr>
              <p:nvPr/>
            </p:nvSpPr>
            <p:spPr bwMode="grayWhite">
              <a:xfrm rot="2760710">
                <a:off x="2097" y="918"/>
                <a:ext cx="785" cy="752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" name="Rectangle 492"/>
              <p:cNvSpPr>
                <a:spLocks noChangeArrowheads="1"/>
              </p:cNvSpPr>
              <p:nvPr/>
            </p:nvSpPr>
            <p:spPr bwMode="grayWhite">
              <a:xfrm rot="2760710">
                <a:off x="1962" y="779"/>
                <a:ext cx="1048" cy="1020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1" name="Rectangle 493"/>
              <p:cNvSpPr>
                <a:spLocks noChangeArrowheads="1"/>
              </p:cNvSpPr>
              <p:nvPr/>
            </p:nvSpPr>
            <p:spPr bwMode="grayWhite">
              <a:xfrm rot="2760710">
                <a:off x="1803" y="632"/>
                <a:ext cx="1372" cy="1325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2" name="Rectangle 494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6" y="452"/>
                <a:ext cx="1720" cy="1673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6" name="Group 495"/>
            <p:cNvGrpSpPr>
              <a:grpSpLocks/>
            </p:cNvGrpSpPr>
            <p:nvPr userDrawn="1"/>
          </p:nvGrpSpPr>
          <p:grpSpPr bwMode="auto">
            <a:xfrm>
              <a:off x="4612" y="3410"/>
              <a:ext cx="325" cy="346"/>
              <a:chOff x="1485" y="255"/>
              <a:chExt cx="2021" cy="2073"/>
            </a:xfrm>
          </p:grpSpPr>
          <p:sp>
            <p:nvSpPr>
              <p:cNvPr id="279" name="Rectangle 496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0" name="Line 497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8" y="1477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1" name="Line 498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1" y="270"/>
                <a:ext cx="869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2" name="Line 499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6"/>
                <a:ext cx="857" cy="833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3" name="Line 500"/>
              <p:cNvSpPr>
                <a:spLocks noChangeShapeType="1"/>
              </p:cNvSpPr>
              <p:nvPr/>
            </p:nvSpPr>
            <p:spPr bwMode="grayWhite">
              <a:xfrm rot="2760710" flipV="1">
                <a:off x="1461" y="860"/>
                <a:ext cx="869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4" name="Rectangle 501"/>
              <p:cNvSpPr>
                <a:spLocks noChangeArrowheads="1"/>
              </p:cNvSpPr>
              <p:nvPr/>
            </p:nvSpPr>
            <p:spPr bwMode="grayWhite">
              <a:xfrm rot="2760710">
                <a:off x="2451" y="1242"/>
                <a:ext cx="96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5" name="Rectangle 502"/>
              <p:cNvSpPr>
                <a:spLocks noChangeArrowheads="1"/>
              </p:cNvSpPr>
              <p:nvPr/>
            </p:nvSpPr>
            <p:spPr bwMode="grayWhite">
              <a:xfrm rot="2760710">
                <a:off x="2430" y="1226"/>
                <a:ext cx="132" cy="13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6" name="Rectangle 503"/>
              <p:cNvSpPr>
                <a:spLocks noChangeArrowheads="1"/>
              </p:cNvSpPr>
              <p:nvPr/>
            </p:nvSpPr>
            <p:spPr bwMode="grayWhite">
              <a:xfrm rot="2760710">
                <a:off x="2394" y="1189"/>
                <a:ext cx="204" cy="205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" name="Rectangle 504"/>
              <p:cNvSpPr>
                <a:spLocks noChangeArrowheads="1"/>
              </p:cNvSpPr>
              <p:nvPr/>
            </p:nvSpPr>
            <p:spPr bwMode="grayWhite">
              <a:xfrm rot="2760710">
                <a:off x="2361" y="1161"/>
                <a:ext cx="270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8" name="Rectangle 505"/>
              <p:cNvSpPr>
                <a:spLocks noChangeArrowheads="1"/>
              </p:cNvSpPr>
              <p:nvPr/>
            </p:nvSpPr>
            <p:spPr bwMode="grayWhite">
              <a:xfrm rot="2760710">
                <a:off x="2409" y="1211"/>
                <a:ext cx="168" cy="162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9" name="Rectangle 506"/>
              <p:cNvSpPr>
                <a:spLocks noChangeArrowheads="1"/>
              </p:cNvSpPr>
              <p:nvPr/>
            </p:nvSpPr>
            <p:spPr bwMode="grayWhite">
              <a:xfrm rot="2760710">
                <a:off x="2313" y="1117"/>
                <a:ext cx="365" cy="354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0" name="Rectangle 507"/>
              <p:cNvSpPr>
                <a:spLocks noChangeArrowheads="1"/>
              </p:cNvSpPr>
              <p:nvPr/>
            </p:nvSpPr>
            <p:spPr bwMode="grayWhite">
              <a:xfrm rot="2760710">
                <a:off x="2259" y="1068"/>
                <a:ext cx="467" cy="44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1" name="Rectangle 508"/>
              <p:cNvSpPr>
                <a:spLocks noChangeArrowheads="1"/>
              </p:cNvSpPr>
              <p:nvPr/>
            </p:nvSpPr>
            <p:spPr bwMode="grayWhite">
              <a:xfrm rot="2760710">
                <a:off x="2193" y="999"/>
                <a:ext cx="593" cy="57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2" name="Rectangle 509"/>
              <p:cNvSpPr>
                <a:spLocks noChangeArrowheads="1"/>
              </p:cNvSpPr>
              <p:nvPr/>
            </p:nvSpPr>
            <p:spPr bwMode="grayWhite">
              <a:xfrm rot="2760710">
                <a:off x="2097" y="918"/>
                <a:ext cx="785" cy="752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3" name="Rectangle 510"/>
              <p:cNvSpPr>
                <a:spLocks noChangeArrowheads="1"/>
              </p:cNvSpPr>
              <p:nvPr/>
            </p:nvSpPr>
            <p:spPr bwMode="grayWhite">
              <a:xfrm rot="2760710">
                <a:off x="1962" y="779"/>
                <a:ext cx="1048" cy="1020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4" name="Rectangle 511"/>
              <p:cNvSpPr>
                <a:spLocks noChangeArrowheads="1"/>
              </p:cNvSpPr>
              <p:nvPr/>
            </p:nvSpPr>
            <p:spPr bwMode="grayWhite">
              <a:xfrm rot="2760710">
                <a:off x="1803" y="632"/>
                <a:ext cx="1372" cy="1325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5" name="Rectangle 512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6" y="452"/>
                <a:ext cx="1720" cy="1673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7" name="Group 513"/>
            <p:cNvGrpSpPr>
              <a:grpSpLocks/>
            </p:cNvGrpSpPr>
            <p:nvPr userDrawn="1"/>
          </p:nvGrpSpPr>
          <p:grpSpPr bwMode="auto">
            <a:xfrm>
              <a:off x="3894" y="3420"/>
              <a:ext cx="773" cy="798"/>
              <a:chOff x="1485" y="255"/>
              <a:chExt cx="2021" cy="2074"/>
            </a:xfrm>
          </p:grpSpPr>
          <p:sp>
            <p:nvSpPr>
              <p:cNvPr id="262" name="Rectangle 514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3" name="Line 515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4" name="Line 516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5" name="Line 517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6" name="Line 518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7" name="Rectangle 519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8" name="Rectangle 520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9" name="Rectangle 521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0" name="Rectangle 522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1" name="Rectangle 523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2" name="Rectangle 524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3" name="Rectangle 525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4" name="Rectangle 526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5" name="Rectangle 527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6" name="Rectangle 528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7" name="Rectangle 529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8" name="Rectangle 530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8" name="Group 531"/>
            <p:cNvGrpSpPr>
              <a:grpSpLocks/>
            </p:cNvGrpSpPr>
            <p:nvPr userDrawn="1"/>
          </p:nvGrpSpPr>
          <p:grpSpPr bwMode="auto">
            <a:xfrm>
              <a:off x="4854" y="3432"/>
              <a:ext cx="773" cy="798"/>
              <a:chOff x="1485" y="255"/>
              <a:chExt cx="2021" cy="2074"/>
            </a:xfrm>
          </p:grpSpPr>
          <p:sp>
            <p:nvSpPr>
              <p:cNvPr id="245" name="Rectangle 532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6" name="Line 533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9" y="1478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7" name="Line 534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0" y="271"/>
                <a:ext cx="873" cy="8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8" name="Line 535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7"/>
                <a:ext cx="855" cy="8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9" name="Line 536"/>
              <p:cNvSpPr>
                <a:spLocks noChangeShapeType="1"/>
              </p:cNvSpPr>
              <p:nvPr/>
            </p:nvSpPr>
            <p:spPr bwMode="grayWhite">
              <a:xfrm rot="2760710" flipV="1">
                <a:off x="1464" y="861"/>
                <a:ext cx="863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0" name="Rectangle 537"/>
              <p:cNvSpPr>
                <a:spLocks noChangeArrowheads="1"/>
              </p:cNvSpPr>
              <p:nvPr/>
            </p:nvSpPr>
            <p:spPr bwMode="grayWhite">
              <a:xfrm rot="2760710">
                <a:off x="2446" y="1241"/>
                <a:ext cx="101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1" name="Rectangle 538"/>
              <p:cNvSpPr>
                <a:spLocks noChangeArrowheads="1"/>
              </p:cNvSpPr>
              <p:nvPr/>
            </p:nvSpPr>
            <p:spPr bwMode="grayWhite">
              <a:xfrm rot="2760710">
                <a:off x="2428" y="1228"/>
                <a:ext cx="135" cy="133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2" name="Rectangle 539"/>
              <p:cNvSpPr>
                <a:spLocks noChangeArrowheads="1"/>
              </p:cNvSpPr>
              <p:nvPr/>
            </p:nvSpPr>
            <p:spPr bwMode="grayWhite">
              <a:xfrm rot="2760710">
                <a:off x="2392" y="1186"/>
                <a:ext cx="205" cy="204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3" name="Rectangle 540"/>
              <p:cNvSpPr>
                <a:spLocks noChangeArrowheads="1"/>
              </p:cNvSpPr>
              <p:nvPr/>
            </p:nvSpPr>
            <p:spPr bwMode="grayWhite">
              <a:xfrm rot="2760710">
                <a:off x="2360" y="1165"/>
                <a:ext cx="268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4" name="Rectangle 541"/>
              <p:cNvSpPr>
                <a:spLocks noChangeArrowheads="1"/>
              </p:cNvSpPr>
              <p:nvPr/>
            </p:nvSpPr>
            <p:spPr bwMode="grayWhite">
              <a:xfrm rot="2760710">
                <a:off x="2407" y="1207"/>
                <a:ext cx="169" cy="167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5" name="Rectangle 542"/>
              <p:cNvSpPr>
                <a:spLocks noChangeArrowheads="1"/>
              </p:cNvSpPr>
              <p:nvPr/>
            </p:nvSpPr>
            <p:spPr bwMode="grayWhite">
              <a:xfrm rot="2760710">
                <a:off x="2310" y="1119"/>
                <a:ext cx="372" cy="353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6" name="Rectangle 543"/>
              <p:cNvSpPr>
                <a:spLocks noChangeArrowheads="1"/>
              </p:cNvSpPr>
              <p:nvPr/>
            </p:nvSpPr>
            <p:spPr bwMode="grayWhite">
              <a:xfrm rot="2760710">
                <a:off x="2259" y="1066"/>
                <a:ext cx="468" cy="452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7" name="Rectangle 544"/>
              <p:cNvSpPr>
                <a:spLocks noChangeArrowheads="1"/>
              </p:cNvSpPr>
              <p:nvPr/>
            </p:nvSpPr>
            <p:spPr bwMode="grayWhite">
              <a:xfrm rot="2760710">
                <a:off x="2194" y="1003"/>
                <a:ext cx="595" cy="575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8" name="Rectangle 545"/>
              <p:cNvSpPr>
                <a:spLocks noChangeArrowheads="1"/>
              </p:cNvSpPr>
              <p:nvPr/>
            </p:nvSpPr>
            <p:spPr bwMode="grayWhite">
              <a:xfrm rot="2760710">
                <a:off x="2098" y="917"/>
                <a:ext cx="782" cy="758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9" name="Rectangle 546"/>
              <p:cNvSpPr>
                <a:spLocks noChangeArrowheads="1"/>
              </p:cNvSpPr>
              <p:nvPr/>
            </p:nvSpPr>
            <p:spPr bwMode="grayWhite">
              <a:xfrm rot="2760710">
                <a:off x="1963" y="778"/>
                <a:ext cx="1050" cy="1017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0" name="Rectangle 547"/>
              <p:cNvSpPr>
                <a:spLocks noChangeArrowheads="1"/>
              </p:cNvSpPr>
              <p:nvPr/>
            </p:nvSpPr>
            <p:spPr bwMode="grayWhite">
              <a:xfrm rot="2760710">
                <a:off x="1805" y="633"/>
                <a:ext cx="1370" cy="1320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1" name="Rectangle 548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3" y="454"/>
                <a:ext cx="1726" cy="1671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9" name="Group 549"/>
            <p:cNvGrpSpPr>
              <a:grpSpLocks/>
            </p:cNvGrpSpPr>
            <p:nvPr userDrawn="1"/>
          </p:nvGrpSpPr>
          <p:grpSpPr bwMode="auto">
            <a:xfrm>
              <a:off x="3646" y="3404"/>
              <a:ext cx="325" cy="346"/>
              <a:chOff x="1485" y="255"/>
              <a:chExt cx="2021" cy="2073"/>
            </a:xfrm>
          </p:grpSpPr>
          <p:sp>
            <p:nvSpPr>
              <p:cNvPr id="228" name="Rectangle 550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9" name="Line 551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8" y="1477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0" name="Line 552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1" y="270"/>
                <a:ext cx="869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1" name="Line 553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6"/>
                <a:ext cx="857" cy="833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2" name="Line 554"/>
              <p:cNvSpPr>
                <a:spLocks noChangeShapeType="1"/>
              </p:cNvSpPr>
              <p:nvPr/>
            </p:nvSpPr>
            <p:spPr bwMode="grayWhite">
              <a:xfrm rot="2760710" flipV="1">
                <a:off x="1461" y="860"/>
                <a:ext cx="869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3" name="Rectangle 555"/>
              <p:cNvSpPr>
                <a:spLocks noChangeArrowheads="1"/>
              </p:cNvSpPr>
              <p:nvPr/>
            </p:nvSpPr>
            <p:spPr bwMode="grayWhite">
              <a:xfrm rot="2760710">
                <a:off x="2451" y="1242"/>
                <a:ext cx="96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4" name="Rectangle 556"/>
              <p:cNvSpPr>
                <a:spLocks noChangeArrowheads="1"/>
              </p:cNvSpPr>
              <p:nvPr/>
            </p:nvSpPr>
            <p:spPr bwMode="grayWhite">
              <a:xfrm rot="2760710">
                <a:off x="2430" y="1226"/>
                <a:ext cx="132" cy="13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5" name="Rectangle 557"/>
              <p:cNvSpPr>
                <a:spLocks noChangeArrowheads="1"/>
              </p:cNvSpPr>
              <p:nvPr/>
            </p:nvSpPr>
            <p:spPr bwMode="grayWhite">
              <a:xfrm rot="2760710">
                <a:off x="2394" y="1189"/>
                <a:ext cx="204" cy="205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6" name="Rectangle 558"/>
              <p:cNvSpPr>
                <a:spLocks noChangeArrowheads="1"/>
              </p:cNvSpPr>
              <p:nvPr/>
            </p:nvSpPr>
            <p:spPr bwMode="grayWhite">
              <a:xfrm rot="2760710">
                <a:off x="2361" y="1161"/>
                <a:ext cx="270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7" name="Rectangle 559"/>
              <p:cNvSpPr>
                <a:spLocks noChangeArrowheads="1"/>
              </p:cNvSpPr>
              <p:nvPr/>
            </p:nvSpPr>
            <p:spPr bwMode="grayWhite">
              <a:xfrm rot="2760710">
                <a:off x="2409" y="1211"/>
                <a:ext cx="168" cy="162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8" name="Rectangle 560"/>
              <p:cNvSpPr>
                <a:spLocks noChangeArrowheads="1"/>
              </p:cNvSpPr>
              <p:nvPr/>
            </p:nvSpPr>
            <p:spPr bwMode="grayWhite">
              <a:xfrm rot="2760710">
                <a:off x="2313" y="1117"/>
                <a:ext cx="365" cy="354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9" name="Rectangle 561"/>
              <p:cNvSpPr>
                <a:spLocks noChangeArrowheads="1"/>
              </p:cNvSpPr>
              <p:nvPr/>
            </p:nvSpPr>
            <p:spPr bwMode="grayWhite">
              <a:xfrm rot="2760710">
                <a:off x="2259" y="1068"/>
                <a:ext cx="467" cy="44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0" name="Rectangle 562"/>
              <p:cNvSpPr>
                <a:spLocks noChangeArrowheads="1"/>
              </p:cNvSpPr>
              <p:nvPr/>
            </p:nvSpPr>
            <p:spPr bwMode="grayWhite">
              <a:xfrm rot="2760710">
                <a:off x="2193" y="999"/>
                <a:ext cx="593" cy="57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1" name="Rectangle 563"/>
              <p:cNvSpPr>
                <a:spLocks noChangeArrowheads="1"/>
              </p:cNvSpPr>
              <p:nvPr/>
            </p:nvSpPr>
            <p:spPr bwMode="grayWhite">
              <a:xfrm rot="2760710">
                <a:off x="2097" y="918"/>
                <a:ext cx="785" cy="752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2" name="Rectangle 564"/>
              <p:cNvSpPr>
                <a:spLocks noChangeArrowheads="1"/>
              </p:cNvSpPr>
              <p:nvPr/>
            </p:nvSpPr>
            <p:spPr bwMode="grayWhite">
              <a:xfrm rot="2760710">
                <a:off x="1962" y="779"/>
                <a:ext cx="1048" cy="1020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3" name="Rectangle 565"/>
              <p:cNvSpPr>
                <a:spLocks noChangeArrowheads="1"/>
              </p:cNvSpPr>
              <p:nvPr/>
            </p:nvSpPr>
            <p:spPr bwMode="grayWhite">
              <a:xfrm rot="2760710">
                <a:off x="1803" y="632"/>
                <a:ext cx="1372" cy="1325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4" name="Rectangle 566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6" y="452"/>
                <a:ext cx="1720" cy="1673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10" name="Group 567"/>
            <p:cNvGrpSpPr>
              <a:grpSpLocks/>
            </p:cNvGrpSpPr>
            <p:nvPr userDrawn="1"/>
          </p:nvGrpSpPr>
          <p:grpSpPr bwMode="auto">
            <a:xfrm>
              <a:off x="4612" y="3410"/>
              <a:ext cx="325" cy="346"/>
              <a:chOff x="1485" y="255"/>
              <a:chExt cx="2021" cy="2073"/>
            </a:xfrm>
          </p:grpSpPr>
          <p:sp>
            <p:nvSpPr>
              <p:cNvPr id="211" name="Rectangle 568"/>
              <p:cNvSpPr>
                <a:spLocks noChangeArrowheads="1"/>
              </p:cNvSpPr>
              <p:nvPr/>
            </p:nvSpPr>
            <p:spPr bwMode="grayWhite">
              <a:xfrm rot="2760710">
                <a:off x="2457" y="1254"/>
                <a:ext cx="78" cy="8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2" name="Line 569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58" y="1477"/>
                <a:ext cx="863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3" name="Line 570"/>
              <p:cNvSpPr>
                <a:spLocks noChangeShapeType="1"/>
              </p:cNvSpPr>
              <p:nvPr/>
            </p:nvSpPr>
            <p:spPr bwMode="grayWhite">
              <a:xfrm rot="2760710" flipH="1" flipV="1">
                <a:off x="2061" y="270"/>
                <a:ext cx="869" cy="839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4" name="Line 571"/>
              <p:cNvSpPr>
                <a:spLocks noChangeShapeType="1"/>
              </p:cNvSpPr>
              <p:nvPr/>
            </p:nvSpPr>
            <p:spPr bwMode="grayWhite">
              <a:xfrm rot="2760710" flipV="1">
                <a:off x="2661" y="896"/>
                <a:ext cx="857" cy="833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5" name="Line 572"/>
              <p:cNvSpPr>
                <a:spLocks noChangeShapeType="1"/>
              </p:cNvSpPr>
              <p:nvPr/>
            </p:nvSpPr>
            <p:spPr bwMode="grayWhite">
              <a:xfrm rot="2760710" flipV="1">
                <a:off x="1461" y="860"/>
                <a:ext cx="869" cy="82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1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6" name="Rectangle 573"/>
              <p:cNvSpPr>
                <a:spLocks noChangeArrowheads="1"/>
              </p:cNvSpPr>
              <p:nvPr/>
            </p:nvSpPr>
            <p:spPr bwMode="grayWhite">
              <a:xfrm rot="2760710">
                <a:off x="2451" y="1242"/>
                <a:ext cx="96" cy="99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7" name="Rectangle 574"/>
              <p:cNvSpPr>
                <a:spLocks noChangeArrowheads="1"/>
              </p:cNvSpPr>
              <p:nvPr/>
            </p:nvSpPr>
            <p:spPr bwMode="grayWhite">
              <a:xfrm rot="2760710">
                <a:off x="2430" y="1226"/>
                <a:ext cx="132" cy="131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8" name="Rectangle 575"/>
              <p:cNvSpPr>
                <a:spLocks noChangeArrowheads="1"/>
              </p:cNvSpPr>
              <p:nvPr/>
            </p:nvSpPr>
            <p:spPr bwMode="grayWhite">
              <a:xfrm rot="2760710">
                <a:off x="2394" y="1189"/>
                <a:ext cx="204" cy="205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9" name="Rectangle 576"/>
              <p:cNvSpPr>
                <a:spLocks noChangeArrowheads="1"/>
              </p:cNvSpPr>
              <p:nvPr/>
            </p:nvSpPr>
            <p:spPr bwMode="grayWhite">
              <a:xfrm rot="2760710">
                <a:off x="2361" y="1161"/>
                <a:ext cx="270" cy="267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0" name="Rectangle 577"/>
              <p:cNvSpPr>
                <a:spLocks noChangeArrowheads="1"/>
              </p:cNvSpPr>
              <p:nvPr/>
            </p:nvSpPr>
            <p:spPr bwMode="grayWhite">
              <a:xfrm rot="2760710">
                <a:off x="2409" y="1211"/>
                <a:ext cx="168" cy="162"/>
              </a:xfrm>
              <a:prstGeom prst="rect">
                <a:avLst/>
              </a:prstGeom>
              <a:noFill/>
              <a:ln w="31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1" name="Rectangle 578"/>
              <p:cNvSpPr>
                <a:spLocks noChangeArrowheads="1"/>
              </p:cNvSpPr>
              <p:nvPr/>
            </p:nvSpPr>
            <p:spPr bwMode="grayWhite">
              <a:xfrm rot="2760710">
                <a:off x="2313" y="1117"/>
                <a:ext cx="365" cy="354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2" name="Rectangle 579"/>
              <p:cNvSpPr>
                <a:spLocks noChangeArrowheads="1"/>
              </p:cNvSpPr>
              <p:nvPr/>
            </p:nvSpPr>
            <p:spPr bwMode="grayWhite">
              <a:xfrm rot="2760710">
                <a:off x="2259" y="1068"/>
                <a:ext cx="467" cy="44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3" name="Rectangle 580"/>
              <p:cNvSpPr>
                <a:spLocks noChangeArrowheads="1"/>
              </p:cNvSpPr>
              <p:nvPr/>
            </p:nvSpPr>
            <p:spPr bwMode="grayWhite">
              <a:xfrm rot="2760710">
                <a:off x="2193" y="999"/>
                <a:ext cx="593" cy="578"/>
              </a:xfrm>
              <a:prstGeom prst="rect">
                <a:avLst/>
              </a:prstGeom>
              <a:noFill/>
              <a:ln w="635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4" name="Rectangle 581"/>
              <p:cNvSpPr>
                <a:spLocks noChangeArrowheads="1"/>
              </p:cNvSpPr>
              <p:nvPr/>
            </p:nvSpPr>
            <p:spPr bwMode="grayWhite">
              <a:xfrm rot="2760710">
                <a:off x="2097" y="918"/>
                <a:ext cx="785" cy="752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5" name="Rectangle 582"/>
              <p:cNvSpPr>
                <a:spLocks noChangeArrowheads="1"/>
              </p:cNvSpPr>
              <p:nvPr/>
            </p:nvSpPr>
            <p:spPr bwMode="grayWhite">
              <a:xfrm rot="2760710">
                <a:off x="1962" y="779"/>
                <a:ext cx="1048" cy="1020"/>
              </a:xfrm>
              <a:prstGeom prst="rect">
                <a:avLst/>
              </a:prstGeom>
              <a:noFill/>
              <a:ln w="952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6" name="Rectangle 583"/>
              <p:cNvSpPr>
                <a:spLocks noChangeArrowheads="1"/>
              </p:cNvSpPr>
              <p:nvPr/>
            </p:nvSpPr>
            <p:spPr bwMode="grayWhite">
              <a:xfrm rot="2760710">
                <a:off x="1803" y="632"/>
                <a:ext cx="1372" cy="1325"/>
              </a:xfrm>
              <a:prstGeom prst="rect">
                <a:avLst/>
              </a:prstGeom>
              <a:noFill/>
              <a:ln w="12700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7" name="Rectangle 584"/>
              <p:cNvSpPr>
                <a:spLocks noChangeArrowheads="1"/>
              </p:cNvSpPr>
              <p:nvPr/>
            </p:nvSpPr>
            <p:spPr bwMode="grayWhite">
              <a:xfrm rot="2760710" flipH="1" flipV="1">
                <a:off x="1636" y="452"/>
                <a:ext cx="1720" cy="1673"/>
              </a:xfrm>
              <a:prstGeom prst="rect">
                <a:avLst/>
              </a:prstGeom>
              <a:noFill/>
              <a:ln w="28575" algn="ctr">
                <a:solidFill>
                  <a:srgbClr val="FFFFFF">
                    <a:alpha val="10196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585" name="Group 585"/>
          <p:cNvGrpSpPr>
            <a:grpSpLocks/>
          </p:cNvGrpSpPr>
          <p:nvPr/>
        </p:nvGrpSpPr>
        <p:grpSpPr bwMode="auto">
          <a:xfrm>
            <a:off x="0" y="1931988"/>
            <a:ext cx="9144000" cy="3106737"/>
            <a:chOff x="0" y="1217"/>
            <a:chExt cx="5760" cy="1957"/>
          </a:xfrm>
        </p:grpSpPr>
        <p:sp>
          <p:nvSpPr>
            <p:cNvPr id="586" name="Rectangle 586"/>
            <p:cNvSpPr>
              <a:spLocks noChangeArrowheads="1"/>
            </p:cNvSpPr>
            <p:nvPr userDrawn="1"/>
          </p:nvSpPr>
          <p:spPr bwMode="gray">
            <a:xfrm>
              <a:off x="0" y="1230"/>
              <a:ext cx="5760" cy="193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87" name="Line 587"/>
            <p:cNvSpPr>
              <a:spLocks noChangeShapeType="1"/>
            </p:cNvSpPr>
            <p:nvPr userDrawn="1"/>
          </p:nvSpPr>
          <p:spPr bwMode="gray">
            <a:xfrm>
              <a:off x="0" y="1217"/>
              <a:ext cx="5760" cy="6"/>
            </a:xfrm>
            <a:prstGeom prst="line">
              <a:avLst/>
            </a:prstGeom>
            <a:noFill/>
            <a:ln w="38100">
              <a:solidFill>
                <a:srgbClr val="FFFFFF">
                  <a:alpha val="45097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88" name="Line 588"/>
            <p:cNvSpPr>
              <a:spLocks noChangeShapeType="1"/>
            </p:cNvSpPr>
            <p:nvPr userDrawn="1"/>
          </p:nvSpPr>
          <p:spPr bwMode="gray">
            <a:xfrm>
              <a:off x="0" y="3168"/>
              <a:ext cx="5760" cy="6"/>
            </a:xfrm>
            <a:prstGeom prst="line">
              <a:avLst/>
            </a:prstGeom>
            <a:noFill/>
            <a:ln w="38100">
              <a:solidFill>
                <a:srgbClr val="FFFFFF">
                  <a:alpha val="45097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589" name="Group 589"/>
          <p:cNvGrpSpPr>
            <a:grpSpLocks/>
          </p:cNvGrpSpPr>
          <p:nvPr/>
        </p:nvGrpSpPr>
        <p:grpSpPr bwMode="auto">
          <a:xfrm>
            <a:off x="5599113" y="3302000"/>
            <a:ext cx="3995737" cy="1685925"/>
            <a:chOff x="3527" y="2080"/>
            <a:chExt cx="2517" cy="1062"/>
          </a:xfrm>
        </p:grpSpPr>
        <p:grpSp>
          <p:nvGrpSpPr>
            <p:cNvPr id="590" name="Group 590"/>
            <p:cNvGrpSpPr>
              <a:grpSpLocks/>
            </p:cNvGrpSpPr>
            <p:nvPr userDrawn="1"/>
          </p:nvGrpSpPr>
          <p:grpSpPr bwMode="auto">
            <a:xfrm>
              <a:off x="3527" y="2078"/>
              <a:ext cx="2517" cy="1065"/>
              <a:chOff x="777" y="851"/>
              <a:chExt cx="4026" cy="1531"/>
            </a:xfrm>
          </p:grpSpPr>
          <p:sp>
            <p:nvSpPr>
              <p:cNvPr id="592" name="Oval 623"/>
              <p:cNvSpPr>
                <a:spLocks noChangeArrowheads="1"/>
              </p:cNvSpPr>
              <p:nvPr userDrawn="1"/>
            </p:nvSpPr>
            <p:spPr bwMode="auto">
              <a:xfrm rot="-2670134">
                <a:off x="777" y="851"/>
                <a:ext cx="4026" cy="1527"/>
              </a:xfrm>
              <a:prstGeom prst="ellipse">
                <a:avLst/>
              </a:prstGeom>
              <a:noFill/>
              <a:ln w="76200">
                <a:solidFill>
                  <a:srgbClr val="5F5F5F">
                    <a:alpha val="3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grpSp>
            <p:nvGrpSpPr>
              <p:cNvPr id="593" name="Group 624"/>
              <p:cNvGrpSpPr>
                <a:grpSpLocks/>
              </p:cNvGrpSpPr>
              <p:nvPr userDrawn="1"/>
            </p:nvGrpSpPr>
            <p:grpSpPr bwMode="auto">
              <a:xfrm rot="-2670134">
                <a:off x="798" y="876"/>
                <a:ext cx="4001" cy="1506"/>
                <a:chOff x="3446" y="1266"/>
                <a:chExt cx="1966" cy="1914"/>
              </a:xfrm>
            </p:grpSpPr>
            <p:sp>
              <p:nvSpPr>
                <p:cNvPr id="594" name="Oval 625"/>
                <p:cNvSpPr>
                  <a:spLocks noChangeArrowheads="1"/>
                </p:cNvSpPr>
                <p:nvPr userDrawn="1"/>
              </p:nvSpPr>
              <p:spPr bwMode="auto">
                <a:xfrm>
                  <a:off x="4389" y="2173"/>
                  <a:ext cx="86" cy="95"/>
                </a:xfrm>
                <a:prstGeom prst="ellipse">
                  <a:avLst/>
                </a:prstGeom>
                <a:noFill/>
                <a:ln w="317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95" name="Line 594"/>
                <p:cNvSpPr>
                  <a:spLocks noChangeShapeType="1"/>
                </p:cNvSpPr>
                <p:nvPr userDrawn="1"/>
              </p:nvSpPr>
              <p:spPr bwMode="auto">
                <a:xfrm flipH="1" flipV="1">
                  <a:off x="4434" y="2224"/>
                  <a:ext cx="978" cy="956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96" name="Line 595"/>
                <p:cNvSpPr>
                  <a:spLocks noChangeShapeType="1"/>
                </p:cNvSpPr>
                <p:nvPr userDrawn="1"/>
              </p:nvSpPr>
              <p:spPr bwMode="auto">
                <a:xfrm flipH="1" flipV="1">
                  <a:off x="3446" y="1268"/>
                  <a:ext cx="988" cy="957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97" name="Line 596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4433" y="1277"/>
                  <a:ext cx="967" cy="952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98" name="Line 597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3453" y="2220"/>
                  <a:ext cx="979" cy="941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99" name="Oval 630"/>
                <p:cNvSpPr>
                  <a:spLocks noChangeArrowheads="1"/>
                </p:cNvSpPr>
                <p:nvPr userDrawn="1"/>
              </p:nvSpPr>
              <p:spPr bwMode="auto">
                <a:xfrm>
                  <a:off x="4375" y="2163"/>
                  <a:ext cx="114" cy="115"/>
                </a:xfrm>
                <a:prstGeom prst="ellipse">
                  <a:avLst/>
                </a:prstGeom>
                <a:noFill/>
                <a:ln w="317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00" name="Oval 631"/>
                <p:cNvSpPr>
                  <a:spLocks noChangeArrowheads="1"/>
                </p:cNvSpPr>
                <p:nvPr userDrawn="1"/>
              </p:nvSpPr>
              <p:spPr bwMode="auto">
                <a:xfrm>
                  <a:off x="4354" y="2145"/>
                  <a:ext cx="153" cy="152"/>
                </a:xfrm>
                <a:prstGeom prst="ellipse">
                  <a:avLst/>
                </a:prstGeom>
                <a:noFill/>
                <a:ln w="317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01" name="Oval 632"/>
                <p:cNvSpPr>
                  <a:spLocks noChangeArrowheads="1"/>
                </p:cNvSpPr>
                <p:nvPr userDrawn="1"/>
              </p:nvSpPr>
              <p:spPr bwMode="auto">
                <a:xfrm>
                  <a:off x="4312" y="2101"/>
                  <a:ext cx="232" cy="230"/>
                </a:xfrm>
                <a:prstGeom prst="ellipse">
                  <a:avLst/>
                </a:prstGeom>
                <a:noFill/>
                <a:ln w="317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02" name="Oval 633"/>
                <p:cNvSpPr>
                  <a:spLocks noChangeArrowheads="1"/>
                </p:cNvSpPr>
                <p:nvPr userDrawn="1"/>
              </p:nvSpPr>
              <p:spPr bwMode="auto">
                <a:xfrm>
                  <a:off x="4280" y="2072"/>
                  <a:ext cx="304" cy="305"/>
                </a:xfrm>
                <a:prstGeom prst="ellipse">
                  <a:avLst/>
                </a:prstGeom>
                <a:noFill/>
                <a:ln w="6350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03" name="Oval 634"/>
                <p:cNvSpPr>
                  <a:spLocks noChangeArrowheads="1"/>
                </p:cNvSpPr>
                <p:nvPr userDrawn="1"/>
              </p:nvSpPr>
              <p:spPr bwMode="auto">
                <a:xfrm>
                  <a:off x="4332" y="2129"/>
                  <a:ext cx="193" cy="192"/>
                </a:xfrm>
                <a:prstGeom prst="ellipse">
                  <a:avLst/>
                </a:prstGeom>
                <a:noFill/>
                <a:ln w="317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04" name="Oval 635"/>
                <p:cNvSpPr>
                  <a:spLocks noChangeArrowheads="1"/>
                </p:cNvSpPr>
                <p:nvPr userDrawn="1"/>
              </p:nvSpPr>
              <p:spPr bwMode="auto">
                <a:xfrm>
                  <a:off x="4222" y="2025"/>
                  <a:ext cx="420" cy="400"/>
                </a:xfrm>
                <a:prstGeom prst="ellipse">
                  <a:avLst/>
                </a:prstGeom>
                <a:noFill/>
                <a:ln w="6350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05" name="Oval 636"/>
                <p:cNvSpPr>
                  <a:spLocks noChangeArrowheads="1"/>
                </p:cNvSpPr>
                <p:nvPr userDrawn="1"/>
              </p:nvSpPr>
              <p:spPr bwMode="auto">
                <a:xfrm>
                  <a:off x="4165" y="1966"/>
                  <a:ext cx="527" cy="513"/>
                </a:xfrm>
                <a:prstGeom prst="ellipse">
                  <a:avLst/>
                </a:prstGeom>
                <a:noFill/>
                <a:ln w="6350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06" name="Oval 637"/>
                <p:cNvSpPr>
                  <a:spLocks noChangeArrowheads="1"/>
                </p:cNvSpPr>
                <p:nvPr userDrawn="1"/>
              </p:nvSpPr>
              <p:spPr bwMode="auto">
                <a:xfrm>
                  <a:off x="4089" y="1895"/>
                  <a:ext cx="674" cy="654"/>
                </a:xfrm>
                <a:prstGeom prst="ellipse">
                  <a:avLst/>
                </a:prstGeom>
                <a:noFill/>
                <a:ln w="6350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07" name="Oval 638"/>
                <p:cNvSpPr>
                  <a:spLocks noChangeArrowheads="1"/>
                </p:cNvSpPr>
                <p:nvPr userDrawn="1"/>
              </p:nvSpPr>
              <p:spPr bwMode="auto">
                <a:xfrm>
                  <a:off x="3991" y="1795"/>
                  <a:ext cx="880" cy="848"/>
                </a:xfrm>
                <a:prstGeom prst="ellipse">
                  <a:avLst/>
                </a:prstGeom>
                <a:noFill/>
                <a:ln w="952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08" name="Oval 639"/>
                <p:cNvSpPr>
                  <a:spLocks noChangeArrowheads="1"/>
                </p:cNvSpPr>
                <p:nvPr userDrawn="1"/>
              </p:nvSpPr>
              <p:spPr bwMode="auto">
                <a:xfrm>
                  <a:off x="3838" y="1651"/>
                  <a:ext cx="1177" cy="1140"/>
                </a:xfrm>
                <a:prstGeom prst="ellipse">
                  <a:avLst/>
                </a:prstGeom>
                <a:noFill/>
                <a:ln w="952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09" name="Oval 640"/>
                <p:cNvSpPr>
                  <a:spLocks noChangeArrowheads="1"/>
                </p:cNvSpPr>
                <p:nvPr userDrawn="1"/>
              </p:nvSpPr>
              <p:spPr bwMode="auto">
                <a:xfrm>
                  <a:off x="3663" y="1475"/>
                  <a:ext cx="1540" cy="1493"/>
                </a:xfrm>
                <a:prstGeom prst="ellipse">
                  <a:avLst/>
                </a:prstGeom>
                <a:noFill/>
                <a:ln w="12700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10" name="Oval 641"/>
                <p:cNvSpPr>
                  <a:spLocks noChangeArrowheads="1"/>
                </p:cNvSpPr>
                <p:nvPr userDrawn="1"/>
              </p:nvSpPr>
              <p:spPr bwMode="auto">
                <a:xfrm>
                  <a:off x="3454" y="1263"/>
                  <a:ext cx="1953" cy="1900"/>
                </a:xfrm>
                <a:prstGeom prst="ellipse">
                  <a:avLst/>
                </a:prstGeom>
                <a:noFill/>
                <a:ln w="28575" algn="ctr">
                  <a:solidFill>
                    <a:srgbClr val="FFFFFF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591" name="Oval 610"/>
            <p:cNvSpPr>
              <a:spLocks noChangeArrowheads="1"/>
            </p:cNvSpPr>
            <p:nvPr userDrawn="1"/>
          </p:nvSpPr>
          <p:spPr bwMode="auto">
            <a:xfrm rot="-2694989">
              <a:off x="3802" y="2230"/>
              <a:ext cx="1961" cy="776"/>
            </a:xfrm>
            <a:prstGeom prst="ellipse">
              <a:avLst/>
            </a:prstGeom>
            <a:solidFill>
              <a:schemeClr val="accent2">
                <a:alpha val="1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611" name="Oval 611"/>
          <p:cNvSpPr>
            <a:spLocks noChangeArrowheads="1"/>
          </p:cNvSpPr>
          <p:nvPr/>
        </p:nvSpPr>
        <p:spPr bwMode="ltGray">
          <a:xfrm rot="18929866">
            <a:off x="3449638" y="2628900"/>
            <a:ext cx="6365875" cy="2136775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5F5F5F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12" name="Group 612"/>
          <p:cNvGrpSpPr>
            <a:grpSpLocks/>
          </p:cNvGrpSpPr>
          <p:nvPr/>
        </p:nvGrpSpPr>
        <p:grpSpPr bwMode="auto">
          <a:xfrm rot="-2670134">
            <a:off x="3452813" y="2635250"/>
            <a:ext cx="6375400" cy="2128838"/>
            <a:chOff x="3446" y="1273"/>
            <a:chExt cx="1967" cy="1911"/>
          </a:xfrm>
        </p:grpSpPr>
        <p:sp>
          <p:nvSpPr>
            <p:cNvPr id="613" name="Oval 613"/>
            <p:cNvSpPr>
              <a:spLocks noChangeArrowheads="1"/>
            </p:cNvSpPr>
            <p:nvPr userDrawn="1"/>
          </p:nvSpPr>
          <p:spPr bwMode="auto">
            <a:xfrm>
              <a:off x="4388" y="2179"/>
              <a:ext cx="88" cy="93"/>
            </a:xfrm>
            <a:prstGeom prst="ellipse">
              <a:avLst/>
            </a:prstGeom>
            <a:noFill/>
            <a:ln w="3175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14" name="Line 614"/>
            <p:cNvSpPr>
              <a:spLocks noChangeShapeType="1"/>
            </p:cNvSpPr>
            <p:nvPr userDrawn="1"/>
          </p:nvSpPr>
          <p:spPr bwMode="auto">
            <a:xfrm flipH="1" flipV="1">
              <a:off x="4435" y="2223"/>
              <a:ext cx="978" cy="953"/>
            </a:xfrm>
            <a:prstGeom prst="line">
              <a:avLst/>
            </a:prstGeom>
            <a:noFill/>
            <a:ln w="190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15" name="Line 615"/>
            <p:cNvSpPr>
              <a:spLocks noChangeShapeType="1"/>
            </p:cNvSpPr>
            <p:nvPr userDrawn="1"/>
          </p:nvSpPr>
          <p:spPr bwMode="auto">
            <a:xfrm flipH="1" flipV="1">
              <a:off x="3446" y="1261"/>
              <a:ext cx="988" cy="956"/>
            </a:xfrm>
            <a:prstGeom prst="line">
              <a:avLst/>
            </a:prstGeom>
            <a:no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16" name="Line 616"/>
            <p:cNvSpPr>
              <a:spLocks noChangeShapeType="1"/>
            </p:cNvSpPr>
            <p:nvPr userDrawn="1"/>
          </p:nvSpPr>
          <p:spPr bwMode="auto">
            <a:xfrm flipV="1">
              <a:off x="4434" y="1281"/>
              <a:ext cx="967" cy="948"/>
            </a:xfrm>
            <a:prstGeom prst="line">
              <a:avLst/>
            </a:prstGeom>
            <a:no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17" name="Line 617"/>
            <p:cNvSpPr>
              <a:spLocks noChangeShapeType="1"/>
            </p:cNvSpPr>
            <p:nvPr userDrawn="1"/>
          </p:nvSpPr>
          <p:spPr bwMode="auto">
            <a:xfrm flipV="1">
              <a:off x="3453" y="2215"/>
              <a:ext cx="979" cy="939"/>
            </a:xfrm>
            <a:prstGeom prst="line">
              <a:avLst/>
            </a:prstGeom>
            <a:no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18" name="Oval 618"/>
            <p:cNvSpPr>
              <a:spLocks noChangeArrowheads="1"/>
            </p:cNvSpPr>
            <p:nvPr userDrawn="1"/>
          </p:nvSpPr>
          <p:spPr bwMode="auto">
            <a:xfrm>
              <a:off x="4374" y="2166"/>
              <a:ext cx="114" cy="114"/>
            </a:xfrm>
            <a:prstGeom prst="ellipse">
              <a:avLst/>
            </a:prstGeom>
            <a:noFill/>
            <a:ln w="3175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19" name="Oval 619"/>
            <p:cNvSpPr>
              <a:spLocks noChangeArrowheads="1"/>
            </p:cNvSpPr>
            <p:nvPr userDrawn="1"/>
          </p:nvSpPr>
          <p:spPr bwMode="auto">
            <a:xfrm>
              <a:off x="4354" y="2143"/>
              <a:ext cx="154" cy="150"/>
            </a:xfrm>
            <a:prstGeom prst="ellipse">
              <a:avLst/>
            </a:prstGeom>
            <a:noFill/>
            <a:ln w="3175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0" name="Oval 620"/>
            <p:cNvSpPr>
              <a:spLocks noChangeArrowheads="1"/>
            </p:cNvSpPr>
            <p:nvPr userDrawn="1"/>
          </p:nvSpPr>
          <p:spPr bwMode="auto">
            <a:xfrm>
              <a:off x="4312" y="2108"/>
              <a:ext cx="232" cy="231"/>
            </a:xfrm>
            <a:prstGeom prst="ellipse">
              <a:avLst/>
            </a:prstGeom>
            <a:noFill/>
            <a:ln w="3175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1" name="Oval 621"/>
            <p:cNvSpPr>
              <a:spLocks noChangeArrowheads="1"/>
            </p:cNvSpPr>
            <p:nvPr userDrawn="1"/>
          </p:nvSpPr>
          <p:spPr bwMode="auto">
            <a:xfrm>
              <a:off x="4282" y="2068"/>
              <a:ext cx="304" cy="305"/>
            </a:xfrm>
            <a:prstGeom prst="ellipse">
              <a:avLst/>
            </a:prstGeom>
            <a:noFill/>
            <a:ln w="6350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2" name="Oval 622"/>
            <p:cNvSpPr>
              <a:spLocks noChangeArrowheads="1"/>
            </p:cNvSpPr>
            <p:nvPr userDrawn="1"/>
          </p:nvSpPr>
          <p:spPr bwMode="auto">
            <a:xfrm>
              <a:off x="4334" y="2124"/>
              <a:ext cx="192" cy="191"/>
            </a:xfrm>
            <a:prstGeom prst="ellipse">
              <a:avLst/>
            </a:prstGeom>
            <a:noFill/>
            <a:ln w="3175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3" name="Oval 623"/>
            <p:cNvSpPr>
              <a:spLocks noChangeArrowheads="1"/>
            </p:cNvSpPr>
            <p:nvPr userDrawn="1"/>
          </p:nvSpPr>
          <p:spPr bwMode="auto">
            <a:xfrm>
              <a:off x="4223" y="2019"/>
              <a:ext cx="420" cy="399"/>
            </a:xfrm>
            <a:prstGeom prst="ellipse">
              <a:avLst/>
            </a:prstGeom>
            <a:noFill/>
            <a:ln w="6350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4" name="Oval 624"/>
            <p:cNvSpPr>
              <a:spLocks noChangeArrowheads="1"/>
            </p:cNvSpPr>
            <p:nvPr userDrawn="1"/>
          </p:nvSpPr>
          <p:spPr bwMode="auto">
            <a:xfrm>
              <a:off x="4166" y="1971"/>
              <a:ext cx="527" cy="512"/>
            </a:xfrm>
            <a:prstGeom prst="ellipse">
              <a:avLst/>
            </a:prstGeom>
            <a:noFill/>
            <a:ln w="6350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5" name="Oval 625"/>
            <p:cNvSpPr>
              <a:spLocks noChangeArrowheads="1"/>
            </p:cNvSpPr>
            <p:nvPr userDrawn="1"/>
          </p:nvSpPr>
          <p:spPr bwMode="auto">
            <a:xfrm>
              <a:off x="4090" y="1901"/>
              <a:ext cx="674" cy="654"/>
            </a:xfrm>
            <a:prstGeom prst="ellipse">
              <a:avLst/>
            </a:prstGeom>
            <a:noFill/>
            <a:ln w="6350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6" name="Oval 626"/>
            <p:cNvSpPr>
              <a:spLocks noChangeArrowheads="1"/>
            </p:cNvSpPr>
            <p:nvPr userDrawn="1"/>
          </p:nvSpPr>
          <p:spPr bwMode="auto">
            <a:xfrm>
              <a:off x="3991" y="1793"/>
              <a:ext cx="880" cy="848"/>
            </a:xfrm>
            <a:prstGeom prst="ellipse">
              <a:avLst/>
            </a:prstGeom>
            <a:noFill/>
            <a:ln w="9525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7" name="Oval 627"/>
            <p:cNvSpPr>
              <a:spLocks noChangeArrowheads="1"/>
            </p:cNvSpPr>
            <p:nvPr userDrawn="1"/>
          </p:nvSpPr>
          <p:spPr bwMode="auto">
            <a:xfrm>
              <a:off x="3838" y="1656"/>
              <a:ext cx="1178" cy="1140"/>
            </a:xfrm>
            <a:prstGeom prst="ellipse">
              <a:avLst/>
            </a:prstGeom>
            <a:noFill/>
            <a:ln w="9525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8" name="Oval 628"/>
            <p:cNvSpPr>
              <a:spLocks noChangeArrowheads="1"/>
            </p:cNvSpPr>
            <p:nvPr userDrawn="1"/>
          </p:nvSpPr>
          <p:spPr bwMode="auto">
            <a:xfrm>
              <a:off x="3660" y="1475"/>
              <a:ext cx="1540" cy="1489"/>
            </a:xfrm>
            <a:prstGeom prst="ellipse">
              <a:avLst/>
            </a:prstGeom>
            <a:noFill/>
            <a:ln w="12700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9" name="Oval 629"/>
            <p:cNvSpPr>
              <a:spLocks noChangeArrowheads="1"/>
            </p:cNvSpPr>
            <p:nvPr userDrawn="1"/>
          </p:nvSpPr>
          <p:spPr bwMode="auto">
            <a:xfrm>
              <a:off x="3450" y="1267"/>
              <a:ext cx="1954" cy="1898"/>
            </a:xfrm>
            <a:prstGeom prst="ellipse">
              <a:avLst/>
            </a:prstGeom>
            <a:noFill/>
            <a:ln w="28575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630" name="Oval 630"/>
          <p:cNvSpPr>
            <a:spLocks noChangeArrowheads="1"/>
          </p:cNvSpPr>
          <p:nvPr/>
        </p:nvSpPr>
        <p:spPr bwMode="auto">
          <a:xfrm rot="18929866">
            <a:off x="4746625" y="3090863"/>
            <a:ext cx="3781425" cy="1287462"/>
          </a:xfrm>
          <a:prstGeom prst="ellipse">
            <a:avLst/>
          </a:prstGeom>
          <a:solidFill>
            <a:srgbClr val="5F5F5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31" name="Group 631"/>
          <p:cNvGrpSpPr>
            <a:grpSpLocks/>
          </p:cNvGrpSpPr>
          <p:nvPr/>
        </p:nvGrpSpPr>
        <p:grpSpPr bwMode="auto">
          <a:xfrm>
            <a:off x="5600700" y="2170113"/>
            <a:ext cx="1714500" cy="2076450"/>
            <a:chOff x="3984" y="1761"/>
            <a:chExt cx="924" cy="1118"/>
          </a:xfrm>
        </p:grpSpPr>
        <p:pic>
          <p:nvPicPr>
            <p:cNvPr id="632" name="Picture 632" descr="worldmap_ani8"/>
            <p:cNvPicPr>
              <a:picLocks noChangeAspect="1" noChangeArrowheads="1" noCrop="1"/>
            </p:cNvPicPr>
            <p:nvPr/>
          </p:nvPicPr>
          <p:blipFill>
            <a:blip r:embed="rId3">
              <a:lum bright="12000" contrast="36000"/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761"/>
              <a:ext cx="9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633" descr="shadow_1_m"/>
            <p:cNvPicPr>
              <a:picLocks noChangeAspect="1" noChangeArrowheads="1"/>
            </p:cNvPicPr>
            <p:nvPr/>
          </p:nvPicPr>
          <p:blipFill>
            <a:blip r:embed="rId4">
              <a:lum contrast="-3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098" y="2747"/>
              <a:ext cx="67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4" name="Group 634"/>
          <p:cNvGrpSpPr>
            <a:grpSpLocks/>
          </p:cNvGrpSpPr>
          <p:nvPr/>
        </p:nvGrpSpPr>
        <p:grpSpPr bwMode="auto">
          <a:xfrm>
            <a:off x="4344988" y="1535113"/>
            <a:ext cx="2012950" cy="847725"/>
            <a:chOff x="4602" y="2808"/>
            <a:chExt cx="1268" cy="534"/>
          </a:xfrm>
        </p:grpSpPr>
        <p:sp>
          <p:nvSpPr>
            <p:cNvPr id="635" name="Oval 635"/>
            <p:cNvSpPr>
              <a:spLocks noChangeArrowheads="1"/>
            </p:cNvSpPr>
            <p:nvPr userDrawn="1"/>
          </p:nvSpPr>
          <p:spPr bwMode="auto">
            <a:xfrm rot="-2694989">
              <a:off x="4778" y="2928"/>
              <a:ext cx="848" cy="356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636" name="Group 636"/>
            <p:cNvGrpSpPr>
              <a:grpSpLocks/>
            </p:cNvGrpSpPr>
            <p:nvPr userDrawn="1"/>
          </p:nvGrpSpPr>
          <p:grpSpPr bwMode="auto">
            <a:xfrm>
              <a:off x="4602" y="2810"/>
              <a:ext cx="1268" cy="535"/>
              <a:chOff x="775" y="851"/>
              <a:chExt cx="4028" cy="1527"/>
            </a:xfrm>
          </p:grpSpPr>
          <p:sp>
            <p:nvSpPr>
              <p:cNvPr id="637" name="Oval 637"/>
              <p:cNvSpPr>
                <a:spLocks noChangeArrowheads="1"/>
              </p:cNvSpPr>
              <p:nvPr userDrawn="1"/>
            </p:nvSpPr>
            <p:spPr bwMode="auto">
              <a:xfrm rot="-2670134">
                <a:off x="775" y="851"/>
                <a:ext cx="4028" cy="1524"/>
              </a:xfrm>
              <a:prstGeom prst="ellipse">
                <a:avLst/>
              </a:prstGeom>
              <a:noFill/>
              <a:ln w="76200">
                <a:solidFill>
                  <a:srgbClr val="5F5F5F">
                    <a:alpha val="3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grpSp>
            <p:nvGrpSpPr>
              <p:cNvPr id="638" name="Group 638"/>
              <p:cNvGrpSpPr>
                <a:grpSpLocks/>
              </p:cNvGrpSpPr>
              <p:nvPr userDrawn="1"/>
            </p:nvGrpSpPr>
            <p:grpSpPr bwMode="auto">
              <a:xfrm rot="-2670134">
                <a:off x="778" y="874"/>
                <a:ext cx="3998" cy="1504"/>
                <a:chOff x="3444" y="1250"/>
                <a:chExt cx="1966" cy="1919"/>
              </a:xfrm>
            </p:grpSpPr>
            <p:sp>
              <p:nvSpPr>
                <p:cNvPr id="639" name="Oval 639"/>
                <p:cNvSpPr>
                  <a:spLocks noChangeArrowheads="1"/>
                </p:cNvSpPr>
                <p:nvPr userDrawn="1"/>
              </p:nvSpPr>
              <p:spPr bwMode="auto">
                <a:xfrm>
                  <a:off x="4390" y="2165"/>
                  <a:ext cx="89" cy="87"/>
                </a:xfrm>
                <a:prstGeom prst="ellipse">
                  <a:avLst/>
                </a:prstGeom>
                <a:noFill/>
                <a:ln w="317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40" name="Line 640"/>
                <p:cNvSpPr>
                  <a:spLocks noChangeShapeType="1"/>
                </p:cNvSpPr>
                <p:nvPr userDrawn="1"/>
              </p:nvSpPr>
              <p:spPr bwMode="auto">
                <a:xfrm flipH="1" flipV="1">
                  <a:off x="4435" y="2208"/>
                  <a:ext cx="976" cy="958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41" name="Line 641"/>
                <p:cNvSpPr>
                  <a:spLocks noChangeShapeType="1"/>
                </p:cNvSpPr>
                <p:nvPr userDrawn="1"/>
              </p:nvSpPr>
              <p:spPr bwMode="auto">
                <a:xfrm flipH="1" flipV="1">
                  <a:off x="3444" y="1249"/>
                  <a:ext cx="989" cy="958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42" name="Line 642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4437" y="1260"/>
                  <a:ext cx="965" cy="954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43" name="Line 643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3451" y="2204"/>
                  <a:ext cx="983" cy="943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44" name="Oval 644"/>
                <p:cNvSpPr>
                  <a:spLocks noChangeArrowheads="1"/>
                </p:cNvSpPr>
                <p:nvPr userDrawn="1"/>
              </p:nvSpPr>
              <p:spPr bwMode="auto">
                <a:xfrm>
                  <a:off x="4374" y="2143"/>
                  <a:ext cx="114" cy="117"/>
                </a:xfrm>
                <a:prstGeom prst="ellipse">
                  <a:avLst/>
                </a:prstGeom>
                <a:noFill/>
                <a:ln w="317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45" name="Oval 645"/>
                <p:cNvSpPr>
                  <a:spLocks noChangeArrowheads="1"/>
                </p:cNvSpPr>
                <p:nvPr userDrawn="1"/>
              </p:nvSpPr>
              <p:spPr bwMode="auto">
                <a:xfrm>
                  <a:off x="4356" y="2142"/>
                  <a:ext cx="153" cy="149"/>
                </a:xfrm>
                <a:prstGeom prst="ellipse">
                  <a:avLst/>
                </a:prstGeom>
                <a:noFill/>
                <a:ln w="317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46" name="Oval 646"/>
                <p:cNvSpPr>
                  <a:spLocks noChangeArrowheads="1"/>
                </p:cNvSpPr>
                <p:nvPr userDrawn="1"/>
              </p:nvSpPr>
              <p:spPr bwMode="auto">
                <a:xfrm>
                  <a:off x="4310" y="2105"/>
                  <a:ext cx="231" cy="226"/>
                </a:xfrm>
                <a:prstGeom prst="ellipse">
                  <a:avLst/>
                </a:prstGeom>
                <a:noFill/>
                <a:ln w="317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47" name="Oval 647"/>
                <p:cNvSpPr>
                  <a:spLocks noChangeArrowheads="1"/>
                </p:cNvSpPr>
                <p:nvPr userDrawn="1"/>
              </p:nvSpPr>
              <p:spPr bwMode="auto">
                <a:xfrm>
                  <a:off x="4279" y="2062"/>
                  <a:ext cx="303" cy="310"/>
                </a:xfrm>
                <a:prstGeom prst="ellipse">
                  <a:avLst/>
                </a:prstGeom>
                <a:noFill/>
                <a:ln w="6350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48" name="Oval 648"/>
                <p:cNvSpPr>
                  <a:spLocks noChangeArrowheads="1"/>
                </p:cNvSpPr>
                <p:nvPr userDrawn="1"/>
              </p:nvSpPr>
              <p:spPr bwMode="auto">
                <a:xfrm>
                  <a:off x="4332" y="2114"/>
                  <a:ext cx="192" cy="189"/>
                </a:xfrm>
                <a:prstGeom prst="ellipse">
                  <a:avLst/>
                </a:prstGeom>
                <a:noFill/>
                <a:ln w="317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49" name="Oval 649"/>
                <p:cNvSpPr>
                  <a:spLocks noChangeArrowheads="1"/>
                </p:cNvSpPr>
                <p:nvPr userDrawn="1"/>
              </p:nvSpPr>
              <p:spPr bwMode="auto">
                <a:xfrm>
                  <a:off x="4224" y="2005"/>
                  <a:ext cx="420" cy="408"/>
                </a:xfrm>
                <a:prstGeom prst="ellipse">
                  <a:avLst/>
                </a:prstGeom>
                <a:noFill/>
                <a:ln w="6350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50" name="Oval 650"/>
                <p:cNvSpPr>
                  <a:spLocks noChangeArrowheads="1"/>
                </p:cNvSpPr>
                <p:nvPr userDrawn="1"/>
              </p:nvSpPr>
              <p:spPr bwMode="auto">
                <a:xfrm>
                  <a:off x="4164" y="1959"/>
                  <a:ext cx="531" cy="517"/>
                </a:xfrm>
                <a:prstGeom prst="ellipse">
                  <a:avLst/>
                </a:prstGeom>
                <a:noFill/>
                <a:ln w="6350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51" name="Oval 651"/>
                <p:cNvSpPr>
                  <a:spLocks noChangeArrowheads="1"/>
                </p:cNvSpPr>
                <p:nvPr userDrawn="1"/>
              </p:nvSpPr>
              <p:spPr bwMode="auto">
                <a:xfrm>
                  <a:off x="4090" y="1880"/>
                  <a:ext cx="673" cy="663"/>
                </a:xfrm>
                <a:prstGeom prst="ellipse">
                  <a:avLst/>
                </a:prstGeom>
                <a:noFill/>
                <a:ln w="6350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52" name="Oval 652"/>
                <p:cNvSpPr>
                  <a:spLocks noChangeArrowheads="1"/>
                </p:cNvSpPr>
                <p:nvPr userDrawn="1"/>
              </p:nvSpPr>
              <p:spPr bwMode="auto">
                <a:xfrm>
                  <a:off x="3987" y="1785"/>
                  <a:ext cx="879" cy="852"/>
                </a:xfrm>
                <a:prstGeom prst="ellipse">
                  <a:avLst/>
                </a:prstGeom>
                <a:noFill/>
                <a:ln w="952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53" name="Oval 653"/>
                <p:cNvSpPr>
                  <a:spLocks noChangeArrowheads="1"/>
                </p:cNvSpPr>
                <p:nvPr userDrawn="1"/>
              </p:nvSpPr>
              <p:spPr bwMode="auto">
                <a:xfrm>
                  <a:off x="3838" y="1633"/>
                  <a:ext cx="1179" cy="1151"/>
                </a:xfrm>
                <a:prstGeom prst="ellipse">
                  <a:avLst/>
                </a:prstGeom>
                <a:noFill/>
                <a:ln w="952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54" name="Oval 654"/>
                <p:cNvSpPr>
                  <a:spLocks noChangeArrowheads="1"/>
                </p:cNvSpPr>
                <p:nvPr userDrawn="1"/>
              </p:nvSpPr>
              <p:spPr bwMode="auto">
                <a:xfrm>
                  <a:off x="3660" y="1454"/>
                  <a:ext cx="1542" cy="1493"/>
                </a:xfrm>
                <a:prstGeom prst="ellipse">
                  <a:avLst/>
                </a:prstGeom>
                <a:noFill/>
                <a:ln w="12700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55" name="Oval 655"/>
                <p:cNvSpPr>
                  <a:spLocks noChangeArrowheads="1"/>
                </p:cNvSpPr>
                <p:nvPr userDrawn="1"/>
              </p:nvSpPr>
              <p:spPr bwMode="auto">
                <a:xfrm>
                  <a:off x="3449" y="1262"/>
                  <a:ext cx="1956" cy="1901"/>
                </a:xfrm>
                <a:prstGeom prst="ellipse">
                  <a:avLst/>
                </a:prstGeom>
                <a:noFill/>
                <a:ln w="28575" algn="ctr">
                  <a:solidFill>
                    <a:srgbClr val="FFFFFF">
                      <a:alpha val="39999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88162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83947-8C15-42EE-B5B9-7B3A0C4DB3F7}" type="datetimeFigureOut">
              <a:rPr lang="vi-VN" smtClean="0"/>
              <a:pPr/>
              <a:t>10/12/2018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AE62-9041-4633-9E4E-B6BFF4E4547F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D:\Documents%20and%20Settings\Administrator\Local%20Settings\Temporary%20Internet%20Files\t043328a.bmp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hyperlink" Target="../../fgdgf/My%20Documents/Luoc%20do%20chien%20truong%20chau%20Au%20(1914-1918).p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5142" name="Rectangle 2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5143" name="Rectangle 2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5123" name="Picture 3" descr="hình nền màu xanh nhạ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Picture 5" descr="4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09600"/>
            <a:ext cx="1828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4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4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447800"/>
            <a:ext cx="1828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GARDA0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87124" flipH="1">
            <a:off x="-778668" y="3977481"/>
            <a:ext cx="33528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4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029200"/>
            <a:ext cx="1828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4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419600"/>
            <a:ext cx="1828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GARDA0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87124" flipH="1">
            <a:off x="-778668" y="778668"/>
            <a:ext cx="33528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4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1828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4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1828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7267575" cy="3124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523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latin typeface="Times New Roman" pitchFamily="18" charset="0"/>
                <a:cs typeface="Times New Roman" pitchFamily="18" charset="0"/>
              </a:rPr>
              <a:t>Nhiệt liệt chào mừng các thầy cô </a:t>
            </a:r>
          </a:p>
          <a:p>
            <a:pPr algn="ctr"/>
            <a:r>
              <a:rPr lang="vi-VN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latin typeface="Times New Roman" pitchFamily="18" charset="0"/>
                <a:cs typeface="Times New Roman" pitchFamily="18" charset="0"/>
              </a:rPr>
              <a:t>về dự giờ Lịch sử lớp </a:t>
            </a:r>
            <a:r>
              <a:rPr lang="vi-VN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latin typeface="Times New Roman" pitchFamily="18" charset="0"/>
                <a:cs typeface="Times New Roman" pitchFamily="18" charset="0"/>
              </a:rPr>
              <a:t>8A</a:t>
            </a:r>
            <a:endParaRPr lang="vi-VN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407194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KIM LOAN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  <p:bldP spid="5142" grpId="0"/>
      <p:bldP spid="5143" grpId="0"/>
      <p:bldP spid="51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FFFFFF"/>
                </a:solidFill>
                <a:latin typeface="Verdana" pitchFamily="34" charset="0"/>
              </a:rPr>
              <a:t>Company Logo</a:t>
            </a:r>
          </a:p>
          <a:p>
            <a:pPr eaLnBrk="1" hangingPunct="1"/>
            <a:endParaRPr lang="en-US" sz="10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339" name="AutoShape 7"/>
          <p:cNvSpPr>
            <a:spLocks noChangeAspect="1" noChangeArrowheads="1" noTextEdit="1"/>
          </p:cNvSpPr>
          <p:nvPr/>
        </p:nvSpPr>
        <p:spPr bwMode="auto">
          <a:xfrm>
            <a:off x="381000" y="209550"/>
            <a:ext cx="87614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0" name="Text Box 248"/>
          <p:cNvSpPr txBox="1">
            <a:spLocks noChangeArrowheads="1"/>
          </p:cNvSpPr>
          <p:nvPr/>
        </p:nvSpPr>
        <p:spPr bwMode="auto">
          <a:xfrm>
            <a:off x="7500938" y="5819775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THỔ NHĨ KỲ</a:t>
            </a:r>
          </a:p>
        </p:txBody>
      </p:sp>
      <p:grpSp>
        <p:nvGrpSpPr>
          <p:cNvPr id="3" name="Group 256"/>
          <p:cNvGrpSpPr>
            <a:grpSpLocks/>
          </p:cNvGrpSpPr>
          <p:nvPr/>
        </p:nvGrpSpPr>
        <p:grpSpPr bwMode="auto">
          <a:xfrm>
            <a:off x="357158" y="285728"/>
            <a:ext cx="8531225" cy="6399212"/>
            <a:chOff x="420" y="158"/>
            <a:chExt cx="5192" cy="4031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32" y="192"/>
              <a:ext cx="5169" cy="3687"/>
              <a:chOff x="414" y="180"/>
              <a:chExt cx="5169" cy="3687"/>
            </a:xfrm>
          </p:grpSpPr>
          <p:pic>
            <p:nvPicPr>
              <p:cNvPr id="14547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" y="190"/>
                <a:ext cx="5151" cy="3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48" name="Rectangle 14"/>
              <p:cNvSpPr>
                <a:spLocks noChangeArrowheads="1"/>
              </p:cNvSpPr>
              <p:nvPr/>
            </p:nvSpPr>
            <p:spPr bwMode="auto">
              <a:xfrm>
                <a:off x="414" y="180"/>
                <a:ext cx="5169" cy="3687"/>
              </a:xfrm>
              <a:prstGeom prst="rect">
                <a:avLst/>
              </a:prstGeom>
              <a:noFill/>
              <a:ln w="26988" cap="rnd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420" y="158"/>
              <a:ext cx="5192" cy="3709"/>
              <a:chOff x="420" y="158"/>
              <a:chExt cx="5192" cy="3709"/>
            </a:xfrm>
          </p:grpSpPr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3274" y="158"/>
                <a:ext cx="2338" cy="2696"/>
                <a:chOff x="3274" y="158"/>
                <a:chExt cx="2338" cy="2696"/>
              </a:xfrm>
            </p:grpSpPr>
            <p:sp>
              <p:nvSpPr>
                <p:cNvPr id="14545" name="Freeform 16"/>
                <p:cNvSpPr>
                  <a:spLocks/>
                </p:cNvSpPr>
                <p:nvPr/>
              </p:nvSpPr>
              <p:spPr bwMode="auto">
                <a:xfrm>
                  <a:off x="3274" y="158"/>
                  <a:ext cx="2338" cy="2696"/>
                </a:xfrm>
                <a:custGeom>
                  <a:avLst/>
                  <a:gdLst>
                    <a:gd name="T0" fmla="*/ 0 w 10071"/>
                    <a:gd name="T1" fmla="*/ 0 h 11612"/>
                    <a:gd name="T2" fmla="*/ 0 w 10071"/>
                    <a:gd name="T3" fmla="*/ 0 h 11612"/>
                    <a:gd name="T4" fmla="*/ 0 w 10071"/>
                    <a:gd name="T5" fmla="*/ 0 h 11612"/>
                    <a:gd name="T6" fmla="*/ 0 w 10071"/>
                    <a:gd name="T7" fmla="*/ 0 h 11612"/>
                    <a:gd name="T8" fmla="*/ 0 w 10071"/>
                    <a:gd name="T9" fmla="*/ 0 h 11612"/>
                    <a:gd name="T10" fmla="*/ 0 w 10071"/>
                    <a:gd name="T11" fmla="*/ 0 h 11612"/>
                    <a:gd name="T12" fmla="*/ 0 w 10071"/>
                    <a:gd name="T13" fmla="*/ 0 h 11612"/>
                    <a:gd name="T14" fmla="*/ 0 w 10071"/>
                    <a:gd name="T15" fmla="*/ 0 h 11612"/>
                    <a:gd name="T16" fmla="*/ 0 w 10071"/>
                    <a:gd name="T17" fmla="*/ 0 h 11612"/>
                    <a:gd name="T18" fmla="*/ 0 w 10071"/>
                    <a:gd name="T19" fmla="*/ 0 h 11612"/>
                    <a:gd name="T20" fmla="*/ 0 w 10071"/>
                    <a:gd name="T21" fmla="*/ 0 h 11612"/>
                    <a:gd name="T22" fmla="*/ 0 w 10071"/>
                    <a:gd name="T23" fmla="*/ 0 h 11612"/>
                    <a:gd name="T24" fmla="*/ 0 w 10071"/>
                    <a:gd name="T25" fmla="*/ 0 h 11612"/>
                    <a:gd name="T26" fmla="*/ 0 w 10071"/>
                    <a:gd name="T27" fmla="*/ 0 h 11612"/>
                    <a:gd name="T28" fmla="*/ 0 w 10071"/>
                    <a:gd name="T29" fmla="*/ 0 h 11612"/>
                    <a:gd name="T30" fmla="*/ 0 w 10071"/>
                    <a:gd name="T31" fmla="*/ 0 h 11612"/>
                    <a:gd name="T32" fmla="*/ 0 w 10071"/>
                    <a:gd name="T33" fmla="*/ 0 h 11612"/>
                    <a:gd name="T34" fmla="*/ 0 w 10071"/>
                    <a:gd name="T35" fmla="*/ 0 h 11612"/>
                    <a:gd name="T36" fmla="*/ 0 w 10071"/>
                    <a:gd name="T37" fmla="*/ 0 h 11612"/>
                    <a:gd name="T38" fmla="*/ 0 w 10071"/>
                    <a:gd name="T39" fmla="*/ 0 h 11612"/>
                    <a:gd name="T40" fmla="*/ 0 w 10071"/>
                    <a:gd name="T41" fmla="*/ 0 h 11612"/>
                    <a:gd name="T42" fmla="*/ 0 w 10071"/>
                    <a:gd name="T43" fmla="*/ 0 h 11612"/>
                    <a:gd name="T44" fmla="*/ 0 w 10071"/>
                    <a:gd name="T45" fmla="*/ 0 h 11612"/>
                    <a:gd name="T46" fmla="*/ 0 w 10071"/>
                    <a:gd name="T47" fmla="*/ 0 h 11612"/>
                    <a:gd name="T48" fmla="*/ 0 w 10071"/>
                    <a:gd name="T49" fmla="*/ 0 h 11612"/>
                    <a:gd name="T50" fmla="*/ 0 w 10071"/>
                    <a:gd name="T51" fmla="*/ 0 h 11612"/>
                    <a:gd name="T52" fmla="*/ 0 w 10071"/>
                    <a:gd name="T53" fmla="*/ 0 h 11612"/>
                    <a:gd name="T54" fmla="*/ 0 w 10071"/>
                    <a:gd name="T55" fmla="*/ 0 h 11612"/>
                    <a:gd name="T56" fmla="*/ 0 w 10071"/>
                    <a:gd name="T57" fmla="*/ 0 h 11612"/>
                    <a:gd name="T58" fmla="*/ 0 w 10071"/>
                    <a:gd name="T59" fmla="*/ 0 h 11612"/>
                    <a:gd name="T60" fmla="*/ 0 w 10071"/>
                    <a:gd name="T61" fmla="*/ 0 h 11612"/>
                    <a:gd name="T62" fmla="*/ 0 w 10071"/>
                    <a:gd name="T63" fmla="*/ 0 h 11612"/>
                    <a:gd name="T64" fmla="*/ 0 w 10071"/>
                    <a:gd name="T65" fmla="*/ 0 h 11612"/>
                    <a:gd name="T66" fmla="*/ 0 w 10071"/>
                    <a:gd name="T67" fmla="*/ 0 h 11612"/>
                    <a:gd name="T68" fmla="*/ 0 w 10071"/>
                    <a:gd name="T69" fmla="*/ 0 h 11612"/>
                    <a:gd name="T70" fmla="*/ 0 w 10071"/>
                    <a:gd name="T71" fmla="*/ 0 h 11612"/>
                    <a:gd name="T72" fmla="*/ 0 w 10071"/>
                    <a:gd name="T73" fmla="*/ 0 h 11612"/>
                    <a:gd name="T74" fmla="*/ 0 w 10071"/>
                    <a:gd name="T75" fmla="*/ 0 h 11612"/>
                    <a:gd name="T76" fmla="*/ 0 w 10071"/>
                    <a:gd name="T77" fmla="*/ 0 h 11612"/>
                    <a:gd name="T78" fmla="*/ 0 w 10071"/>
                    <a:gd name="T79" fmla="*/ 0 h 11612"/>
                    <a:gd name="T80" fmla="*/ 0 w 10071"/>
                    <a:gd name="T81" fmla="*/ 0 h 11612"/>
                    <a:gd name="T82" fmla="*/ 0 w 10071"/>
                    <a:gd name="T83" fmla="*/ 0 h 11612"/>
                    <a:gd name="T84" fmla="*/ 0 w 10071"/>
                    <a:gd name="T85" fmla="*/ 0 h 11612"/>
                    <a:gd name="T86" fmla="*/ 0 w 10071"/>
                    <a:gd name="T87" fmla="*/ 0 h 11612"/>
                    <a:gd name="T88" fmla="*/ 0 w 10071"/>
                    <a:gd name="T89" fmla="*/ 0 h 11612"/>
                    <a:gd name="T90" fmla="*/ 0 w 10071"/>
                    <a:gd name="T91" fmla="*/ 0 h 11612"/>
                    <a:gd name="T92" fmla="*/ 0 w 10071"/>
                    <a:gd name="T93" fmla="*/ 0 h 11612"/>
                    <a:gd name="T94" fmla="*/ 0 w 10071"/>
                    <a:gd name="T95" fmla="*/ 0 h 11612"/>
                    <a:gd name="T96" fmla="*/ 0 w 10071"/>
                    <a:gd name="T97" fmla="*/ 0 h 11612"/>
                    <a:gd name="T98" fmla="*/ 0 w 10071"/>
                    <a:gd name="T99" fmla="*/ 0 h 116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071"/>
                    <a:gd name="T151" fmla="*/ 0 h 11612"/>
                    <a:gd name="T152" fmla="*/ 10071 w 10071"/>
                    <a:gd name="T153" fmla="*/ 11612 h 1161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071" h="11612">
                      <a:moveTo>
                        <a:pt x="1882" y="83"/>
                      </a:moveTo>
                      <a:cubicBezTo>
                        <a:pt x="2078" y="0"/>
                        <a:pt x="1873" y="54"/>
                        <a:pt x="2005" y="211"/>
                      </a:cubicBezTo>
                      <a:cubicBezTo>
                        <a:pt x="2035" y="244"/>
                        <a:pt x="2095" y="231"/>
                        <a:pt x="2137" y="244"/>
                      </a:cubicBezTo>
                      <a:cubicBezTo>
                        <a:pt x="2172" y="223"/>
                        <a:pt x="2201" y="186"/>
                        <a:pt x="2240" y="178"/>
                      </a:cubicBezTo>
                      <a:cubicBezTo>
                        <a:pt x="2478" y="140"/>
                        <a:pt x="2227" y="467"/>
                        <a:pt x="2308" y="504"/>
                      </a:cubicBezTo>
                      <a:cubicBezTo>
                        <a:pt x="2491" y="586"/>
                        <a:pt x="2712" y="483"/>
                        <a:pt x="2913" y="471"/>
                      </a:cubicBezTo>
                      <a:cubicBezTo>
                        <a:pt x="2993" y="235"/>
                        <a:pt x="3262" y="264"/>
                        <a:pt x="3483" y="244"/>
                      </a:cubicBezTo>
                      <a:cubicBezTo>
                        <a:pt x="3530" y="231"/>
                        <a:pt x="3573" y="223"/>
                        <a:pt x="3619" y="211"/>
                      </a:cubicBezTo>
                      <a:cubicBezTo>
                        <a:pt x="3688" y="190"/>
                        <a:pt x="3820" y="145"/>
                        <a:pt x="3820" y="145"/>
                      </a:cubicBezTo>
                      <a:cubicBezTo>
                        <a:pt x="4147" y="186"/>
                        <a:pt x="4467" y="239"/>
                        <a:pt x="4795" y="277"/>
                      </a:cubicBezTo>
                      <a:cubicBezTo>
                        <a:pt x="4978" y="388"/>
                        <a:pt x="5127" y="260"/>
                        <a:pt x="5199" y="471"/>
                      </a:cubicBezTo>
                      <a:cubicBezTo>
                        <a:pt x="5072" y="512"/>
                        <a:pt x="4923" y="487"/>
                        <a:pt x="4795" y="537"/>
                      </a:cubicBezTo>
                      <a:cubicBezTo>
                        <a:pt x="4761" y="549"/>
                        <a:pt x="4782" y="607"/>
                        <a:pt x="4761" y="632"/>
                      </a:cubicBezTo>
                      <a:cubicBezTo>
                        <a:pt x="4735" y="661"/>
                        <a:pt x="4693" y="677"/>
                        <a:pt x="4659" y="698"/>
                      </a:cubicBezTo>
                      <a:cubicBezTo>
                        <a:pt x="4360" y="640"/>
                        <a:pt x="4582" y="628"/>
                        <a:pt x="4458" y="863"/>
                      </a:cubicBezTo>
                      <a:cubicBezTo>
                        <a:pt x="4424" y="933"/>
                        <a:pt x="4322" y="945"/>
                        <a:pt x="4258" y="991"/>
                      </a:cubicBezTo>
                      <a:cubicBezTo>
                        <a:pt x="3768" y="954"/>
                        <a:pt x="3905" y="991"/>
                        <a:pt x="3619" y="797"/>
                      </a:cubicBezTo>
                      <a:cubicBezTo>
                        <a:pt x="3607" y="830"/>
                        <a:pt x="3611" y="871"/>
                        <a:pt x="3585" y="896"/>
                      </a:cubicBezTo>
                      <a:cubicBezTo>
                        <a:pt x="3496" y="983"/>
                        <a:pt x="3053" y="987"/>
                        <a:pt x="2981" y="991"/>
                      </a:cubicBezTo>
                      <a:cubicBezTo>
                        <a:pt x="2959" y="1024"/>
                        <a:pt x="2947" y="1069"/>
                        <a:pt x="2913" y="1090"/>
                      </a:cubicBezTo>
                      <a:cubicBezTo>
                        <a:pt x="2853" y="1127"/>
                        <a:pt x="2781" y="1135"/>
                        <a:pt x="2712" y="1156"/>
                      </a:cubicBezTo>
                      <a:cubicBezTo>
                        <a:pt x="2644" y="1177"/>
                        <a:pt x="2555" y="1276"/>
                        <a:pt x="2508" y="1317"/>
                      </a:cubicBezTo>
                      <a:cubicBezTo>
                        <a:pt x="2555" y="1503"/>
                        <a:pt x="2516" y="1614"/>
                        <a:pt x="2712" y="1676"/>
                      </a:cubicBezTo>
                      <a:cubicBezTo>
                        <a:pt x="2725" y="1730"/>
                        <a:pt x="2704" y="1800"/>
                        <a:pt x="2746" y="1837"/>
                      </a:cubicBezTo>
                      <a:cubicBezTo>
                        <a:pt x="2832" y="1907"/>
                        <a:pt x="2968" y="1874"/>
                        <a:pt x="3079" y="1903"/>
                      </a:cubicBezTo>
                      <a:cubicBezTo>
                        <a:pt x="3045" y="2019"/>
                        <a:pt x="3019" y="2097"/>
                        <a:pt x="2947" y="2196"/>
                      </a:cubicBezTo>
                      <a:cubicBezTo>
                        <a:pt x="2866" y="2431"/>
                        <a:pt x="3070" y="2712"/>
                        <a:pt x="2810" y="2881"/>
                      </a:cubicBezTo>
                      <a:cubicBezTo>
                        <a:pt x="2734" y="2869"/>
                        <a:pt x="2644" y="2886"/>
                        <a:pt x="2576" y="2848"/>
                      </a:cubicBezTo>
                      <a:cubicBezTo>
                        <a:pt x="2491" y="2803"/>
                        <a:pt x="2376" y="2654"/>
                        <a:pt x="2376" y="2654"/>
                      </a:cubicBezTo>
                      <a:cubicBezTo>
                        <a:pt x="2329" y="2522"/>
                        <a:pt x="2270" y="2498"/>
                        <a:pt x="2137" y="2456"/>
                      </a:cubicBezTo>
                      <a:cubicBezTo>
                        <a:pt x="2035" y="2469"/>
                        <a:pt x="1929" y="2448"/>
                        <a:pt x="1835" y="2489"/>
                      </a:cubicBezTo>
                      <a:cubicBezTo>
                        <a:pt x="1788" y="2510"/>
                        <a:pt x="1805" y="2588"/>
                        <a:pt x="1771" y="2621"/>
                      </a:cubicBezTo>
                      <a:cubicBezTo>
                        <a:pt x="1746" y="2646"/>
                        <a:pt x="1703" y="2642"/>
                        <a:pt x="1669" y="2654"/>
                      </a:cubicBezTo>
                      <a:cubicBezTo>
                        <a:pt x="1648" y="2720"/>
                        <a:pt x="1622" y="2782"/>
                        <a:pt x="1601" y="2848"/>
                      </a:cubicBezTo>
                      <a:cubicBezTo>
                        <a:pt x="1588" y="2881"/>
                        <a:pt x="1567" y="2948"/>
                        <a:pt x="1567" y="2948"/>
                      </a:cubicBezTo>
                      <a:cubicBezTo>
                        <a:pt x="1533" y="3195"/>
                        <a:pt x="1554" y="3464"/>
                        <a:pt x="1469" y="3695"/>
                      </a:cubicBezTo>
                      <a:cubicBezTo>
                        <a:pt x="1554" y="4021"/>
                        <a:pt x="1426" y="3691"/>
                        <a:pt x="1601" y="3860"/>
                      </a:cubicBezTo>
                      <a:cubicBezTo>
                        <a:pt x="1776" y="4029"/>
                        <a:pt x="1469" y="3901"/>
                        <a:pt x="1737" y="3988"/>
                      </a:cubicBezTo>
                      <a:cubicBezTo>
                        <a:pt x="1929" y="4116"/>
                        <a:pt x="1912" y="4318"/>
                        <a:pt x="2108" y="4446"/>
                      </a:cubicBezTo>
                      <a:cubicBezTo>
                        <a:pt x="2406" y="4892"/>
                        <a:pt x="2206" y="5536"/>
                        <a:pt x="1703" y="5680"/>
                      </a:cubicBezTo>
                      <a:cubicBezTo>
                        <a:pt x="1724" y="5647"/>
                        <a:pt x="1801" y="5610"/>
                        <a:pt x="1771" y="5585"/>
                      </a:cubicBezTo>
                      <a:cubicBezTo>
                        <a:pt x="1741" y="5561"/>
                        <a:pt x="1690" y="5618"/>
                        <a:pt x="1669" y="5651"/>
                      </a:cubicBezTo>
                      <a:cubicBezTo>
                        <a:pt x="1631" y="5709"/>
                        <a:pt x="1669" y="5825"/>
                        <a:pt x="1601" y="5845"/>
                      </a:cubicBezTo>
                      <a:cubicBezTo>
                        <a:pt x="1239" y="5965"/>
                        <a:pt x="915" y="6064"/>
                        <a:pt x="528" y="6105"/>
                      </a:cubicBezTo>
                      <a:cubicBezTo>
                        <a:pt x="515" y="6163"/>
                        <a:pt x="434" y="6390"/>
                        <a:pt x="392" y="6432"/>
                      </a:cubicBezTo>
                      <a:cubicBezTo>
                        <a:pt x="366" y="6456"/>
                        <a:pt x="328" y="6452"/>
                        <a:pt x="294" y="6465"/>
                      </a:cubicBezTo>
                      <a:cubicBezTo>
                        <a:pt x="170" y="6642"/>
                        <a:pt x="140" y="6688"/>
                        <a:pt x="89" y="6886"/>
                      </a:cubicBezTo>
                      <a:cubicBezTo>
                        <a:pt x="132" y="7567"/>
                        <a:pt x="0" y="7299"/>
                        <a:pt x="323" y="7505"/>
                      </a:cubicBezTo>
                      <a:cubicBezTo>
                        <a:pt x="400" y="7732"/>
                        <a:pt x="294" y="7468"/>
                        <a:pt x="460" y="7703"/>
                      </a:cubicBezTo>
                      <a:cubicBezTo>
                        <a:pt x="502" y="7765"/>
                        <a:pt x="519" y="7835"/>
                        <a:pt x="562" y="7897"/>
                      </a:cubicBezTo>
                      <a:cubicBezTo>
                        <a:pt x="600" y="8050"/>
                        <a:pt x="626" y="8103"/>
                        <a:pt x="762" y="8190"/>
                      </a:cubicBezTo>
                      <a:cubicBezTo>
                        <a:pt x="1009" y="8178"/>
                        <a:pt x="1256" y="8178"/>
                        <a:pt x="1503" y="8157"/>
                      </a:cubicBezTo>
                      <a:cubicBezTo>
                        <a:pt x="1550" y="8153"/>
                        <a:pt x="1614" y="8161"/>
                        <a:pt x="1635" y="8124"/>
                      </a:cubicBezTo>
                      <a:cubicBezTo>
                        <a:pt x="1831" y="7777"/>
                        <a:pt x="1520" y="7914"/>
                        <a:pt x="1771" y="7831"/>
                      </a:cubicBezTo>
                      <a:cubicBezTo>
                        <a:pt x="1903" y="7876"/>
                        <a:pt x="1980" y="7839"/>
                        <a:pt x="2108" y="7798"/>
                      </a:cubicBezTo>
                      <a:cubicBezTo>
                        <a:pt x="2304" y="7831"/>
                        <a:pt x="2478" y="7872"/>
                        <a:pt x="2678" y="7897"/>
                      </a:cubicBezTo>
                      <a:cubicBezTo>
                        <a:pt x="2781" y="7922"/>
                        <a:pt x="2874" y="7967"/>
                        <a:pt x="2981" y="7897"/>
                      </a:cubicBezTo>
                      <a:cubicBezTo>
                        <a:pt x="3010" y="7876"/>
                        <a:pt x="2993" y="7827"/>
                        <a:pt x="3015" y="7798"/>
                      </a:cubicBezTo>
                      <a:cubicBezTo>
                        <a:pt x="3040" y="7769"/>
                        <a:pt x="3079" y="7757"/>
                        <a:pt x="3113" y="7736"/>
                      </a:cubicBezTo>
                      <a:cubicBezTo>
                        <a:pt x="3194" y="7757"/>
                        <a:pt x="3283" y="7753"/>
                        <a:pt x="3351" y="7798"/>
                      </a:cubicBezTo>
                      <a:cubicBezTo>
                        <a:pt x="3415" y="7843"/>
                        <a:pt x="3419" y="7934"/>
                        <a:pt x="3449" y="7996"/>
                      </a:cubicBezTo>
                      <a:cubicBezTo>
                        <a:pt x="3492" y="8079"/>
                        <a:pt x="3551" y="8124"/>
                        <a:pt x="3619" y="8190"/>
                      </a:cubicBezTo>
                      <a:cubicBezTo>
                        <a:pt x="3683" y="8380"/>
                        <a:pt x="3781" y="8359"/>
                        <a:pt x="3986" y="8384"/>
                      </a:cubicBezTo>
                      <a:cubicBezTo>
                        <a:pt x="4054" y="8405"/>
                        <a:pt x="4122" y="8430"/>
                        <a:pt x="4190" y="8450"/>
                      </a:cubicBezTo>
                      <a:cubicBezTo>
                        <a:pt x="4224" y="8463"/>
                        <a:pt x="4288" y="8483"/>
                        <a:pt x="4288" y="8483"/>
                      </a:cubicBezTo>
                      <a:cubicBezTo>
                        <a:pt x="4373" y="8731"/>
                        <a:pt x="4407" y="8987"/>
                        <a:pt x="4492" y="9235"/>
                      </a:cubicBezTo>
                      <a:cubicBezTo>
                        <a:pt x="4514" y="9297"/>
                        <a:pt x="4484" y="9379"/>
                        <a:pt x="4527" y="9429"/>
                      </a:cubicBezTo>
                      <a:cubicBezTo>
                        <a:pt x="4539" y="9441"/>
                        <a:pt x="4854" y="9511"/>
                        <a:pt x="4927" y="9528"/>
                      </a:cubicBezTo>
                      <a:cubicBezTo>
                        <a:pt x="5106" y="9693"/>
                        <a:pt x="5114" y="9891"/>
                        <a:pt x="5297" y="10015"/>
                      </a:cubicBezTo>
                      <a:cubicBezTo>
                        <a:pt x="5502" y="10312"/>
                        <a:pt x="5225" y="9957"/>
                        <a:pt x="5468" y="10143"/>
                      </a:cubicBezTo>
                      <a:cubicBezTo>
                        <a:pt x="5497" y="10168"/>
                        <a:pt x="5502" y="10213"/>
                        <a:pt x="5532" y="10242"/>
                      </a:cubicBezTo>
                      <a:cubicBezTo>
                        <a:pt x="5561" y="10271"/>
                        <a:pt x="5600" y="10287"/>
                        <a:pt x="5634" y="10308"/>
                      </a:cubicBezTo>
                      <a:cubicBezTo>
                        <a:pt x="5689" y="10461"/>
                        <a:pt x="5715" y="10572"/>
                        <a:pt x="5804" y="10700"/>
                      </a:cubicBezTo>
                      <a:cubicBezTo>
                        <a:pt x="5821" y="10787"/>
                        <a:pt x="5859" y="10873"/>
                        <a:pt x="5868" y="10960"/>
                      </a:cubicBezTo>
                      <a:cubicBezTo>
                        <a:pt x="5885" y="11121"/>
                        <a:pt x="5838" y="11299"/>
                        <a:pt x="5902" y="11447"/>
                      </a:cubicBezTo>
                      <a:cubicBezTo>
                        <a:pt x="5945" y="11542"/>
                        <a:pt x="6102" y="11513"/>
                        <a:pt x="6204" y="11546"/>
                      </a:cubicBezTo>
                      <a:cubicBezTo>
                        <a:pt x="6272" y="11567"/>
                        <a:pt x="6409" y="11612"/>
                        <a:pt x="6409" y="11612"/>
                      </a:cubicBezTo>
                      <a:cubicBezTo>
                        <a:pt x="6528" y="11571"/>
                        <a:pt x="6673" y="11612"/>
                        <a:pt x="6775" y="11546"/>
                      </a:cubicBezTo>
                      <a:cubicBezTo>
                        <a:pt x="6809" y="11526"/>
                        <a:pt x="6737" y="11476"/>
                        <a:pt x="6711" y="11447"/>
                      </a:cubicBezTo>
                      <a:cubicBezTo>
                        <a:pt x="6613" y="11332"/>
                        <a:pt x="6630" y="11356"/>
                        <a:pt x="6507" y="11319"/>
                      </a:cubicBezTo>
                      <a:cubicBezTo>
                        <a:pt x="6545" y="11138"/>
                        <a:pt x="6558" y="11092"/>
                        <a:pt x="6741" y="11154"/>
                      </a:cubicBezTo>
                      <a:cubicBezTo>
                        <a:pt x="6818" y="10927"/>
                        <a:pt x="6711" y="11175"/>
                        <a:pt x="6877" y="10993"/>
                      </a:cubicBezTo>
                      <a:cubicBezTo>
                        <a:pt x="6933" y="10935"/>
                        <a:pt x="7013" y="10795"/>
                        <a:pt x="7013" y="10795"/>
                      </a:cubicBezTo>
                      <a:cubicBezTo>
                        <a:pt x="7056" y="10510"/>
                        <a:pt x="6975" y="10651"/>
                        <a:pt x="7145" y="10568"/>
                      </a:cubicBezTo>
                      <a:cubicBezTo>
                        <a:pt x="7184" y="10551"/>
                        <a:pt x="7209" y="10518"/>
                        <a:pt x="7248" y="10502"/>
                      </a:cubicBezTo>
                      <a:cubicBezTo>
                        <a:pt x="7312" y="10473"/>
                        <a:pt x="7448" y="10436"/>
                        <a:pt x="7448" y="10436"/>
                      </a:cubicBezTo>
                      <a:cubicBezTo>
                        <a:pt x="7469" y="10403"/>
                        <a:pt x="7482" y="10362"/>
                        <a:pt x="7516" y="10341"/>
                      </a:cubicBezTo>
                      <a:cubicBezTo>
                        <a:pt x="7576" y="10304"/>
                        <a:pt x="7716" y="10275"/>
                        <a:pt x="7716" y="10275"/>
                      </a:cubicBezTo>
                      <a:cubicBezTo>
                        <a:pt x="7878" y="10296"/>
                        <a:pt x="8359" y="10304"/>
                        <a:pt x="7852" y="10374"/>
                      </a:cubicBezTo>
                      <a:cubicBezTo>
                        <a:pt x="8180" y="10832"/>
                        <a:pt x="7473" y="10655"/>
                        <a:pt x="8794" y="10601"/>
                      </a:cubicBezTo>
                      <a:cubicBezTo>
                        <a:pt x="8947" y="10382"/>
                        <a:pt x="9130" y="10456"/>
                        <a:pt x="9432" y="10436"/>
                      </a:cubicBezTo>
                      <a:cubicBezTo>
                        <a:pt x="9586" y="10209"/>
                        <a:pt x="9496" y="10283"/>
                        <a:pt x="9667" y="10176"/>
                      </a:cubicBezTo>
                      <a:cubicBezTo>
                        <a:pt x="9615" y="10250"/>
                        <a:pt x="9590" y="10337"/>
                        <a:pt x="9530" y="10407"/>
                      </a:cubicBezTo>
                      <a:cubicBezTo>
                        <a:pt x="9505" y="10436"/>
                        <a:pt x="9407" y="10494"/>
                        <a:pt x="9432" y="10469"/>
                      </a:cubicBezTo>
                      <a:cubicBezTo>
                        <a:pt x="9471" y="10432"/>
                        <a:pt x="9615" y="10341"/>
                        <a:pt x="9667" y="10308"/>
                      </a:cubicBezTo>
                      <a:cubicBezTo>
                        <a:pt x="9692" y="10234"/>
                        <a:pt x="9705" y="10168"/>
                        <a:pt x="9769" y="10114"/>
                      </a:cubicBezTo>
                      <a:cubicBezTo>
                        <a:pt x="9828" y="10064"/>
                        <a:pt x="9969" y="9982"/>
                        <a:pt x="9969" y="9982"/>
                      </a:cubicBezTo>
                      <a:cubicBezTo>
                        <a:pt x="10011" y="9862"/>
                        <a:pt x="9969" y="9883"/>
                        <a:pt x="10071" y="9883"/>
                      </a:cubicBezTo>
                      <a:lnTo>
                        <a:pt x="10058" y="83"/>
                      </a:lnTo>
                      <a:lnTo>
                        <a:pt x="1882" y="8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46" name="Freeform 17"/>
                <p:cNvSpPr>
                  <a:spLocks/>
                </p:cNvSpPr>
                <p:nvPr/>
              </p:nvSpPr>
              <p:spPr bwMode="auto">
                <a:xfrm>
                  <a:off x="3274" y="158"/>
                  <a:ext cx="2338" cy="2696"/>
                </a:xfrm>
                <a:custGeom>
                  <a:avLst/>
                  <a:gdLst>
                    <a:gd name="T0" fmla="*/ 0 w 10071"/>
                    <a:gd name="T1" fmla="*/ 0 h 11612"/>
                    <a:gd name="T2" fmla="*/ 0 w 10071"/>
                    <a:gd name="T3" fmla="*/ 0 h 11612"/>
                    <a:gd name="T4" fmla="*/ 0 w 10071"/>
                    <a:gd name="T5" fmla="*/ 0 h 11612"/>
                    <a:gd name="T6" fmla="*/ 0 w 10071"/>
                    <a:gd name="T7" fmla="*/ 0 h 11612"/>
                    <a:gd name="T8" fmla="*/ 0 w 10071"/>
                    <a:gd name="T9" fmla="*/ 0 h 11612"/>
                    <a:gd name="T10" fmla="*/ 0 w 10071"/>
                    <a:gd name="T11" fmla="*/ 0 h 11612"/>
                    <a:gd name="T12" fmla="*/ 0 w 10071"/>
                    <a:gd name="T13" fmla="*/ 0 h 11612"/>
                    <a:gd name="T14" fmla="*/ 0 w 10071"/>
                    <a:gd name="T15" fmla="*/ 0 h 11612"/>
                    <a:gd name="T16" fmla="*/ 0 w 10071"/>
                    <a:gd name="T17" fmla="*/ 0 h 11612"/>
                    <a:gd name="T18" fmla="*/ 0 w 10071"/>
                    <a:gd name="T19" fmla="*/ 0 h 11612"/>
                    <a:gd name="T20" fmla="*/ 0 w 10071"/>
                    <a:gd name="T21" fmla="*/ 0 h 11612"/>
                    <a:gd name="T22" fmla="*/ 0 w 10071"/>
                    <a:gd name="T23" fmla="*/ 0 h 11612"/>
                    <a:gd name="T24" fmla="*/ 0 w 10071"/>
                    <a:gd name="T25" fmla="*/ 0 h 11612"/>
                    <a:gd name="T26" fmla="*/ 0 w 10071"/>
                    <a:gd name="T27" fmla="*/ 0 h 11612"/>
                    <a:gd name="T28" fmla="*/ 0 w 10071"/>
                    <a:gd name="T29" fmla="*/ 0 h 11612"/>
                    <a:gd name="T30" fmla="*/ 0 w 10071"/>
                    <a:gd name="T31" fmla="*/ 0 h 11612"/>
                    <a:gd name="T32" fmla="*/ 0 w 10071"/>
                    <a:gd name="T33" fmla="*/ 0 h 11612"/>
                    <a:gd name="T34" fmla="*/ 0 w 10071"/>
                    <a:gd name="T35" fmla="*/ 0 h 11612"/>
                    <a:gd name="T36" fmla="*/ 0 w 10071"/>
                    <a:gd name="T37" fmla="*/ 0 h 11612"/>
                    <a:gd name="T38" fmla="*/ 0 w 10071"/>
                    <a:gd name="T39" fmla="*/ 0 h 11612"/>
                    <a:gd name="T40" fmla="*/ 0 w 10071"/>
                    <a:gd name="T41" fmla="*/ 0 h 11612"/>
                    <a:gd name="T42" fmla="*/ 0 w 10071"/>
                    <a:gd name="T43" fmla="*/ 0 h 11612"/>
                    <a:gd name="T44" fmla="*/ 0 w 10071"/>
                    <a:gd name="T45" fmla="*/ 0 h 11612"/>
                    <a:gd name="T46" fmla="*/ 0 w 10071"/>
                    <a:gd name="T47" fmla="*/ 0 h 11612"/>
                    <a:gd name="T48" fmla="*/ 0 w 10071"/>
                    <a:gd name="T49" fmla="*/ 0 h 11612"/>
                    <a:gd name="T50" fmla="*/ 0 w 10071"/>
                    <a:gd name="T51" fmla="*/ 0 h 11612"/>
                    <a:gd name="T52" fmla="*/ 0 w 10071"/>
                    <a:gd name="T53" fmla="*/ 0 h 11612"/>
                    <a:gd name="T54" fmla="*/ 0 w 10071"/>
                    <a:gd name="T55" fmla="*/ 0 h 11612"/>
                    <a:gd name="T56" fmla="*/ 0 w 10071"/>
                    <a:gd name="T57" fmla="*/ 0 h 11612"/>
                    <a:gd name="T58" fmla="*/ 0 w 10071"/>
                    <a:gd name="T59" fmla="*/ 0 h 11612"/>
                    <a:gd name="T60" fmla="*/ 0 w 10071"/>
                    <a:gd name="T61" fmla="*/ 0 h 11612"/>
                    <a:gd name="T62" fmla="*/ 0 w 10071"/>
                    <a:gd name="T63" fmla="*/ 0 h 11612"/>
                    <a:gd name="T64" fmla="*/ 0 w 10071"/>
                    <a:gd name="T65" fmla="*/ 0 h 11612"/>
                    <a:gd name="T66" fmla="*/ 0 w 10071"/>
                    <a:gd name="T67" fmla="*/ 0 h 11612"/>
                    <a:gd name="T68" fmla="*/ 0 w 10071"/>
                    <a:gd name="T69" fmla="*/ 0 h 11612"/>
                    <a:gd name="T70" fmla="*/ 0 w 10071"/>
                    <a:gd name="T71" fmla="*/ 0 h 11612"/>
                    <a:gd name="T72" fmla="*/ 0 w 10071"/>
                    <a:gd name="T73" fmla="*/ 0 h 11612"/>
                    <a:gd name="T74" fmla="*/ 0 w 10071"/>
                    <a:gd name="T75" fmla="*/ 0 h 11612"/>
                    <a:gd name="T76" fmla="*/ 0 w 10071"/>
                    <a:gd name="T77" fmla="*/ 0 h 11612"/>
                    <a:gd name="T78" fmla="*/ 0 w 10071"/>
                    <a:gd name="T79" fmla="*/ 0 h 11612"/>
                    <a:gd name="T80" fmla="*/ 0 w 10071"/>
                    <a:gd name="T81" fmla="*/ 0 h 11612"/>
                    <a:gd name="T82" fmla="*/ 0 w 10071"/>
                    <a:gd name="T83" fmla="*/ 0 h 11612"/>
                    <a:gd name="T84" fmla="*/ 0 w 10071"/>
                    <a:gd name="T85" fmla="*/ 0 h 11612"/>
                    <a:gd name="T86" fmla="*/ 0 w 10071"/>
                    <a:gd name="T87" fmla="*/ 0 h 11612"/>
                    <a:gd name="T88" fmla="*/ 0 w 10071"/>
                    <a:gd name="T89" fmla="*/ 0 h 11612"/>
                    <a:gd name="T90" fmla="*/ 0 w 10071"/>
                    <a:gd name="T91" fmla="*/ 0 h 11612"/>
                    <a:gd name="T92" fmla="*/ 0 w 10071"/>
                    <a:gd name="T93" fmla="*/ 0 h 11612"/>
                    <a:gd name="T94" fmla="*/ 0 w 10071"/>
                    <a:gd name="T95" fmla="*/ 0 h 11612"/>
                    <a:gd name="T96" fmla="*/ 0 w 10071"/>
                    <a:gd name="T97" fmla="*/ 0 h 11612"/>
                    <a:gd name="T98" fmla="*/ 0 w 10071"/>
                    <a:gd name="T99" fmla="*/ 0 h 116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071"/>
                    <a:gd name="T151" fmla="*/ 0 h 11612"/>
                    <a:gd name="T152" fmla="*/ 10071 w 10071"/>
                    <a:gd name="T153" fmla="*/ 11612 h 1161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071" h="11612">
                      <a:moveTo>
                        <a:pt x="1882" y="83"/>
                      </a:moveTo>
                      <a:cubicBezTo>
                        <a:pt x="2078" y="0"/>
                        <a:pt x="1873" y="54"/>
                        <a:pt x="2005" y="211"/>
                      </a:cubicBezTo>
                      <a:cubicBezTo>
                        <a:pt x="2035" y="244"/>
                        <a:pt x="2095" y="231"/>
                        <a:pt x="2137" y="244"/>
                      </a:cubicBezTo>
                      <a:cubicBezTo>
                        <a:pt x="2172" y="223"/>
                        <a:pt x="2201" y="186"/>
                        <a:pt x="2240" y="178"/>
                      </a:cubicBezTo>
                      <a:cubicBezTo>
                        <a:pt x="2478" y="140"/>
                        <a:pt x="2227" y="467"/>
                        <a:pt x="2308" y="504"/>
                      </a:cubicBezTo>
                      <a:cubicBezTo>
                        <a:pt x="2491" y="586"/>
                        <a:pt x="2712" y="483"/>
                        <a:pt x="2913" y="471"/>
                      </a:cubicBezTo>
                      <a:cubicBezTo>
                        <a:pt x="2993" y="235"/>
                        <a:pt x="3262" y="264"/>
                        <a:pt x="3483" y="244"/>
                      </a:cubicBezTo>
                      <a:cubicBezTo>
                        <a:pt x="3530" y="231"/>
                        <a:pt x="3573" y="223"/>
                        <a:pt x="3619" y="211"/>
                      </a:cubicBezTo>
                      <a:cubicBezTo>
                        <a:pt x="3688" y="190"/>
                        <a:pt x="3820" y="145"/>
                        <a:pt x="3820" y="145"/>
                      </a:cubicBezTo>
                      <a:cubicBezTo>
                        <a:pt x="4147" y="186"/>
                        <a:pt x="4467" y="239"/>
                        <a:pt x="4795" y="277"/>
                      </a:cubicBezTo>
                      <a:cubicBezTo>
                        <a:pt x="4978" y="388"/>
                        <a:pt x="5127" y="260"/>
                        <a:pt x="5199" y="471"/>
                      </a:cubicBezTo>
                      <a:cubicBezTo>
                        <a:pt x="5072" y="512"/>
                        <a:pt x="4923" y="487"/>
                        <a:pt x="4795" y="537"/>
                      </a:cubicBezTo>
                      <a:cubicBezTo>
                        <a:pt x="4761" y="549"/>
                        <a:pt x="4782" y="607"/>
                        <a:pt x="4761" y="632"/>
                      </a:cubicBezTo>
                      <a:cubicBezTo>
                        <a:pt x="4735" y="661"/>
                        <a:pt x="4693" y="677"/>
                        <a:pt x="4659" y="698"/>
                      </a:cubicBezTo>
                      <a:cubicBezTo>
                        <a:pt x="4360" y="640"/>
                        <a:pt x="4582" y="628"/>
                        <a:pt x="4458" y="863"/>
                      </a:cubicBezTo>
                      <a:cubicBezTo>
                        <a:pt x="4424" y="933"/>
                        <a:pt x="4322" y="945"/>
                        <a:pt x="4258" y="991"/>
                      </a:cubicBezTo>
                      <a:cubicBezTo>
                        <a:pt x="3768" y="954"/>
                        <a:pt x="3905" y="991"/>
                        <a:pt x="3619" y="797"/>
                      </a:cubicBezTo>
                      <a:cubicBezTo>
                        <a:pt x="3607" y="830"/>
                        <a:pt x="3611" y="871"/>
                        <a:pt x="3585" y="896"/>
                      </a:cubicBezTo>
                      <a:cubicBezTo>
                        <a:pt x="3496" y="983"/>
                        <a:pt x="3053" y="987"/>
                        <a:pt x="2981" y="991"/>
                      </a:cubicBezTo>
                      <a:cubicBezTo>
                        <a:pt x="2959" y="1024"/>
                        <a:pt x="2947" y="1069"/>
                        <a:pt x="2913" y="1090"/>
                      </a:cubicBezTo>
                      <a:cubicBezTo>
                        <a:pt x="2853" y="1127"/>
                        <a:pt x="2781" y="1135"/>
                        <a:pt x="2712" y="1156"/>
                      </a:cubicBezTo>
                      <a:cubicBezTo>
                        <a:pt x="2644" y="1177"/>
                        <a:pt x="2555" y="1276"/>
                        <a:pt x="2508" y="1317"/>
                      </a:cubicBezTo>
                      <a:cubicBezTo>
                        <a:pt x="2555" y="1503"/>
                        <a:pt x="2516" y="1614"/>
                        <a:pt x="2712" y="1676"/>
                      </a:cubicBezTo>
                      <a:cubicBezTo>
                        <a:pt x="2725" y="1730"/>
                        <a:pt x="2704" y="1800"/>
                        <a:pt x="2746" y="1837"/>
                      </a:cubicBezTo>
                      <a:cubicBezTo>
                        <a:pt x="2832" y="1907"/>
                        <a:pt x="2968" y="1874"/>
                        <a:pt x="3079" y="1903"/>
                      </a:cubicBezTo>
                      <a:cubicBezTo>
                        <a:pt x="3045" y="2019"/>
                        <a:pt x="3019" y="2097"/>
                        <a:pt x="2947" y="2196"/>
                      </a:cubicBezTo>
                      <a:cubicBezTo>
                        <a:pt x="2866" y="2431"/>
                        <a:pt x="3070" y="2712"/>
                        <a:pt x="2810" y="2881"/>
                      </a:cubicBezTo>
                      <a:cubicBezTo>
                        <a:pt x="2734" y="2869"/>
                        <a:pt x="2644" y="2886"/>
                        <a:pt x="2576" y="2848"/>
                      </a:cubicBezTo>
                      <a:cubicBezTo>
                        <a:pt x="2491" y="2803"/>
                        <a:pt x="2376" y="2654"/>
                        <a:pt x="2376" y="2654"/>
                      </a:cubicBezTo>
                      <a:cubicBezTo>
                        <a:pt x="2329" y="2522"/>
                        <a:pt x="2270" y="2498"/>
                        <a:pt x="2137" y="2456"/>
                      </a:cubicBezTo>
                      <a:cubicBezTo>
                        <a:pt x="2035" y="2469"/>
                        <a:pt x="1929" y="2448"/>
                        <a:pt x="1835" y="2489"/>
                      </a:cubicBezTo>
                      <a:cubicBezTo>
                        <a:pt x="1788" y="2510"/>
                        <a:pt x="1805" y="2588"/>
                        <a:pt x="1771" y="2621"/>
                      </a:cubicBezTo>
                      <a:cubicBezTo>
                        <a:pt x="1746" y="2646"/>
                        <a:pt x="1703" y="2642"/>
                        <a:pt x="1669" y="2654"/>
                      </a:cubicBezTo>
                      <a:cubicBezTo>
                        <a:pt x="1648" y="2720"/>
                        <a:pt x="1622" y="2782"/>
                        <a:pt x="1601" y="2848"/>
                      </a:cubicBezTo>
                      <a:cubicBezTo>
                        <a:pt x="1588" y="2881"/>
                        <a:pt x="1567" y="2948"/>
                        <a:pt x="1567" y="2948"/>
                      </a:cubicBezTo>
                      <a:cubicBezTo>
                        <a:pt x="1533" y="3195"/>
                        <a:pt x="1554" y="3464"/>
                        <a:pt x="1469" y="3695"/>
                      </a:cubicBezTo>
                      <a:cubicBezTo>
                        <a:pt x="1554" y="4021"/>
                        <a:pt x="1426" y="3691"/>
                        <a:pt x="1601" y="3860"/>
                      </a:cubicBezTo>
                      <a:cubicBezTo>
                        <a:pt x="1776" y="4029"/>
                        <a:pt x="1469" y="3901"/>
                        <a:pt x="1737" y="3988"/>
                      </a:cubicBezTo>
                      <a:cubicBezTo>
                        <a:pt x="1929" y="4116"/>
                        <a:pt x="1912" y="4318"/>
                        <a:pt x="2108" y="4446"/>
                      </a:cubicBezTo>
                      <a:cubicBezTo>
                        <a:pt x="2406" y="4892"/>
                        <a:pt x="2206" y="5536"/>
                        <a:pt x="1703" y="5680"/>
                      </a:cubicBezTo>
                      <a:cubicBezTo>
                        <a:pt x="1724" y="5647"/>
                        <a:pt x="1801" y="5610"/>
                        <a:pt x="1771" y="5585"/>
                      </a:cubicBezTo>
                      <a:cubicBezTo>
                        <a:pt x="1741" y="5561"/>
                        <a:pt x="1690" y="5618"/>
                        <a:pt x="1669" y="5651"/>
                      </a:cubicBezTo>
                      <a:cubicBezTo>
                        <a:pt x="1631" y="5709"/>
                        <a:pt x="1669" y="5825"/>
                        <a:pt x="1601" y="5845"/>
                      </a:cubicBezTo>
                      <a:cubicBezTo>
                        <a:pt x="1239" y="5965"/>
                        <a:pt x="915" y="6064"/>
                        <a:pt x="528" y="6105"/>
                      </a:cubicBezTo>
                      <a:cubicBezTo>
                        <a:pt x="515" y="6163"/>
                        <a:pt x="434" y="6390"/>
                        <a:pt x="392" y="6432"/>
                      </a:cubicBezTo>
                      <a:cubicBezTo>
                        <a:pt x="366" y="6456"/>
                        <a:pt x="328" y="6452"/>
                        <a:pt x="294" y="6465"/>
                      </a:cubicBezTo>
                      <a:cubicBezTo>
                        <a:pt x="170" y="6642"/>
                        <a:pt x="140" y="6688"/>
                        <a:pt x="89" y="6886"/>
                      </a:cubicBezTo>
                      <a:cubicBezTo>
                        <a:pt x="132" y="7567"/>
                        <a:pt x="0" y="7299"/>
                        <a:pt x="323" y="7505"/>
                      </a:cubicBezTo>
                      <a:cubicBezTo>
                        <a:pt x="400" y="7732"/>
                        <a:pt x="294" y="7468"/>
                        <a:pt x="460" y="7703"/>
                      </a:cubicBezTo>
                      <a:cubicBezTo>
                        <a:pt x="502" y="7765"/>
                        <a:pt x="519" y="7835"/>
                        <a:pt x="562" y="7897"/>
                      </a:cubicBezTo>
                      <a:cubicBezTo>
                        <a:pt x="600" y="8050"/>
                        <a:pt x="626" y="8103"/>
                        <a:pt x="762" y="8190"/>
                      </a:cubicBezTo>
                      <a:cubicBezTo>
                        <a:pt x="1009" y="8178"/>
                        <a:pt x="1256" y="8178"/>
                        <a:pt x="1503" y="8157"/>
                      </a:cubicBezTo>
                      <a:cubicBezTo>
                        <a:pt x="1550" y="8153"/>
                        <a:pt x="1614" y="8161"/>
                        <a:pt x="1635" y="8124"/>
                      </a:cubicBezTo>
                      <a:cubicBezTo>
                        <a:pt x="1831" y="7777"/>
                        <a:pt x="1520" y="7914"/>
                        <a:pt x="1771" y="7831"/>
                      </a:cubicBezTo>
                      <a:cubicBezTo>
                        <a:pt x="1903" y="7876"/>
                        <a:pt x="1980" y="7839"/>
                        <a:pt x="2108" y="7798"/>
                      </a:cubicBezTo>
                      <a:cubicBezTo>
                        <a:pt x="2304" y="7831"/>
                        <a:pt x="2478" y="7872"/>
                        <a:pt x="2678" y="7897"/>
                      </a:cubicBezTo>
                      <a:cubicBezTo>
                        <a:pt x="2781" y="7922"/>
                        <a:pt x="2874" y="7967"/>
                        <a:pt x="2981" y="7897"/>
                      </a:cubicBezTo>
                      <a:cubicBezTo>
                        <a:pt x="3010" y="7876"/>
                        <a:pt x="2993" y="7827"/>
                        <a:pt x="3015" y="7798"/>
                      </a:cubicBezTo>
                      <a:cubicBezTo>
                        <a:pt x="3040" y="7769"/>
                        <a:pt x="3079" y="7757"/>
                        <a:pt x="3113" y="7736"/>
                      </a:cubicBezTo>
                      <a:cubicBezTo>
                        <a:pt x="3194" y="7757"/>
                        <a:pt x="3283" y="7753"/>
                        <a:pt x="3351" y="7798"/>
                      </a:cubicBezTo>
                      <a:cubicBezTo>
                        <a:pt x="3415" y="7843"/>
                        <a:pt x="3419" y="7934"/>
                        <a:pt x="3449" y="7996"/>
                      </a:cubicBezTo>
                      <a:cubicBezTo>
                        <a:pt x="3492" y="8079"/>
                        <a:pt x="3551" y="8124"/>
                        <a:pt x="3619" y="8190"/>
                      </a:cubicBezTo>
                      <a:cubicBezTo>
                        <a:pt x="3683" y="8380"/>
                        <a:pt x="3781" y="8359"/>
                        <a:pt x="3986" y="8384"/>
                      </a:cubicBezTo>
                      <a:cubicBezTo>
                        <a:pt x="4054" y="8405"/>
                        <a:pt x="4122" y="8430"/>
                        <a:pt x="4190" y="8450"/>
                      </a:cubicBezTo>
                      <a:cubicBezTo>
                        <a:pt x="4224" y="8463"/>
                        <a:pt x="4288" y="8483"/>
                        <a:pt x="4288" y="8483"/>
                      </a:cubicBezTo>
                      <a:cubicBezTo>
                        <a:pt x="4373" y="8731"/>
                        <a:pt x="4407" y="8987"/>
                        <a:pt x="4492" y="9235"/>
                      </a:cubicBezTo>
                      <a:cubicBezTo>
                        <a:pt x="4514" y="9297"/>
                        <a:pt x="4484" y="9379"/>
                        <a:pt x="4527" y="9429"/>
                      </a:cubicBezTo>
                      <a:cubicBezTo>
                        <a:pt x="4539" y="9441"/>
                        <a:pt x="4854" y="9511"/>
                        <a:pt x="4927" y="9528"/>
                      </a:cubicBezTo>
                      <a:cubicBezTo>
                        <a:pt x="5106" y="9693"/>
                        <a:pt x="5114" y="9891"/>
                        <a:pt x="5297" y="10015"/>
                      </a:cubicBezTo>
                      <a:cubicBezTo>
                        <a:pt x="5502" y="10312"/>
                        <a:pt x="5225" y="9957"/>
                        <a:pt x="5468" y="10143"/>
                      </a:cubicBezTo>
                      <a:cubicBezTo>
                        <a:pt x="5497" y="10168"/>
                        <a:pt x="5502" y="10213"/>
                        <a:pt x="5532" y="10242"/>
                      </a:cubicBezTo>
                      <a:cubicBezTo>
                        <a:pt x="5561" y="10271"/>
                        <a:pt x="5600" y="10287"/>
                        <a:pt x="5634" y="10308"/>
                      </a:cubicBezTo>
                      <a:cubicBezTo>
                        <a:pt x="5689" y="10461"/>
                        <a:pt x="5715" y="10572"/>
                        <a:pt x="5804" y="10700"/>
                      </a:cubicBezTo>
                      <a:cubicBezTo>
                        <a:pt x="5821" y="10787"/>
                        <a:pt x="5859" y="10873"/>
                        <a:pt x="5868" y="10960"/>
                      </a:cubicBezTo>
                      <a:cubicBezTo>
                        <a:pt x="5885" y="11121"/>
                        <a:pt x="5838" y="11299"/>
                        <a:pt x="5902" y="11447"/>
                      </a:cubicBezTo>
                      <a:cubicBezTo>
                        <a:pt x="5945" y="11542"/>
                        <a:pt x="6102" y="11513"/>
                        <a:pt x="6204" y="11546"/>
                      </a:cubicBezTo>
                      <a:cubicBezTo>
                        <a:pt x="6272" y="11567"/>
                        <a:pt x="6409" y="11612"/>
                        <a:pt x="6409" y="11612"/>
                      </a:cubicBezTo>
                      <a:cubicBezTo>
                        <a:pt x="6528" y="11571"/>
                        <a:pt x="6673" y="11612"/>
                        <a:pt x="6775" y="11546"/>
                      </a:cubicBezTo>
                      <a:cubicBezTo>
                        <a:pt x="6809" y="11526"/>
                        <a:pt x="6737" y="11476"/>
                        <a:pt x="6711" y="11447"/>
                      </a:cubicBezTo>
                      <a:cubicBezTo>
                        <a:pt x="6613" y="11332"/>
                        <a:pt x="6630" y="11356"/>
                        <a:pt x="6507" y="11319"/>
                      </a:cubicBezTo>
                      <a:cubicBezTo>
                        <a:pt x="6545" y="11138"/>
                        <a:pt x="6558" y="11092"/>
                        <a:pt x="6741" y="11154"/>
                      </a:cubicBezTo>
                      <a:cubicBezTo>
                        <a:pt x="6818" y="10927"/>
                        <a:pt x="6711" y="11175"/>
                        <a:pt x="6877" y="10993"/>
                      </a:cubicBezTo>
                      <a:cubicBezTo>
                        <a:pt x="6933" y="10935"/>
                        <a:pt x="7013" y="10795"/>
                        <a:pt x="7013" y="10795"/>
                      </a:cubicBezTo>
                      <a:cubicBezTo>
                        <a:pt x="7056" y="10510"/>
                        <a:pt x="6975" y="10651"/>
                        <a:pt x="7145" y="10568"/>
                      </a:cubicBezTo>
                      <a:cubicBezTo>
                        <a:pt x="7184" y="10551"/>
                        <a:pt x="7209" y="10518"/>
                        <a:pt x="7248" y="10502"/>
                      </a:cubicBezTo>
                      <a:cubicBezTo>
                        <a:pt x="7312" y="10473"/>
                        <a:pt x="7448" y="10436"/>
                        <a:pt x="7448" y="10436"/>
                      </a:cubicBezTo>
                      <a:cubicBezTo>
                        <a:pt x="7469" y="10403"/>
                        <a:pt x="7482" y="10362"/>
                        <a:pt x="7516" y="10341"/>
                      </a:cubicBezTo>
                      <a:cubicBezTo>
                        <a:pt x="7576" y="10304"/>
                        <a:pt x="7716" y="10275"/>
                        <a:pt x="7716" y="10275"/>
                      </a:cubicBezTo>
                      <a:cubicBezTo>
                        <a:pt x="7878" y="10296"/>
                        <a:pt x="8359" y="10304"/>
                        <a:pt x="7852" y="10374"/>
                      </a:cubicBezTo>
                      <a:cubicBezTo>
                        <a:pt x="8180" y="10832"/>
                        <a:pt x="7473" y="10655"/>
                        <a:pt x="8794" y="10601"/>
                      </a:cubicBezTo>
                      <a:cubicBezTo>
                        <a:pt x="8947" y="10382"/>
                        <a:pt x="9130" y="10456"/>
                        <a:pt x="9432" y="10436"/>
                      </a:cubicBezTo>
                      <a:cubicBezTo>
                        <a:pt x="9586" y="10209"/>
                        <a:pt x="9496" y="10283"/>
                        <a:pt x="9667" y="10176"/>
                      </a:cubicBezTo>
                      <a:cubicBezTo>
                        <a:pt x="9615" y="10250"/>
                        <a:pt x="9590" y="10337"/>
                        <a:pt x="9530" y="10407"/>
                      </a:cubicBezTo>
                      <a:cubicBezTo>
                        <a:pt x="9505" y="10436"/>
                        <a:pt x="9407" y="10494"/>
                        <a:pt x="9432" y="10469"/>
                      </a:cubicBezTo>
                      <a:cubicBezTo>
                        <a:pt x="9471" y="10432"/>
                        <a:pt x="9615" y="10341"/>
                        <a:pt x="9667" y="10308"/>
                      </a:cubicBezTo>
                      <a:cubicBezTo>
                        <a:pt x="9692" y="10234"/>
                        <a:pt x="9705" y="10168"/>
                        <a:pt x="9769" y="10114"/>
                      </a:cubicBezTo>
                      <a:cubicBezTo>
                        <a:pt x="9828" y="10064"/>
                        <a:pt x="9969" y="9982"/>
                        <a:pt x="9969" y="9982"/>
                      </a:cubicBezTo>
                      <a:cubicBezTo>
                        <a:pt x="10011" y="9862"/>
                        <a:pt x="9969" y="9883"/>
                        <a:pt x="10071" y="9883"/>
                      </a:cubicBezTo>
                      <a:lnTo>
                        <a:pt x="10058" y="83"/>
                      </a:lnTo>
                      <a:lnTo>
                        <a:pt x="1882" y="83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1515" y="1670"/>
                <a:ext cx="463" cy="417"/>
                <a:chOff x="1515" y="1670"/>
                <a:chExt cx="463" cy="417"/>
              </a:xfrm>
            </p:grpSpPr>
            <p:sp>
              <p:nvSpPr>
                <p:cNvPr id="14543" name="Freeform 19"/>
                <p:cNvSpPr>
                  <a:spLocks/>
                </p:cNvSpPr>
                <p:nvPr/>
              </p:nvSpPr>
              <p:spPr bwMode="auto">
                <a:xfrm>
                  <a:off x="1518" y="1670"/>
                  <a:ext cx="460" cy="412"/>
                </a:xfrm>
                <a:custGeom>
                  <a:avLst/>
                  <a:gdLst>
                    <a:gd name="T0" fmla="*/ 0 w 3963"/>
                    <a:gd name="T1" fmla="*/ 0 h 3550"/>
                    <a:gd name="T2" fmla="*/ 0 w 3963"/>
                    <a:gd name="T3" fmla="*/ 0 h 3550"/>
                    <a:gd name="T4" fmla="*/ 0 w 3963"/>
                    <a:gd name="T5" fmla="*/ 0 h 3550"/>
                    <a:gd name="T6" fmla="*/ 0 w 3963"/>
                    <a:gd name="T7" fmla="*/ 0 h 3550"/>
                    <a:gd name="T8" fmla="*/ 0 w 3963"/>
                    <a:gd name="T9" fmla="*/ 0 h 3550"/>
                    <a:gd name="T10" fmla="*/ 0 w 3963"/>
                    <a:gd name="T11" fmla="*/ 0 h 3550"/>
                    <a:gd name="T12" fmla="*/ 0 w 3963"/>
                    <a:gd name="T13" fmla="*/ 0 h 3550"/>
                    <a:gd name="T14" fmla="*/ 0 w 3963"/>
                    <a:gd name="T15" fmla="*/ 0 h 3550"/>
                    <a:gd name="T16" fmla="*/ 0 w 3963"/>
                    <a:gd name="T17" fmla="*/ 0 h 3550"/>
                    <a:gd name="T18" fmla="*/ 0 w 3963"/>
                    <a:gd name="T19" fmla="*/ 0 h 3550"/>
                    <a:gd name="T20" fmla="*/ 0 w 3963"/>
                    <a:gd name="T21" fmla="*/ 0 h 3550"/>
                    <a:gd name="T22" fmla="*/ 0 w 3963"/>
                    <a:gd name="T23" fmla="*/ 0 h 3550"/>
                    <a:gd name="T24" fmla="*/ 0 w 3963"/>
                    <a:gd name="T25" fmla="*/ 0 h 3550"/>
                    <a:gd name="T26" fmla="*/ 0 w 3963"/>
                    <a:gd name="T27" fmla="*/ 0 h 3550"/>
                    <a:gd name="T28" fmla="*/ 0 w 3963"/>
                    <a:gd name="T29" fmla="*/ 0 h 3550"/>
                    <a:gd name="T30" fmla="*/ 0 w 3963"/>
                    <a:gd name="T31" fmla="*/ 0 h 3550"/>
                    <a:gd name="T32" fmla="*/ 0 w 3963"/>
                    <a:gd name="T33" fmla="*/ 0 h 3550"/>
                    <a:gd name="T34" fmla="*/ 0 w 3963"/>
                    <a:gd name="T35" fmla="*/ 0 h 3550"/>
                    <a:gd name="T36" fmla="*/ 0 w 3963"/>
                    <a:gd name="T37" fmla="*/ 0 h 3550"/>
                    <a:gd name="T38" fmla="*/ 0 w 3963"/>
                    <a:gd name="T39" fmla="*/ 0 h 3550"/>
                    <a:gd name="T40" fmla="*/ 0 w 3963"/>
                    <a:gd name="T41" fmla="*/ 0 h 3550"/>
                    <a:gd name="T42" fmla="*/ 0 w 3963"/>
                    <a:gd name="T43" fmla="*/ 0 h 3550"/>
                    <a:gd name="T44" fmla="*/ 0 w 3963"/>
                    <a:gd name="T45" fmla="*/ 0 h 355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63"/>
                    <a:gd name="T70" fmla="*/ 0 h 3550"/>
                    <a:gd name="T71" fmla="*/ 3963 w 3963"/>
                    <a:gd name="T72" fmla="*/ 3550 h 355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63" h="3550">
                      <a:moveTo>
                        <a:pt x="446" y="809"/>
                      </a:moveTo>
                      <a:cubicBezTo>
                        <a:pt x="405" y="743"/>
                        <a:pt x="380" y="660"/>
                        <a:pt x="314" y="619"/>
                      </a:cubicBezTo>
                      <a:cubicBezTo>
                        <a:pt x="240" y="570"/>
                        <a:pt x="91" y="636"/>
                        <a:pt x="50" y="553"/>
                      </a:cubicBezTo>
                      <a:cubicBezTo>
                        <a:pt x="0" y="454"/>
                        <a:pt x="339" y="231"/>
                        <a:pt x="380" y="223"/>
                      </a:cubicBezTo>
                      <a:cubicBezTo>
                        <a:pt x="570" y="173"/>
                        <a:pt x="768" y="182"/>
                        <a:pt x="966" y="157"/>
                      </a:cubicBezTo>
                      <a:cubicBezTo>
                        <a:pt x="1511" y="0"/>
                        <a:pt x="2105" y="206"/>
                        <a:pt x="2658" y="289"/>
                      </a:cubicBezTo>
                      <a:cubicBezTo>
                        <a:pt x="2724" y="330"/>
                        <a:pt x="2823" y="347"/>
                        <a:pt x="2856" y="421"/>
                      </a:cubicBezTo>
                      <a:cubicBezTo>
                        <a:pt x="3178" y="1139"/>
                        <a:pt x="2724" y="925"/>
                        <a:pt x="3178" y="1073"/>
                      </a:cubicBezTo>
                      <a:cubicBezTo>
                        <a:pt x="3963" y="875"/>
                        <a:pt x="3302" y="1915"/>
                        <a:pt x="3632" y="2444"/>
                      </a:cubicBezTo>
                      <a:cubicBezTo>
                        <a:pt x="3608" y="2724"/>
                        <a:pt x="3690" y="3030"/>
                        <a:pt x="3566" y="3286"/>
                      </a:cubicBezTo>
                      <a:cubicBezTo>
                        <a:pt x="3509" y="3401"/>
                        <a:pt x="3302" y="3311"/>
                        <a:pt x="3178" y="3352"/>
                      </a:cubicBezTo>
                      <a:cubicBezTo>
                        <a:pt x="3038" y="3401"/>
                        <a:pt x="2931" y="3501"/>
                        <a:pt x="2790" y="3550"/>
                      </a:cubicBezTo>
                      <a:cubicBezTo>
                        <a:pt x="2724" y="3509"/>
                        <a:pt x="2642" y="3484"/>
                        <a:pt x="2592" y="3418"/>
                      </a:cubicBezTo>
                      <a:cubicBezTo>
                        <a:pt x="2452" y="3245"/>
                        <a:pt x="2617" y="3170"/>
                        <a:pt x="2394" y="3030"/>
                      </a:cubicBezTo>
                      <a:cubicBezTo>
                        <a:pt x="2279" y="2956"/>
                        <a:pt x="2006" y="2898"/>
                        <a:pt x="2006" y="2898"/>
                      </a:cubicBezTo>
                      <a:cubicBezTo>
                        <a:pt x="1965" y="2832"/>
                        <a:pt x="1932" y="2757"/>
                        <a:pt x="1874" y="2700"/>
                      </a:cubicBezTo>
                      <a:cubicBezTo>
                        <a:pt x="1816" y="2642"/>
                        <a:pt x="1734" y="2625"/>
                        <a:pt x="1684" y="2568"/>
                      </a:cubicBezTo>
                      <a:cubicBezTo>
                        <a:pt x="1585" y="2452"/>
                        <a:pt x="1420" y="2180"/>
                        <a:pt x="1420" y="2180"/>
                      </a:cubicBezTo>
                      <a:cubicBezTo>
                        <a:pt x="1511" y="1907"/>
                        <a:pt x="1503" y="1816"/>
                        <a:pt x="1222" y="1725"/>
                      </a:cubicBezTo>
                      <a:cubicBezTo>
                        <a:pt x="900" y="1503"/>
                        <a:pt x="1123" y="1445"/>
                        <a:pt x="768" y="1329"/>
                      </a:cubicBezTo>
                      <a:cubicBezTo>
                        <a:pt x="636" y="941"/>
                        <a:pt x="801" y="1337"/>
                        <a:pt x="512" y="941"/>
                      </a:cubicBezTo>
                      <a:cubicBezTo>
                        <a:pt x="388" y="776"/>
                        <a:pt x="182" y="421"/>
                        <a:pt x="182" y="421"/>
                      </a:cubicBezTo>
                      <a:cubicBezTo>
                        <a:pt x="256" y="198"/>
                        <a:pt x="182" y="223"/>
                        <a:pt x="314" y="223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44" name="Freeform 20"/>
                <p:cNvSpPr>
                  <a:spLocks noEditPoints="1"/>
                </p:cNvSpPr>
                <p:nvPr/>
              </p:nvSpPr>
              <p:spPr bwMode="auto">
                <a:xfrm>
                  <a:off x="1515" y="1673"/>
                  <a:ext cx="434" cy="414"/>
                </a:xfrm>
                <a:custGeom>
                  <a:avLst/>
                  <a:gdLst>
                    <a:gd name="T0" fmla="*/ 0 w 3741"/>
                    <a:gd name="T1" fmla="*/ 0 h 3561"/>
                    <a:gd name="T2" fmla="*/ 0 w 3741"/>
                    <a:gd name="T3" fmla="*/ 0 h 3561"/>
                    <a:gd name="T4" fmla="*/ 0 w 3741"/>
                    <a:gd name="T5" fmla="*/ 0 h 3561"/>
                    <a:gd name="T6" fmla="*/ 0 w 3741"/>
                    <a:gd name="T7" fmla="*/ 0 h 3561"/>
                    <a:gd name="T8" fmla="*/ 0 w 3741"/>
                    <a:gd name="T9" fmla="*/ 0 h 3561"/>
                    <a:gd name="T10" fmla="*/ 0 w 3741"/>
                    <a:gd name="T11" fmla="*/ 0 h 3561"/>
                    <a:gd name="T12" fmla="*/ 0 w 3741"/>
                    <a:gd name="T13" fmla="*/ 0 h 3561"/>
                    <a:gd name="T14" fmla="*/ 0 w 3741"/>
                    <a:gd name="T15" fmla="*/ 0 h 3561"/>
                    <a:gd name="T16" fmla="*/ 0 w 3741"/>
                    <a:gd name="T17" fmla="*/ 0 h 3561"/>
                    <a:gd name="T18" fmla="*/ 0 w 3741"/>
                    <a:gd name="T19" fmla="*/ 0 h 3561"/>
                    <a:gd name="T20" fmla="*/ 0 w 3741"/>
                    <a:gd name="T21" fmla="*/ 0 h 3561"/>
                    <a:gd name="T22" fmla="*/ 0 w 3741"/>
                    <a:gd name="T23" fmla="*/ 0 h 3561"/>
                    <a:gd name="T24" fmla="*/ 0 w 3741"/>
                    <a:gd name="T25" fmla="*/ 0 h 3561"/>
                    <a:gd name="T26" fmla="*/ 0 w 3741"/>
                    <a:gd name="T27" fmla="*/ 0 h 3561"/>
                    <a:gd name="T28" fmla="*/ 0 w 3741"/>
                    <a:gd name="T29" fmla="*/ 0 h 3561"/>
                    <a:gd name="T30" fmla="*/ 0 w 3741"/>
                    <a:gd name="T31" fmla="*/ 0 h 3561"/>
                    <a:gd name="T32" fmla="*/ 0 w 3741"/>
                    <a:gd name="T33" fmla="*/ 0 h 3561"/>
                    <a:gd name="T34" fmla="*/ 0 w 3741"/>
                    <a:gd name="T35" fmla="*/ 0 h 3561"/>
                    <a:gd name="T36" fmla="*/ 0 w 3741"/>
                    <a:gd name="T37" fmla="*/ 0 h 3561"/>
                    <a:gd name="T38" fmla="*/ 0 w 3741"/>
                    <a:gd name="T39" fmla="*/ 0 h 3561"/>
                    <a:gd name="T40" fmla="*/ 0 w 3741"/>
                    <a:gd name="T41" fmla="*/ 0 h 3561"/>
                    <a:gd name="T42" fmla="*/ 0 w 3741"/>
                    <a:gd name="T43" fmla="*/ 0 h 3561"/>
                    <a:gd name="T44" fmla="*/ 0 w 3741"/>
                    <a:gd name="T45" fmla="*/ 0 h 3561"/>
                    <a:gd name="T46" fmla="*/ 0 w 3741"/>
                    <a:gd name="T47" fmla="*/ 0 h 3561"/>
                    <a:gd name="T48" fmla="*/ 0 w 3741"/>
                    <a:gd name="T49" fmla="*/ 0 h 3561"/>
                    <a:gd name="T50" fmla="*/ 0 w 3741"/>
                    <a:gd name="T51" fmla="*/ 0 h 3561"/>
                    <a:gd name="T52" fmla="*/ 0 w 3741"/>
                    <a:gd name="T53" fmla="*/ 0 h 3561"/>
                    <a:gd name="T54" fmla="*/ 0 w 3741"/>
                    <a:gd name="T55" fmla="*/ 0 h 3561"/>
                    <a:gd name="T56" fmla="*/ 0 w 3741"/>
                    <a:gd name="T57" fmla="*/ 0 h 3561"/>
                    <a:gd name="T58" fmla="*/ 0 w 3741"/>
                    <a:gd name="T59" fmla="*/ 0 h 3561"/>
                    <a:gd name="T60" fmla="*/ 0 w 3741"/>
                    <a:gd name="T61" fmla="*/ 0 h 3561"/>
                    <a:gd name="T62" fmla="*/ 0 w 3741"/>
                    <a:gd name="T63" fmla="*/ 0 h 3561"/>
                    <a:gd name="T64" fmla="*/ 0 w 3741"/>
                    <a:gd name="T65" fmla="*/ 0 h 3561"/>
                    <a:gd name="T66" fmla="*/ 0 w 3741"/>
                    <a:gd name="T67" fmla="*/ 0 h 3561"/>
                    <a:gd name="T68" fmla="*/ 0 w 3741"/>
                    <a:gd name="T69" fmla="*/ 0 h 3561"/>
                    <a:gd name="T70" fmla="*/ 0 w 3741"/>
                    <a:gd name="T71" fmla="*/ 0 h 3561"/>
                    <a:gd name="T72" fmla="*/ 0 w 3741"/>
                    <a:gd name="T73" fmla="*/ 0 h 3561"/>
                    <a:gd name="T74" fmla="*/ 0 w 3741"/>
                    <a:gd name="T75" fmla="*/ 0 h 3561"/>
                    <a:gd name="T76" fmla="*/ 0 w 3741"/>
                    <a:gd name="T77" fmla="*/ 0 h 3561"/>
                    <a:gd name="T78" fmla="*/ 0 w 3741"/>
                    <a:gd name="T79" fmla="*/ 0 h 3561"/>
                    <a:gd name="T80" fmla="*/ 0 w 3741"/>
                    <a:gd name="T81" fmla="*/ 0 h 3561"/>
                    <a:gd name="T82" fmla="*/ 0 w 3741"/>
                    <a:gd name="T83" fmla="*/ 0 h 3561"/>
                    <a:gd name="T84" fmla="*/ 0 w 3741"/>
                    <a:gd name="T85" fmla="*/ 0 h 3561"/>
                    <a:gd name="T86" fmla="*/ 0 w 3741"/>
                    <a:gd name="T87" fmla="*/ 0 h 3561"/>
                    <a:gd name="T88" fmla="*/ 0 w 3741"/>
                    <a:gd name="T89" fmla="*/ 0 h 3561"/>
                    <a:gd name="T90" fmla="*/ 0 w 3741"/>
                    <a:gd name="T91" fmla="*/ 0 h 3561"/>
                    <a:gd name="T92" fmla="*/ 0 w 3741"/>
                    <a:gd name="T93" fmla="*/ 0 h 3561"/>
                    <a:gd name="T94" fmla="*/ 0 w 3741"/>
                    <a:gd name="T95" fmla="*/ 0 h 3561"/>
                    <a:gd name="T96" fmla="*/ 0 w 3741"/>
                    <a:gd name="T97" fmla="*/ 0 h 3561"/>
                    <a:gd name="T98" fmla="*/ 0 w 3741"/>
                    <a:gd name="T99" fmla="*/ 0 h 3561"/>
                    <a:gd name="T100" fmla="*/ 0 w 3741"/>
                    <a:gd name="T101" fmla="*/ 0 h 3561"/>
                    <a:gd name="T102" fmla="*/ 0 w 3741"/>
                    <a:gd name="T103" fmla="*/ 0 h 3561"/>
                    <a:gd name="T104" fmla="*/ 0 w 3741"/>
                    <a:gd name="T105" fmla="*/ 0 h 3561"/>
                    <a:gd name="T106" fmla="*/ 0 w 3741"/>
                    <a:gd name="T107" fmla="*/ 0 h 3561"/>
                    <a:gd name="T108" fmla="*/ 0 w 3741"/>
                    <a:gd name="T109" fmla="*/ 0 h 3561"/>
                    <a:gd name="T110" fmla="*/ 0 w 3741"/>
                    <a:gd name="T111" fmla="*/ 0 h 3561"/>
                    <a:gd name="T112" fmla="*/ 0 w 3741"/>
                    <a:gd name="T113" fmla="*/ 0 h 3561"/>
                    <a:gd name="T114" fmla="*/ 0 w 3741"/>
                    <a:gd name="T115" fmla="*/ 0 h 3561"/>
                    <a:gd name="T116" fmla="*/ 0 w 3741"/>
                    <a:gd name="T117" fmla="*/ 0 h 35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741"/>
                    <a:gd name="T178" fmla="*/ 0 h 3561"/>
                    <a:gd name="T179" fmla="*/ 3741 w 3741"/>
                    <a:gd name="T180" fmla="*/ 3561 h 356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741" h="3561">
                      <a:moveTo>
                        <a:pt x="411" y="820"/>
                      </a:moveTo>
                      <a:lnTo>
                        <a:pt x="382" y="768"/>
                      </a:lnTo>
                      <a:lnTo>
                        <a:pt x="353" y="715"/>
                      </a:lnTo>
                      <a:lnTo>
                        <a:pt x="325" y="673"/>
                      </a:lnTo>
                      <a:lnTo>
                        <a:pt x="337" y="687"/>
                      </a:lnTo>
                      <a:lnTo>
                        <a:pt x="294" y="649"/>
                      </a:lnTo>
                      <a:lnTo>
                        <a:pt x="315" y="662"/>
                      </a:lnTo>
                      <a:lnTo>
                        <a:pt x="284" y="649"/>
                      </a:lnTo>
                      <a:lnTo>
                        <a:pt x="300" y="654"/>
                      </a:lnTo>
                      <a:lnTo>
                        <a:pt x="264" y="648"/>
                      </a:lnTo>
                      <a:lnTo>
                        <a:pt x="276" y="649"/>
                      </a:lnTo>
                      <a:lnTo>
                        <a:pt x="199" y="648"/>
                      </a:lnTo>
                      <a:lnTo>
                        <a:pt x="158" y="646"/>
                      </a:lnTo>
                      <a:lnTo>
                        <a:pt x="115" y="639"/>
                      </a:lnTo>
                      <a:cubicBezTo>
                        <a:pt x="108" y="638"/>
                        <a:pt x="102" y="636"/>
                        <a:pt x="96" y="633"/>
                      </a:cubicBezTo>
                      <a:lnTo>
                        <a:pt x="68" y="620"/>
                      </a:lnTo>
                      <a:cubicBezTo>
                        <a:pt x="58" y="615"/>
                        <a:pt x="49" y="608"/>
                        <a:pt x="41" y="599"/>
                      </a:cubicBezTo>
                      <a:lnTo>
                        <a:pt x="21" y="574"/>
                      </a:lnTo>
                      <a:cubicBezTo>
                        <a:pt x="15" y="566"/>
                        <a:pt x="10" y="556"/>
                        <a:pt x="7" y="545"/>
                      </a:cubicBezTo>
                      <a:lnTo>
                        <a:pt x="2" y="525"/>
                      </a:lnTo>
                      <a:cubicBezTo>
                        <a:pt x="0" y="516"/>
                        <a:pt x="0" y="507"/>
                        <a:pt x="1" y="497"/>
                      </a:cubicBezTo>
                      <a:lnTo>
                        <a:pt x="4" y="475"/>
                      </a:lnTo>
                      <a:cubicBezTo>
                        <a:pt x="5" y="469"/>
                        <a:pt x="6" y="464"/>
                        <a:pt x="8" y="458"/>
                      </a:cubicBezTo>
                      <a:lnTo>
                        <a:pt x="18" y="433"/>
                      </a:lnTo>
                      <a:cubicBezTo>
                        <a:pt x="20" y="428"/>
                        <a:pt x="23" y="423"/>
                        <a:pt x="26" y="419"/>
                      </a:cubicBezTo>
                      <a:lnTo>
                        <a:pt x="31" y="412"/>
                      </a:lnTo>
                      <a:lnTo>
                        <a:pt x="154" y="495"/>
                      </a:lnTo>
                      <a:lnTo>
                        <a:pt x="149" y="502"/>
                      </a:lnTo>
                      <a:lnTo>
                        <a:pt x="156" y="488"/>
                      </a:lnTo>
                      <a:lnTo>
                        <a:pt x="146" y="513"/>
                      </a:lnTo>
                      <a:lnTo>
                        <a:pt x="151" y="496"/>
                      </a:lnTo>
                      <a:lnTo>
                        <a:pt x="148" y="518"/>
                      </a:lnTo>
                      <a:lnTo>
                        <a:pt x="147" y="489"/>
                      </a:lnTo>
                      <a:lnTo>
                        <a:pt x="152" y="509"/>
                      </a:lnTo>
                      <a:lnTo>
                        <a:pt x="137" y="481"/>
                      </a:lnTo>
                      <a:lnTo>
                        <a:pt x="157" y="506"/>
                      </a:lnTo>
                      <a:lnTo>
                        <a:pt x="131" y="485"/>
                      </a:lnTo>
                      <a:lnTo>
                        <a:pt x="159" y="498"/>
                      </a:lnTo>
                      <a:lnTo>
                        <a:pt x="140" y="492"/>
                      </a:lnTo>
                      <a:lnTo>
                        <a:pt x="165" y="497"/>
                      </a:lnTo>
                      <a:lnTo>
                        <a:pt x="200" y="499"/>
                      </a:lnTo>
                      <a:lnTo>
                        <a:pt x="277" y="500"/>
                      </a:lnTo>
                      <a:cubicBezTo>
                        <a:pt x="281" y="500"/>
                        <a:pt x="285" y="501"/>
                        <a:pt x="289" y="501"/>
                      </a:cubicBezTo>
                      <a:lnTo>
                        <a:pt x="325" y="507"/>
                      </a:lnTo>
                      <a:cubicBezTo>
                        <a:pt x="330" y="508"/>
                        <a:pt x="336" y="510"/>
                        <a:pt x="341" y="512"/>
                      </a:cubicBezTo>
                      <a:lnTo>
                        <a:pt x="372" y="525"/>
                      </a:lnTo>
                      <a:cubicBezTo>
                        <a:pt x="380" y="528"/>
                        <a:pt x="387" y="532"/>
                        <a:pt x="393" y="538"/>
                      </a:cubicBezTo>
                      <a:lnTo>
                        <a:pt x="436" y="576"/>
                      </a:lnTo>
                      <a:cubicBezTo>
                        <a:pt x="440" y="580"/>
                        <a:pt x="445" y="585"/>
                        <a:pt x="448" y="590"/>
                      </a:cubicBezTo>
                      <a:lnTo>
                        <a:pt x="484" y="644"/>
                      </a:lnTo>
                      <a:lnTo>
                        <a:pt x="511" y="695"/>
                      </a:lnTo>
                      <a:lnTo>
                        <a:pt x="540" y="747"/>
                      </a:lnTo>
                      <a:lnTo>
                        <a:pt x="411" y="820"/>
                      </a:lnTo>
                      <a:close/>
                      <a:moveTo>
                        <a:pt x="429" y="118"/>
                      </a:moveTo>
                      <a:lnTo>
                        <a:pt x="539" y="97"/>
                      </a:lnTo>
                      <a:lnTo>
                        <a:pt x="582" y="92"/>
                      </a:lnTo>
                      <a:lnTo>
                        <a:pt x="596" y="240"/>
                      </a:lnTo>
                      <a:lnTo>
                        <a:pt x="568" y="242"/>
                      </a:lnTo>
                      <a:lnTo>
                        <a:pt x="457" y="264"/>
                      </a:lnTo>
                      <a:lnTo>
                        <a:pt x="429" y="118"/>
                      </a:lnTo>
                      <a:close/>
                      <a:moveTo>
                        <a:pt x="1015" y="50"/>
                      </a:moveTo>
                      <a:lnTo>
                        <a:pt x="1081" y="34"/>
                      </a:lnTo>
                      <a:lnTo>
                        <a:pt x="1189" y="15"/>
                      </a:lnTo>
                      <a:lnTo>
                        <a:pt x="1299" y="5"/>
                      </a:lnTo>
                      <a:lnTo>
                        <a:pt x="1410" y="0"/>
                      </a:lnTo>
                      <a:lnTo>
                        <a:pt x="1626" y="8"/>
                      </a:lnTo>
                      <a:lnTo>
                        <a:pt x="1620" y="157"/>
                      </a:lnTo>
                      <a:lnTo>
                        <a:pt x="1415" y="149"/>
                      </a:lnTo>
                      <a:lnTo>
                        <a:pt x="1314" y="152"/>
                      </a:lnTo>
                      <a:lnTo>
                        <a:pt x="1214" y="162"/>
                      </a:lnTo>
                      <a:lnTo>
                        <a:pt x="1116" y="179"/>
                      </a:lnTo>
                      <a:lnTo>
                        <a:pt x="1050" y="195"/>
                      </a:lnTo>
                      <a:lnTo>
                        <a:pt x="1015" y="50"/>
                      </a:lnTo>
                      <a:close/>
                      <a:moveTo>
                        <a:pt x="2078" y="73"/>
                      </a:moveTo>
                      <a:lnTo>
                        <a:pt x="2224" y="101"/>
                      </a:lnTo>
                      <a:lnTo>
                        <a:pt x="2195" y="247"/>
                      </a:lnTo>
                      <a:lnTo>
                        <a:pt x="2050" y="219"/>
                      </a:lnTo>
                      <a:lnTo>
                        <a:pt x="2078" y="73"/>
                      </a:lnTo>
                      <a:close/>
                      <a:moveTo>
                        <a:pt x="2660" y="183"/>
                      </a:moveTo>
                      <a:lnTo>
                        <a:pt x="2700" y="190"/>
                      </a:lnTo>
                      <a:cubicBezTo>
                        <a:pt x="2708" y="192"/>
                        <a:pt x="2715" y="194"/>
                        <a:pt x="2722" y="198"/>
                      </a:cubicBezTo>
                      <a:lnTo>
                        <a:pt x="2776" y="226"/>
                      </a:lnTo>
                      <a:lnTo>
                        <a:pt x="2829" y="250"/>
                      </a:lnTo>
                      <a:lnTo>
                        <a:pt x="2889" y="287"/>
                      </a:lnTo>
                      <a:cubicBezTo>
                        <a:pt x="2894" y="289"/>
                        <a:pt x="2898" y="293"/>
                        <a:pt x="2902" y="297"/>
                      </a:cubicBezTo>
                      <a:lnTo>
                        <a:pt x="2923" y="318"/>
                      </a:lnTo>
                      <a:cubicBezTo>
                        <a:pt x="2927" y="322"/>
                        <a:pt x="2931" y="327"/>
                        <a:pt x="2934" y="332"/>
                      </a:cubicBezTo>
                      <a:lnTo>
                        <a:pt x="2949" y="357"/>
                      </a:lnTo>
                      <a:cubicBezTo>
                        <a:pt x="2951" y="360"/>
                        <a:pt x="2953" y="363"/>
                        <a:pt x="2954" y="367"/>
                      </a:cubicBezTo>
                      <a:lnTo>
                        <a:pt x="3006" y="491"/>
                      </a:lnTo>
                      <a:lnTo>
                        <a:pt x="3044" y="599"/>
                      </a:lnTo>
                      <a:lnTo>
                        <a:pt x="3062" y="670"/>
                      </a:lnTo>
                      <a:lnTo>
                        <a:pt x="2918" y="707"/>
                      </a:lnTo>
                      <a:lnTo>
                        <a:pt x="2903" y="648"/>
                      </a:lnTo>
                      <a:lnTo>
                        <a:pt x="2869" y="548"/>
                      </a:lnTo>
                      <a:lnTo>
                        <a:pt x="2817" y="424"/>
                      </a:lnTo>
                      <a:lnTo>
                        <a:pt x="2822" y="434"/>
                      </a:lnTo>
                      <a:lnTo>
                        <a:pt x="2807" y="409"/>
                      </a:lnTo>
                      <a:lnTo>
                        <a:pt x="2818" y="423"/>
                      </a:lnTo>
                      <a:lnTo>
                        <a:pt x="2797" y="402"/>
                      </a:lnTo>
                      <a:lnTo>
                        <a:pt x="2810" y="412"/>
                      </a:lnTo>
                      <a:lnTo>
                        <a:pt x="2768" y="385"/>
                      </a:lnTo>
                      <a:lnTo>
                        <a:pt x="2707" y="357"/>
                      </a:lnTo>
                      <a:lnTo>
                        <a:pt x="2653" y="329"/>
                      </a:lnTo>
                      <a:lnTo>
                        <a:pt x="2675" y="337"/>
                      </a:lnTo>
                      <a:lnTo>
                        <a:pt x="2635" y="330"/>
                      </a:lnTo>
                      <a:lnTo>
                        <a:pt x="2660" y="183"/>
                      </a:lnTo>
                      <a:close/>
                      <a:moveTo>
                        <a:pt x="3163" y="955"/>
                      </a:moveTo>
                      <a:lnTo>
                        <a:pt x="3230" y="977"/>
                      </a:lnTo>
                      <a:lnTo>
                        <a:pt x="3192" y="975"/>
                      </a:lnTo>
                      <a:lnTo>
                        <a:pt x="3261" y="960"/>
                      </a:lnTo>
                      <a:lnTo>
                        <a:pt x="3275" y="958"/>
                      </a:lnTo>
                      <a:lnTo>
                        <a:pt x="3294" y="1105"/>
                      </a:lnTo>
                      <a:lnTo>
                        <a:pt x="3292" y="1105"/>
                      </a:lnTo>
                      <a:lnTo>
                        <a:pt x="3223" y="1120"/>
                      </a:lnTo>
                      <a:cubicBezTo>
                        <a:pt x="3211" y="1123"/>
                        <a:pt x="3197" y="1122"/>
                        <a:pt x="3185" y="1118"/>
                      </a:cubicBezTo>
                      <a:lnTo>
                        <a:pt x="3118" y="1097"/>
                      </a:lnTo>
                      <a:lnTo>
                        <a:pt x="3163" y="955"/>
                      </a:lnTo>
                      <a:close/>
                      <a:moveTo>
                        <a:pt x="3679" y="1224"/>
                      </a:moveTo>
                      <a:lnTo>
                        <a:pt x="3683" y="1241"/>
                      </a:lnTo>
                      <a:cubicBezTo>
                        <a:pt x="3683" y="1245"/>
                        <a:pt x="3684" y="1249"/>
                        <a:pt x="3684" y="1253"/>
                      </a:cubicBezTo>
                      <a:lnTo>
                        <a:pt x="3686" y="1351"/>
                      </a:lnTo>
                      <a:lnTo>
                        <a:pt x="3680" y="1465"/>
                      </a:lnTo>
                      <a:lnTo>
                        <a:pt x="3667" y="1585"/>
                      </a:lnTo>
                      <a:lnTo>
                        <a:pt x="3653" y="1708"/>
                      </a:lnTo>
                      <a:lnTo>
                        <a:pt x="3641" y="1833"/>
                      </a:lnTo>
                      <a:lnTo>
                        <a:pt x="3493" y="1826"/>
                      </a:lnTo>
                      <a:lnTo>
                        <a:pt x="3493" y="1819"/>
                      </a:lnTo>
                      <a:lnTo>
                        <a:pt x="3506" y="1691"/>
                      </a:lnTo>
                      <a:lnTo>
                        <a:pt x="3520" y="1570"/>
                      </a:lnTo>
                      <a:lnTo>
                        <a:pt x="3531" y="1456"/>
                      </a:lnTo>
                      <a:lnTo>
                        <a:pt x="3537" y="1354"/>
                      </a:lnTo>
                      <a:lnTo>
                        <a:pt x="3535" y="1256"/>
                      </a:lnTo>
                      <a:lnTo>
                        <a:pt x="3536" y="1268"/>
                      </a:lnTo>
                      <a:lnTo>
                        <a:pt x="3533" y="1250"/>
                      </a:lnTo>
                      <a:lnTo>
                        <a:pt x="3679" y="1224"/>
                      </a:lnTo>
                      <a:close/>
                      <a:moveTo>
                        <a:pt x="3671" y="2252"/>
                      </a:moveTo>
                      <a:lnTo>
                        <a:pt x="3682" y="2294"/>
                      </a:lnTo>
                      <a:lnTo>
                        <a:pt x="3677" y="2281"/>
                      </a:lnTo>
                      <a:lnTo>
                        <a:pt x="3723" y="2375"/>
                      </a:lnTo>
                      <a:lnTo>
                        <a:pt x="3589" y="2440"/>
                      </a:lnTo>
                      <a:lnTo>
                        <a:pt x="3544" y="2346"/>
                      </a:lnTo>
                      <a:cubicBezTo>
                        <a:pt x="3542" y="2342"/>
                        <a:pt x="3540" y="2337"/>
                        <a:pt x="3539" y="2333"/>
                      </a:cubicBezTo>
                      <a:lnTo>
                        <a:pt x="3527" y="2291"/>
                      </a:lnTo>
                      <a:lnTo>
                        <a:pt x="3671" y="2252"/>
                      </a:lnTo>
                      <a:close/>
                      <a:moveTo>
                        <a:pt x="3741" y="2853"/>
                      </a:moveTo>
                      <a:lnTo>
                        <a:pt x="3739" y="2957"/>
                      </a:lnTo>
                      <a:lnTo>
                        <a:pt x="3728" y="3068"/>
                      </a:lnTo>
                      <a:lnTo>
                        <a:pt x="3705" y="3178"/>
                      </a:lnTo>
                      <a:cubicBezTo>
                        <a:pt x="3704" y="3182"/>
                        <a:pt x="3703" y="3185"/>
                        <a:pt x="3702" y="3189"/>
                      </a:cubicBezTo>
                      <a:lnTo>
                        <a:pt x="3665" y="3287"/>
                      </a:lnTo>
                      <a:cubicBezTo>
                        <a:pt x="3662" y="3294"/>
                        <a:pt x="3658" y="3301"/>
                        <a:pt x="3653" y="3308"/>
                      </a:cubicBezTo>
                      <a:lnTo>
                        <a:pt x="3625" y="3342"/>
                      </a:lnTo>
                      <a:cubicBezTo>
                        <a:pt x="3618" y="3350"/>
                        <a:pt x="3610" y="3357"/>
                        <a:pt x="3600" y="3361"/>
                      </a:cubicBezTo>
                      <a:lnTo>
                        <a:pt x="3561" y="3380"/>
                      </a:lnTo>
                      <a:cubicBezTo>
                        <a:pt x="3555" y="3383"/>
                        <a:pt x="3548" y="3386"/>
                        <a:pt x="3541" y="3387"/>
                      </a:cubicBezTo>
                      <a:lnTo>
                        <a:pt x="3493" y="3395"/>
                      </a:lnTo>
                      <a:cubicBezTo>
                        <a:pt x="3489" y="3395"/>
                        <a:pt x="3485" y="3396"/>
                        <a:pt x="3480" y="3396"/>
                      </a:cubicBezTo>
                      <a:lnTo>
                        <a:pt x="3440" y="3396"/>
                      </a:lnTo>
                      <a:lnTo>
                        <a:pt x="3440" y="3247"/>
                      </a:lnTo>
                      <a:lnTo>
                        <a:pt x="3480" y="3247"/>
                      </a:lnTo>
                      <a:lnTo>
                        <a:pt x="3468" y="3248"/>
                      </a:lnTo>
                      <a:lnTo>
                        <a:pt x="3516" y="3240"/>
                      </a:lnTo>
                      <a:lnTo>
                        <a:pt x="3496" y="3247"/>
                      </a:lnTo>
                      <a:lnTo>
                        <a:pt x="3535" y="3228"/>
                      </a:lnTo>
                      <a:lnTo>
                        <a:pt x="3510" y="3247"/>
                      </a:lnTo>
                      <a:lnTo>
                        <a:pt x="3538" y="3213"/>
                      </a:lnTo>
                      <a:lnTo>
                        <a:pt x="3526" y="3234"/>
                      </a:lnTo>
                      <a:lnTo>
                        <a:pt x="3563" y="3136"/>
                      </a:lnTo>
                      <a:lnTo>
                        <a:pt x="3560" y="3147"/>
                      </a:lnTo>
                      <a:lnTo>
                        <a:pt x="3581" y="3053"/>
                      </a:lnTo>
                      <a:lnTo>
                        <a:pt x="3590" y="2954"/>
                      </a:lnTo>
                      <a:lnTo>
                        <a:pt x="3592" y="2851"/>
                      </a:lnTo>
                      <a:lnTo>
                        <a:pt x="3741" y="2853"/>
                      </a:lnTo>
                      <a:close/>
                      <a:moveTo>
                        <a:pt x="3056" y="3487"/>
                      </a:moveTo>
                      <a:lnTo>
                        <a:pt x="3050" y="3490"/>
                      </a:lnTo>
                      <a:lnTo>
                        <a:pt x="2956" y="3544"/>
                      </a:lnTo>
                      <a:lnTo>
                        <a:pt x="2919" y="3561"/>
                      </a:lnTo>
                      <a:lnTo>
                        <a:pt x="2858" y="3426"/>
                      </a:lnTo>
                      <a:lnTo>
                        <a:pt x="2882" y="3415"/>
                      </a:lnTo>
                      <a:lnTo>
                        <a:pt x="2976" y="3361"/>
                      </a:lnTo>
                      <a:lnTo>
                        <a:pt x="2982" y="3358"/>
                      </a:lnTo>
                      <a:lnTo>
                        <a:pt x="3056" y="3487"/>
                      </a:lnTo>
                      <a:close/>
                      <a:moveTo>
                        <a:pt x="2489" y="3286"/>
                      </a:moveTo>
                      <a:lnTo>
                        <a:pt x="2483" y="3240"/>
                      </a:lnTo>
                      <a:lnTo>
                        <a:pt x="2479" y="3192"/>
                      </a:lnTo>
                      <a:lnTo>
                        <a:pt x="2474" y="3154"/>
                      </a:lnTo>
                      <a:lnTo>
                        <a:pt x="2479" y="3173"/>
                      </a:lnTo>
                      <a:lnTo>
                        <a:pt x="2460" y="3129"/>
                      </a:lnTo>
                      <a:lnTo>
                        <a:pt x="2468" y="3143"/>
                      </a:lnTo>
                      <a:lnTo>
                        <a:pt x="2452" y="3121"/>
                      </a:lnTo>
                      <a:lnTo>
                        <a:pt x="2437" y="3106"/>
                      </a:lnTo>
                      <a:lnTo>
                        <a:pt x="2414" y="3088"/>
                      </a:lnTo>
                      <a:lnTo>
                        <a:pt x="2381" y="3065"/>
                      </a:lnTo>
                      <a:lnTo>
                        <a:pt x="2338" y="3043"/>
                      </a:lnTo>
                      <a:lnTo>
                        <a:pt x="2285" y="3021"/>
                      </a:lnTo>
                      <a:lnTo>
                        <a:pt x="2163" y="2981"/>
                      </a:lnTo>
                      <a:lnTo>
                        <a:pt x="2154" y="2979"/>
                      </a:lnTo>
                      <a:lnTo>
                        <a:pt x="2193" y="2835"/>
                      </a:lnTo>
                      <a:lnTo>
                        <a:pt x="2210" y="2840"/>
                      </a:lnTo>
                      <a:lnTo>
                        <a:pt x="2343" y="2884"/>
                      </a:lnTo>
                      <a:lnTo>
                        <a:pt x="2409" y="2912"/>
                      </a:lnTo>
                      <a:lnTo>
                        <a:pt x="2466" y="2944"/>
                      </a:lnTo>
                      <a:lnTo>
                        <a:pt x="2507" y="2972"/>
                      </a:lnTo>
                      <a:lnTo>
                        <a:pt x="2544" y="3003"/>
                      </a:lnTo>
                      <a:lnTo>
                        <a:pt x="2573" y="3034"/>
                      </a:lnTo>
                      <a:lnTo>
                        <a:pt x="2589" y="3056"/>
                      </a:lnTo>
                      <a:cubicBezTo>
                        <a:pt x="2592" y="3060"/>
                        <a:pt x="2595" y="3065"/>
                        <a:pt x="2597" y="3070"/>
                      </a:cubicBezTo>
                      <a:lnTo>
                        <a:pt x="2616" y="3114"/>
                      </a:lnTo>
                      <a:cubicBezTo>
                        <a:pt x="2618" y="3120"/>
                        <a:pt x="2620" y="3127"/>
                        <a:pt x="2621" y="3133"/>
                      </a:cubicBezTo>
                      <a:lnTo>
                        <a:pt x="2628" y="3181"/>
                      </a:lnTo>
                      <a:lnTo>
                        <a:pt x="2630" y="3221"/>
                      </a:lnTo>
                      <a:lnTo>
                        <a:pt x="2636" y="3268"/>
                      </a:lnTo>
                      <a:lnTo>
                        <a:pt x="2489" y="3286"/>
                      </a:lnTo>
                      <a:close/>
                      <a:moveTo>
                        <a:pt x="1815" y="2699"/>
                      </a:moveTo>
                      <a:lnTo>
                        <a:pt x="1769" y="2673"/>
                      </a:lnTo>
                      <a:lnTo>
                        <a:pt x="1719" y="2643"/>
                      </a:lnTo>
                      <a:cubicBezTo>
                        <a:pt x="1715" y="2641"/>
                        <a:pt x="1711" y="2639"/>
                        <a:pt x="1708" y="2636"/>
                      </a:cubicBezTo>
                      <a:lnTo>
                        <a:pt x="1679" y="2611"/>
                      </a:lnTo>
                      <a:lnTo>
                        <a:pt x="1776" y="2498"/>
                      </a:lnTo>
                      <a:lnTo>
                        <a:pt x="1805" y="2523"/>
                      </a:lnTo>
                      <a:lnTo>
                        <a:pt x="1794" y="2516"/>
                      </a:lnTo>
                      <a:lnTo>
                        <a:pt x="1842" y="2544"/>
                      </a:lnTo>
                      <a:lnTo>
                        <a:pt x="1889" y="2570"/>
                      </a:lnTo>
                      <a:lnTo>
                        <a:pt x="1815" y="2699"/>
                      </a:lnTo>
                      <a:close/>
                      <a:moveTo>
                        <a:pt x="1409" y="2230"/>
                      </a:moveTo>
                      <a:lnTo>
                        <a:pt x="1393" y="2206"/>
                      </a:lnTo>
                      <a:lnTo>
                        <a:pt x="1387" y="2194"/>
                      </a:lnTo>
                      <a:lnTo>
                        <a:pt x="1388" y="2196"/>
                      </a:lnTo>
                      <a:cubicBezTo>
                        <a:pt x="1375" y="2177"/>
                        <a:pt x="1372" y="2154"/>
                        <a:pt x="1378" y="2133"/>
                      </a:cubicBezTo>
                      <a:lnTo>
                        <a:pt x="1407" y="2039"/>
                      </a:lnTo>
                      <a:lnTo>
                        <a:pt x="1424" y="1965"/>
                      </a:lnTo>
                      <a:lnTo>
                        <a:pt x="1422" y="1977"/>
                      </a:lnTo>
                      <a:lnTo>
                        <a:pt x="1426" y="1910"/>
                      </a:lnTo>
                      <a:lnTo>
                        <a:pt x="1427" y="1928"/>
                      </a:lnTo>
                      <a:lnTo>
                        <a:pt x="1417" y="1872"/>
                      </a:lnTo>
                      <a:lnTo>
                        <a:pt x="1427" y="1897"/>
                      </a:lnTo>
                      <a:lnTo>
                        <a:pt x="1398" y="1850"/>
                      </a:lnTo>
                      <a:lnTo>
                        <a:pt x="1413" y="1868"/>
                      </a:lnTo>
                      <a:lnTo>
                        <a:pt x="1365" y="1827"/>
                      </a:lnTo>
                      <a:lnTo>
                        <a:pt x="1378" y="1836"/>
                      </a:lnTo>
                      <a:lnTo>
                        <a:pt x="1309" y="1799"/>
                      </a:lnTo>
                      <a:lnTo>
                        <a:pt x="1274" y="1786"/>
                      </a:lnTo>
                      <a:lnTo>
                        <a:pt x="1272" y="1785"/>
                      </a:lnTo>
                      <a:lnTo>
                        <a:pt x="1320" y="1644"/>
                      </a:lnTo>
                      <a:lnTo>
                        <a:pt x="1329" y="1647"/>
                      </a:lnTo>
                      <a:lnTo>
                        <a:pt x="1380" y="1668"/>
                      </a:lnTo>
                      <a:lnTo>
                        <a:pt x="1449" y="1705"/>
                      </a:lnTo>
                      <a:cubicBezTo>
                        <a:pt x="1453" y="1708"/>
                        <a:pt x="1458" y="1711"/>
                        <a:pt x="1462" y="1714"/>
                      </a:cubicBezTo>
                      <a:lnTo>
                        <a:pt x="1510" y="1755"/>
                      </a:lnTo>
                      <a:cubicBezTo>
                        <a:pt x="1516" y="1760"/>
                        <a:pt x="1521" y="1766"/>
                        <a:pt x="1525" y="1772"/>
                      </a:cubicBezTo>
                      <a:lnTo>
                        <a:pt x="1554" y="1819"/>
                      </a:lnTo>
                      <a:cubicBezTo>
                        <a:pt x="1559" y="1827"/>
                        <a:pt x="1562" y="1836"/>
                        <a:pt x="1564" y="1845"/>
                      </a:cubicBezTo>
                      <a:lnTo>
                        <a:pt x="1574" y="1901"/>
                      </a:lnTo>
                      <a:cubicBezTo>
                        <a:pt x="1575" y="1907"/>
                        <a:pt x="1575" y="1913"/>
                        <a:pt x="1575" y="1919"/>
                      </a:cubicBezTo>
                      <a:lnTo>
                        <a:pt x="1571" y="1986"/>
                      </a:lnTo>
                      <a:cubicBezTo>
                        <a:pt x="1570" y="1990"/>
                        <a:pt x="1570" y="1994"/>
                        <a:pt x="1569" y="1998"/>
                      </a:cubicBezTo>
                      <a:lnTo>
                        <a:pt x="1549" y="2082"/>
                      </a:lnTo>
                      <a:lnTo>
                        <a:pt x="1520" y="2176"/>
                      </a:lnTo>
                      <a:lnTo>
                        <a:pt x="1511" y="2113"/>
                      </a:lnTo>
                      <a:lnTo>
                        <a:pt x="1516" y="2121"/>
                      </a:lnTo>
                      <a:lnTo>
                        <a:pt x="1519" y="2127"/>
                      </a:lnTo>
                      <a:lnTo>
                        <a:pt x="1535" y="2151"/>
                      </a:lnTo>
                      <a:lnTo>
                        <a:pt x="1409" y="2230"/>
                      </a:lnTo>
                      <a:close/>
                      <a:moveTo>
                        <a:pt x="947" y="1459"/>
                      </a:moveTo>
                      <a:lnTo>
                        <a:pt x="925" y="1441"/>
                      </a:lnTo>
                      <a:lnTo>
                        <a:pt x="903" y="1427"/>
                      </a:lnTo>
                      <a:lnTo>
                        <a:pt x="871" y="1410"/>
                      </a:lnTo>
                      <a:lnTo>
                        <a:pt x="838" y="1397"/>
                      </a:lnTo>
                      <a:lnTo>
                        <a:pt x="895" y="1260"/>
                      </a:lnTo>
                      <a:lnTo>
                        <a:pt x="940" y="1279"/>
                      </a:lnTo>
                      <a:lnTo>
                        <a:pt x="984" y="1302"/>
                      </a:lnTo>
                      <a:lnTo>
                        <a:pt x="1020" y="1326"/>
                      </a:lnTo>
                      <a:lnTo>
                        <a:pt x="1042" y="1344"/>
                      </a:lnTo>
                      <a:lnTo>
                        <a:pt x="947" y="1459"/>
                      </a:lnTo>
                      <a:close/>
                      <a:moveTo>
                        <a:pt x="550" y="1049"/>
                      </a:moveTo>
                      <a:lnTo>
                        <a:pt x="533" y="1027"/>
                      </a:lnTo>
                      <a:lnTo>
                        <a:pt x="482" y="960"/>
                      </a:lnTo>
                      <a:lnTo>
                        <a:pt x="431" y="889"/>
                      </a:lnTo>
                      <a:lnTo>
                        <a:pt x="376" y="806"/>
                      </a:lnTo>
                      <a:lnTo>
                        <a:pt x="320" y="719"/>
                      </a:lnTo>
                      <a:lnTo>
                        <a:pt x="267" y="632"/>
                      </a:lnTo>
                      <a:lnTo>
                        <a:pt x="220" y="555"/>
                      </a:lnTo>
                      <a:lnTo>
                        <a:pt x="214" y="546"/>
                      </a:lnTo>
                      <a:lnTo>
                        <a:pt x="342" y="469"/>
                      </a:lnTo>
                      <a:lnTo>
                        <a:pt x="347" y="478"/>
                      </a:lnTo>
                      <a:lnTo>
                        <a:pt x="394" y="555"/>
                      </a:lnTo>
                      <a:lnTo>
                        <a:pt x="445" y="638"/>
                      </a:lnTo>
                      <a:lnTo>
                        <a:pt x="499" y="723"/>
                      </a:lnTo>
                      <a:lnTo>
                        <a:pt x="552" y="802"/>
                      </a:lnTo>
                      <a:lnTo>
                        <a:pt x="601" y="871"/>
                      </a:lnTo>
                      <a:lnTo>
                        <a:pt x="648" y="933"/>
                      </a:lnTo>
                      <a:lnTo>
                        <a:pt x="665" y="955"/>
                      </a:lnTo>
                      <a:lnTo>
                        <a:pt x="550" y="104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552" y="1713"/>
                <a:ext cx="1404" cy="1480"/>
                <a:chOff x="552" y="1713"/>
                <a:chExt cx="1404" cy="1480"/>
              </a:xfrm>
            </p:grpSpPr>
            <p:sp>
              <p:nvSpPr>
                <p:cNvPr id="14541" name="Freeform 22"/>
                <p:cNvSpPr>
                  <a:spLocks/>
                </p:cNvSpPr>
                <p:nvPr/>
              </p:nvSpPr>
              <p:spPr bwMode="auto">
                <a:xfrm>
                  <a:off x="552" y="1713"/>
                  <a:ext cx="1397" cy="1474"/>
                </a:xfrm>
                <a:custGeom>
                  <a:avLst/>
                  <a:gdLst>
                    <a:gd name="T0" fmla="*/ 0 w 12044"/>
                    <a:gd name="T1" fmla="*/ 0 h 12698"/>
                    <a:gd name="T2" fmla="*/ 0 w 12044"/>
                    <a:gd name="T3" fmla="*/ 0 h 12698"/>
                    <a:gd name="T4" fmla="*/ 0 w 12044"/>
                    <a:gd name="T5" fmla="*/ 0 h 12698"/>
                    <a:gd name="T6" fmla="*/ 0 w 12044"/>
                    <a:gd name="T7" fmla="*/ 0 h 12698"/>
                    <a:gd name="T8" fmla="*/ 0 w 12044"/>
                    <a:gd name="T9" fmla="*/ 0 h 12698"/>
                    <a:gd name="T10" fmla="*/ 0 w 12044"/>
                    <a:gd name="T11" fmla="*/ 0 h 12698"/>
                    <a:gd name="T12" fmla="*/ 0 w 12044"/>
                    <a:gd name="T13" fmla="*/ 0 h 12698"/>
                    <a:gd name="T14" fmla="*/ 0 w 12044"/>
                    <a:gd name="T15" fmla="*/ 0 h 12698"/>
                    <a:gd name="T16" fmla="*/ 0 w 12044"/>
                    <a:gd name="T17" fmla="*/ 0 h 12698"/>
                    <a:gd name="T18" fmla="*/ 0 w 12044"/>
                    <a:gd name="T19" fmla="*/ 0 h 12698"/>
                    <a:gd name="T20" fmla="*/ 0 w 12044"/>
                    <a:gd name="T21" fmla="*/ 0 h 12698"/>
                    <a:gd name="T22" fmla="*/ 0 w 12044"/>
                    <a:gd name="T23" fmla="*/ 0 h 12698"/>
                    <a:gd name="T24" fmla="*/ 0 w 12044"/>
                    <a:gd name="T25" fmla="*/ 0 h 12698"/>
                    <a:gd name="T26" fmla="*/ 0 w 12044"/>
                    <a:gd name="T27" fmla="*/ 0 h 12698"/>
                    <a:gd name="T28" fmla="*/ 0 w 12044"/>
                    <a:gd name="T29" fmla="*/ 0 h 12698"/>
                    <a:gd name="T30" fmla="*/ 0 w 12044"/>
                    <a:gd name="T31" fmla="*/ 0 h 12698"/>
                    <a:gd name="T32" fmla="*/ 0 w 12044"/>
                    <a:gd name="T33" fmla="*/ 0 h 12698"/>
                    <a:gd name="T34" fmla="*/ 0 w 12044"/>
                    <a:gd name="T35" fmla="*/ 0 h 12698"/>
                    <a:gd name="T36" fmla="*/ 0 w 12044"/>
                    <a:gd name="T37" fmla="*/ 0 h 12698"/>
                    <a:gd name="T38" fmla="*/ 0 w 12044"/>
                    <a:gd name="T39" fmla="*/ 0 h 12698"/>
                    <a:gd name="T40" fmla="*/ 0 w 12044"/>
                    <a:gd name="T41" fmla="*/ 0 h 12698"/>
                    <a:gd name="T42" fmla="*/ 0 w 12044"/>
                    <a:gd name="T43" fmla="*/ 0 h 12698"/>
                    <a:gd name="T44" fmla="*/ 0 w 12044"/>
                    <a:gd name="T45" fmla="*/ 0 h 12698"/>
                    <a:gd name="T46" fmla="*/ 0 w 12044"/>
                    <a:gd name="T47" fmla="*/ 0 h 12698"/>
                    <a:gd name="T48" fmla="*/ 0 w 12044"/>
                    <a:gd name="T49" fmla="*/ 0 h 12698"/>
                    <a:gd name="T50" fmla="*/ 0 w 12044"/>
                    <a:gd name="T51" fmla="*/ 0 h 12698"/>
                    <a:gd name="T52" fmla="*/ 0 w 12044"/>
                    <a:gd name="T53" fmla="*/ 0 h 12698"/>
                    <a:gd name="T54" fmla="*/ 0 w 12044"/>
                    <a:gd name="T55" fmla="*/ 0 h 12698"/>
                    <a:gd name="T56" fmla="*/ 0 w 12044"/>
                    <a:gd name="T57" fmla="*/ 0 h 12698"/>
                    <a:gd name="T58" fmla="*/ 0 w 12044"/>
                    <a:gd name="T59" fmla="*/ 0 h 12698"/>
                    <a:gd name="T60" fmla="*/ 0 w 12044"/>
                    <a:gd name="T61" fmla="*/ 0 h 12698"/>
                    <a:gd name="T62" fmla="*/ 0 w 12044"/>
                    <a:gd name="T63" fmla="*/ 0 h 12698"/>
                    <a:gd name="T64" fmla="*/ 0 w 12044"/>
                    <a:gd name="T65" fmla="*/ 0 h 12698"/>
                    <a:gd name="T66" fmla="*/ 0 w 12044"/>
                    <a:gd name="T67" fmla="*/ 0 h 12698"/>
                    <a:gd name="T68" fmla="*/ 0 w 12044"/>
                    <a:gd name="T69" fmla="*/ 0 h 12698"/>
                    <a:gd name="T70" fmla="*/ 0 w 12044"/>
                    <a:gd name="T71" fmla="*/ 0 h 12698"/>
                    <a:gd name="T72" fmla="*/ 0 w 12044"/>
                    <a:gd name="T73" fmla="*/ 0 h 12698"/>
                    <a:gd name="T74" fmla="*/ 0 w 12044"/>
                    <a:gd name="T75" fmla="*/ 0 h 12698"/>
                    <a:gd name="T76" fmla="*/ 0 w 12044"/>
                    <a:gd name="T77" fmla="*/ 0 h 1269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044"/>
                    <a:gd name="T118" fmla="*/ 0 h 12698"/>
                    <a:gd name="T119" fmla="*/ 12044 w 12044"/>
                    <a:gd name="T120" fmla="*/ 12698 h 1269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044" h="12698">
                      <a:moveTo>
                        <a:pt x="8313" y="190"/>
                      </a:moveTo>
                      <a:cubicBezTo>
                        <a:pt x="8478" y="834"/>
                        <a:pt x="8181" y="0"/>
                        <a:pt x="8899" y="512"/>
                      </a:cubicBezTo>
                      <a:cubicBezTo>
                        <a:pt x="9064" y="628"/>
                        <a:pt x="9031" y="900"/>
                        <a:pt x="9097" y="1098"/>
                      </a:cubicBezTo>
                      <a:cubicBezTo>
                        <a:pt x="9122" y="1164"/>
                        <a:pt x="9097" y="1288"/>
                        <a:pt x="9163" y="1296"/>
                      </a:cubicBezTo>
                      <a:cubicBezTo>
                        <a:pt x="9312" y="1321"/>
                        <a:pt x="9468" y="1338"/>
                        <a:pt x="9617" y="1362"/>
                      </a:cubicBezTo>
                      <a:cubicBezTo>
                        <a:pt x="10030" y="1949"/>
                        <a:pt x="9336" y="892"/>
                        <a:pt x="9815" y="2081"/>
                      </a:cubicBezTo>
                      <a:cubicBezTo>
                        <a:pt x="9856" y="2180"/>
                        <a:pt x="10302" y="2337"/>
                        <a:pt x="10401" y="2403"/>
                      </a:cubicBezTo>
                      <a:cubicBezTo>
                        <a:pt x="10509" y="2716"/>
                        <a:pt x="10599" y="3014"/>
                        <a:pt x="10921" y="3121"/>
                      </a:cubicBezTo>
                      <a:cubicBezTo>
                        <a:pt x="11078" y="3583"/>
                        <a:pt x="10855" y="3063"/>
                        <a:pt x="11185" y="3443"/>
                      </a:cubicBezTo>
                      <a:cubicBezTo>
                        <a:pt x="11673" y="4004"/>
                        <a:pt x="11334" y="3980"/>
                        <a:pt x="12028" y="4161"/>
                      </a:cubicBezTo>
                      <a:cubicBezTo>
                        <a:pt x="12003" y="4549"/>
                        <a:pt x="12044" y="4954"/>
                        <a:pt x="11961" y="5334"/>
                      </a:cubicBezTo>
                      <a:cubicBezTo>
                        <a:pt x="11945" y="5400"/>
                        <a:pt x="11821" y="5350"/>
                        <a:pt x="11772" y="5400"/>
                      </a:cubicBezTo>
                      <a:cubicBezTo>
                        <a:pt x="11722" y="5449"/>
                        <a:pt x="11730" y="5532"/>
                        <a:pt x="11706" y="5598"/>
                      </a:cubicBezTo>
                      <a:cubicBezTo>
                        <a:pt x="11994" y="5697"/>
                        <a:pt x="11970" y="5779"/>
                        <a:pt x="11895" y="6052"/>
                      </a:cubicBezTo>
                      <a:cubicBezTo>
                        <a:pt x="11871" y="6134"/>
                        <a:pt x="11895" y="6242"/>
                        <a:pt x="11838" y="6308"/>
                      </a:cubicBezTo>
                      <a:cubicBezTo>
                        <a:pt x="11681" y="6490"/>
                        <a:pt x="11450" y="6572"/>
                        <a:pt x="11252" y="6704"/>
                      </a:cubicBezTo>
                      <a:cubicBezTo>
                        <a:pt x="11185" y="6745"/>
                        <a:pt x="11053" y="6836"/>
                        <a:pt x="11053" y="6836"/>
                      </a:cubicBezTo>
                      <a:cubicBezTo>
                        <a:pt x="10880" y="7092"/>
                        <a:pt x="10773" y="7348"/>
                        <a:pt x="10599" y="7612"/>
                      </a:cubicBezTo>
                      <a:cubicBezTo>
                        <a:pt x="10558" y="7678"/>
                        <a:pt x="10467" y="7810"/>
                        <a:pt x="10467" y="7810"/>
                      </a:cubicBezTo>
                      <a:cubicBezTo>
                        <a:pt x="10756" y="8009"/>
                        <a:pt x="10773" y="8132"/>
                        <a:pt x="10987" y="7810"/>
                      </a:cubicBezTo>
                      <a:cubicBezTo>
                        <a:pt x="11772" y="8009"/>
                        <a:pt x="11565" y="9198"/>
                        <a:pt x="11053" y="9371"/>
                      </a:cubicBezTo>
                      <a:cubicBezTo>
                        <a:pt x="10880" y="9627"/>
                        <a:pt x="10649" y="9825"/>
                        <a:pt x="11053" y="9957"/>
                      </a:cubicBezTo>
                      <a:cubicBezTo>
                        <a:pt x="11095" y="10023"/>
                        <a:pt x="11169" y="10081"/>
                        <a:pt x="11185" y="10155"/>
                      </a:cubicBezTo>
                      <a:cubicBezTo>
                        <a:pt x="11194" y="10221"/>
                        <a:pt x="11136" y="10287"/>
                        <a:pt x="11119" y="10353"/>
                      </a:cubicBezTo>
                      <a:cubicBezTo>
                        <a:pt x="10963" y="11047"/>
                        <a:pt x="11136" y="10494"/>
                        <a:pt x="10987" y="10940"/>
                      </a:cubicBezTo>
                      <a:cubicBezTo>
                        <a:pt x="11095" y="11253"/>
                        <a:pt x="11218" y="11163"/>
                        <a:pt x="11507" y="11262"/>
                      </a:cubicBezTo>
                      <a:cubicBezTo>
                        <a:pt x="11532" y="11328"/>
                        <a:pt x="11532" y="11402"/>
                        <a:pt x="11573" y="11460"/>
                      </a:cubicBezTo>
                      <a:cubicBezTo>
                        <a:pt x="11623" y="11534"/>
                        <a:pt x="11739" y="11567"/>
                        <a:pt x="11772" y="11650"/>
                      </a:cubicBezTo>
                      <a:cubicBezTo>
                        <a:pt x="11838" y="11848"/>
                        <a:pt x="11260" y="12062"/>
                        <a:pt x="11119" y="12112"/>
                      </a:cubicBezTo>
                      <a:cubicBezTo>
                        <a:pt x="10979" y="12318"/>
                        <a:pt x="10690" y="12624"/>
                        <a:pt x="10467" y="12698"/>
                      </a:cubicBezTo>
                      <a:cubicBezTo>
                        <a:pt x="10294" y="12673"/>
                        <a:pt x="10112" y="12698"/>
                        <a:pt x="9947" y="12632"/>
                      </a:cubicBezTo>
                      <a:cubicBezTo>
                        <a:pt x="9873" y="12599"/>
                        <a:pt x="9889" y="12459"/>
                        <a:pt x="9815" y="12434"/>
                      </a:cubicBezTo>
                      <a:cubicBezTo>
                        <a:pt x="9609" y="12368"/>
                        <a:pt x="9378" y="12393"/>
                        <a:pt x="9163" y="12368"/>
                      </a:cubicBezTo>
                      <a:cubicBezTo>
                        <a:pt x="8940" y="12054"/>
                        <a:pt x="8544" y="12038"/>
                        <a:pt x="8189" y="11914"/>
                      </a:cubicBezTo>
                      <a:cubicBezTo>
                        <a:pt x="8057" y="11873"/>
                        <a:pt x="7793" y="11782"/>
                        <a:pt x="7793" y="11782"/>
                      </a:cubicBezTo>
                      <a:cubicBezTo>
                        <a:pt x="7405" y="11914"/>
                        <a:pt x="7256" y="12038"/>
                        <a:pt x="6818" y="12112"/>
                      </a:cubicBezTo>
                      <a:cubicBezTo>
                        <a:pt x="6662" y="12558"/>
                        <a:pt x="6175" y="12294"/>
                        <a:pt x="5778" y="12434"/>
                      </a:cubicBezTo>
                      <a:cubicBezTo>
                        <a:pt x="5588" y="12409"/>
                        <a:pt x="5316" y="12393"/>
                        <a:pt x="5126" y="12302"/>
                      </a:cubicBezTo>
                      <a:cubicBezTo>
                        <a:pt x="4953" y="12219"/>
                        <a:pt x="4722" y="12029"/>
                        <a:pt x="4540" y="11980"/>
                      </a:cubicBezTo>
                      <a:cubicBezTo>
                        <a:pt x="4375" y="11930"/>
                        <a:pt x="4193" y="11939"/>
                        <a:pt x="4020" y="11914"/>
                      </a:cubicBezTo>
                      <a:cubicBezTo>
                        <a:pt x="3632" y="11336"/>
                        <a:pt x="2881" y="11782"/>
                        <a:pt x="2262" y="11592"/>
                      </a:cubicBezTo>
                      <a:cubicBezTo>
                        <a:pt x="2154" y="11262"/>
                        <a:pt x="2262" y="11418"/>
                        <a:pt x="1799" y="11262"/>
                      </a:cubicBezTo>
                      <a:cubicBezTo>
                        <a:pt x="1733" y="11237"/>
                        <a:pt x="1609" y="11196"/>
                        <a:pt x="1609" y="11196"/>
                      </a:cubicBezTo>
                      <a:cubicBezTo>
                        <a:pt x="1568" y="11063"/>
                        <a:pt x="1502" y="10940"/>
                        <a:pt x="1477" y="10807"/>
                      </a:cubicBezTo>
                      <a:cubicBezTo>
                        <a:pt x="1453" y="10675"/>
                        <a:pt x="1453" y="10543"/>
                        <a:pt x="1411" y="10419"/>
                      </a:cubicBezTo>
                      <a:cubicBezTo>
                        <a:pt x="1387" y="10345"/>
                        <a:pt x="1312" y="10296"/>
                        <a:pt x="1279" y="10221"/>
                      </a:cubicBezTo>
                      <a:cubicBezTo>
                        <a:pt x="1246" y="10155"/>
                        <a:pt x="1238" y="10089"/>
                        <a:pt x="1213" y="10023"/>
                      </a:cubicBezTo>
                      <a:cubicBezTo>
                        <a:pt x="1254" y="9957"/>
                        <a:pt x="1287" y="9883"/>
                        <a:pt x="1345" y="9833"/>
                      </a:cubicBezTo>
                      <a:cubicBezTo>
                        <a:pt x="1403" y="9792"/>
                        <a:pt x="1519" y="9833"/>
                        <a:pt x="1543" y="9767"/>
                      </a:cubicBezTo>
                      <a:cubicBezTo>
                        <a:pt x="1890" y="8917"/>
                        <a:pt x="1345" y="9371"/>
                        <a:pt x="1799" y="9049"/>
                      </a:cubicBezTo>
                      <a:cubicBezTo>
                        <a:pt x="1948" y="8603"/>
                        <a:pt x="1915" y="8017"/>
                        <a:pt x="2328" y="7744"/>
                      </a:cubicBezTo>
                      <a:cubicBezTo>
                        <a:pt x="2418" y="7439"/>
                        <a:pt x="2443" y="7307"/>
                        <a:pt x="2782" y="7422"/>
                      </a:cubicBezTo>
                      <a:cubicBezTo>
                        <a:pt x="2666" y="7076"/>
                        <a:pt x="2600" y="6729"/>
                        <a:pt x="2716" y="6374"/>
                      </a:cubicBezTo>
                      <a:cubicBezTo>
                        <a:pt x="2352" y="6143"/>
                        <a:pt x="2460" y="6060"/>
                        <a:pt x="2328" y="5664"/>
                      </a:cubicBezTo>
                      <a:cubicBezTo>
                        <a:pt x="2303" y="5590"/>
                        <a:pt x="2229" y="5540"/>
                        <a:pt x="2196" y="5466"/>
                      </a:cubicBezTo>
                      <a:cubicBezTo>
                        <a:pt x="2138" y="5342"/>
                        <a:pt x="2063" y="5078"/>
                        <a:pt x="2063" y="5078"/>
                      </a:cubicBezTo>
                      <a:cubicBezTo>
                        <a:pt x="2146" y="4731"/>
                        <a:pt x="2179" y="4500"/>
                        <a:pt x="1865" y="4293"/>
                      </a:cubicBezTo>
                      <a:cubicBezTo>
                        <a:pt x="1717" y="4054"/>
                        <a:pt x="1609" y="3980"/>
                        <a:pt x="1345" y="3905"/>
                      </a:cubicBezTo>
                      <a:cubicBezTo>
                        <a:pt x="1254" y="3641"/>
                        <a:pt x="1188" y="3534"/>
                        <a:pt x="957" y="3377"/>
                      </a:cubicBezTo>
                      <a:cubicBezTo>
                        <a:pt x="916" y="3311"/>
                        <a:pt x="899" y="3212"/>
                        <a:pt x="825" y="3187"/>
                      </a:cubicBezTo>
                      <a:cubicBezTo>
                        <a:pt x="759" y="3162"/>
                        <a:pt x="693" y="3278"/>
                        <a:pt x="627" y="3253"/>
                      </a:cubicBezTo>
                      <a:cubicBezTo>
                        <a:pt x="553" y="3220"/>
                        <a:pt x="561" y="3104"/>
                        <a:pt x="503" y="3055"/>
                      </a:cubicBezTo>
                      <a:cubicBezTo>
                        <a:pt x="445" y="3014"/>
                        <a:pt x="371" y="3014"/>
                        <a:pt x="305" y="2989"/>
                      </a:cubicBezTo>
                      <a:cubicBezTo>
                        <a:pt x="99" y="2683"/>
                        <a:pt x="198" y="2601"/>
                        <a:pt x="305" y="2271"/>
                      </a:cubicBezTo>
                      <a:cubicBezTo>
                        <a:pt x="239" y="2246"/>
                        <a:pt x="140" y="2262"/>
                        <a:pt x="107" y="2205"/>
                      </a:cubicBezTo>
                      <a:cubicBezTo>
                        <a:pt x="0" y="1990"/>
                        <a:pt x="462" y="1850"/>
                        <a:pt x="569" y="1817"/>
                      </a:cubicBezTo>
                      <a:cubicBezTo>
                        <a:pt x="809" y="1841"/>
                        <a:pt x="1048" y="1924"/>
                        <a:pt x="1279" y="1883"/>
                      </a:cubicBezTo>
                      <a:cubicBezTo>
                        <a:pt x="1865" y="1783"/>
                        <a:pt x="784" y="1495"/>
                        <a:pt x="1543" y="1750"/>
                      </a:cubicBezTo>
                      <a:cubicBezTo>
                        <a:pt x="1642" y="2048"/>
                        <a:pt x="1733" y="1973"/>
                        <a:pt x="1997" y="2139"/>
                      </a:cubicBezTo>
                      <a:cubicBezTo>
                        <a:pt x="2022" y="2205"/>
                        <a:pt x="2006" y="2295"/>
                        <a:pt x="2063" y="2337"/>
                      </a:cubicBezTo>
                      <a:cubicBezTo>
                        <a:pt x="2130" y="2386"/>
                        <a:pt x="2773" y="2518"/>
                        <a:pt x="2848" y="2535"/>
                      </a:cubicBezTo>
                      <a:cubicBezTo>
                        <a:pt x="3128" y="2733"/>
                        <a:pt x="3203" y="2733"/>
                        <a:pt x="3558" y="2667"/>
                      </a:cubicBezTo>
                      <a:cubicBezTo>
                        <a:pt x="3665" y="174"/>
                        <a:pt x="3194" y="1181"/>
                        <a:pt x="4086" y="1362"/>
                      </a:cubicBezTo>
                      <a:cubicBezTo>
                        <a:pt x="4103" y="1495"/>
                        <a:pt x="4028" y="1684"/>
                        <a:pt x="4144" y="1750"/>
                      </a:cubicBezTo>
                      <a:cubicBezTo>
                        <a:pt x="4400" y="1899"/>
                        <a:pt x="5506" y="1767"/>
                        <a:pt x="5712" y="1750"/>
                      </a:cubicBezTo>
                      <a:cubicBezTo>
                        <a:pt x="5844" y="958"/>
                        <a:pt x="5613" y="1569"/>
                        <a:pt x="6752" y="1296"/>
                      </a:cubicBezTo>
                      <a:cubicBezTo>
                        <a:pt x="6901" y="1263"/>
                        <a:pt x="7140" y="1032"/>
                        <a:pt x="7140" y="1032"/>
                      </a:cubicBezTo>
                      <a:cubicBezTo>
                        <a:pt x="7330" y="751"/>
                        <a:pt x="7380" y="124"/>
                        <a:pt x="7793" y="124"/>
                      </a:cubicBezTo>
                      <a:cubicBezTo>
                        <a:pt x="7966" y="124"/>
                        <a:pt x="8139" y="165"/>
                        <a:pt x="8313" y="190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42" name="Freeform 23"/>
                <p:cNvSpPr>
                  <a:spLocks noEditPoints="1"/>
                </p:cNvSpPr>
                <p:nvPr/>
              </p:nvSpPr>
              <p:spPr bwMode="auto">
                <a:xfrm>
                  <a:off x="554" y="1719"/>
                  <a:ext cx="1402" cy="1474"/>
                </a:xfrm>
                <a:custGeom>
                  <a:avLst/>
                  <a:gdLst>
                    <a:gd name="T0" fmla="*/ 0 w 12086"/>
                    <a:gd name="T1" fmla="*/ 0 h 12699"/>
                    <a:gd name="T2" fmla="*/ 0 w 12086"/>
                    <a:gd name="T3" fmla="*/ 0 h 12699"/>
                    <a:gd name="T4" fmla="*/ 0 w 12086"/>
                    <a:gd name="T5" fmla="*/ 0 h 12699"/>
                    <a:gd name="T6" fmla="*/ 0 w 12086"/>
                    <a:gd name="T7" fmla="*/ 0 h 12699"/>
                    <a:gd name="T8" fmla="*/ 0 w 12086"/>
                    <a:gd name="T9" fmla="*/ 0 h 12699"/>
                    <a:gd name="T10" fmla="*/ 0 w 12086"/>
                    <a:gd name="T11" fmla="*/ 0 h 12699"/>
                    <a:gd name="T12" fmla="*/ 0 w 12086"/>
                    <a:gd name="T13" fmla="*/ 0 h 12699"/>
                    <a:gd name="T14" fmla="*/ 0 w 12086"/>
                    <a:gd name="T15" fmla="*/ 0 h 12699"/>
                    <a:gd name="T16" fmla="*/ 0 w 12086"/>
                    <a:gd name="T17" fmla="*/ 0 h 12699"/>
                    <a:gd name="T18" fmla="*/ 0 w 12086"/>
                    <a:gd name="T19" fmla="*/ 0 h 12699"/>
                    <a:gd name="T20" fmla="*/ 0 w 12086"/>
                    <a:gd name="T21" fmla="*/ 0 h 12699"/>
                    <a:gd name="T22" fmla="*/ 0 w 12086"/>
                    <a:gd name="T23" fmla="*/ 0 h 12699"/>
                    <a:gd name="T24" fmla="*/ 0 w 12086"/>
                    <a:gd name="T25" fmla="*/ 0 h 12699"/>
                    <a:gd name="T26" fmla="*/ 0 w 12086"/>
                    <a:gd name="T27" fmla="*/ 0 h 12699"/>
                    <a:gd name="T28" fmla="*/ 0 w 12086"/>
                    <a:gd name="T29" fmla="*/ 0 h 12699"/>
                    <a:gd name="T30" fmla="*/ 0 w 12086"/>
                    <a:gd name="T31" fmla="*/ 0 h 12699"/>
                    <a:gd name="T32" fmla="*/ 0 w 12086"/>
                    <a:gd name="T33" fmla="*/ 0 h 12699"/>
                    <a:gd name="T34" fmla="*/ 0 w 12086"/>
                    <a:gd name="T35" fmla="*/ 0 h 12699"/>
                    <a:gd name="T36" fmla="*/ 0 w 12086"/>
                    <a:gd name="T37" fmla="*/ 0 h 12699"/>
                    <a:gd name="T38" fmla="*/ 0 w 12086"/>
                    <a:gd name="T39" fmla="*/ 0 h 12699"/>
                    <a:gd name="T40" fmla="*/ 0 w 12086"/>
                    <a:gd name="T41" fmla="*/ 0 h 12699"/>
                    <a:gd name="T42" fmla="*/ 0 w 12086"/>
                    <a:gd name="T43" fmla="*/ 0 h 12699"/>
                    <a:gd name="T44" fmla="*/ 0 w 12086"/>
                    <a:gd name="T45" fmla="*/ 0 h 12699"/>
                    <a:gd name="T46" fmla="*/ 0 w 12086"/>
                    <a:gd name="T47" fmla="*/ 0 h 12699"/>
                    <a:gd name="T48" fmla="*/ 0 w 12086"/>
                    <a:gd name="T49" fmla="*/ 0 h 12699"/>
                    <a:gd name="T50" fmla="*/ 0 w 12086"/>
                    <a:gd name="T51" fmla="*/ 0 h 12699"/>
                    <a:gd name="T52" fmla="*/ 0 w 12086"/>
                    <a:gd name="T53" fmla="*/ 0 h 12699"/>
                    <a:gd name="T54" fmla="*/ 0 w 12086"/>
                    <a:gd name="T55" fmla="*/ 0 h 12699"/>
                    <a:gd name="T56" fmla="*/ 0 w 12086"/>
                    <a:gd name="T57" fmla="*/ 0 h 12699"/>
                    <a:gd name="T58" fmla="*/ 0 w 12086"/>
                    <a:gd name="T59" fmla="*/ 0 h 12699"/>
                    <a:gd name="T60" fmla="*/ 0 w 12086"/>
                    <a:gd name="T61" fmla="*/ 0 h 12699"/>
                    <a:gd name="T62" fmla="*/ 0 w 12086"/>
                    <a:gd name="T63" fmla="*/ 0 h 12699"/>
                    <a:gd name="T64" fmla="*/ 0 w 12086"/>
                    <a:gd name="T65" fmla="*/ 0 h 12699"/>
                    <a:gd name="T66" fmla="*/ 0 w 12086"/>
                    <a:gd name="T67" fmla="*/ 0 h 12699"/>
                    <a:gd name="T68" fmla="*/ 0 w 12086"/>
                    <a:gd name="T69" fmla="*/ 0 h 12699"/>
                    <a:gd name="T70" fmla="*/ 0 w 12086"/>
                    <a:gd name="T71" fmla="*/ 0 h 12699"/>
                    <a:gd name="T72" fmla="*/ 0 w 12086"/>
                    <a:gd name="T73" fmla="*/ 0 h 12699"/>
                    <a:gd name="T74" fmla="*/ 0 w 12086"/>
                    <a:gd name="T75" fmla="*/ 0 h 12699"/>
                    <a:gd name="T76" fmla="*/ 0 w 12086"/>
                    <a:gd name="T77" fmla="*/ 0 h 12699"/>
                    <a:gd name="T78" fmla="*/ 0 w 12086"/>
                    <a:gd name="T79" fmla="*/ 0 h 12699"/>
                    <a:gd name="T80" fmla="*/ 0 w 12086"/>
                    <a:gd name="T81" fmla="*/ 0 h 12699"/>
                    <a:gd name="T82" fmla="*/ 0 w 12086"/>
                    <a:gd name="T83" fmla="*/ 0 h 12699"/>
                    <a:gd name="T84" fmla="*/ 0 w 12086"/>
                    <a:gd name="T85" fmla="*/ 0 h 12699"/>
                    <a:gd name="T86" fmla="*/ 0 w 12086"/>
                    <a:gd name="T87" fmla="*/ 0 h 12699"/>
                    <a:gd name="T88" fmla="*/ 0 w 12086"/>
                    <a:gd name="T89" fmla="*/ 0 h 12699"/>
                    <a:gd name="T90" fmla="*/ 0 w 12086"/>
                    <a:gd name="T91" fmla="*/ 0 h 12699"/>
                    <a:gd name="T92" fmla="*/ 0 w 12086"/>
                    <a:gd name="T93" fmla="*/ 0 h 12699"/>
                    <a:gd name="T94" fmla="*/ 0 w 12086"/>
                    <a:gd name="T95" fmla="*/ 0 h 12699"/>
                    <a:gd name="T96" fmla="*/ 0 w 12086"/>
                    <a:gd name="T97" fmla="*/ 0 h 12699"/>
                    <a:gd name="T98" fmla="*/ 0 w 12086"/>
                    <a:gd name="T99" fmla="*/ 0 h 12699"/>
                    <a:gd name="T100" fmla="*/ 0 w 12086"/>
                    <a:gd name="T101" fmla="*/ 0 h 12699"/>
                    <a:gd name="T102" fmla="*/ 0 w 12086"/>
                    <a:gd name="T103" fmla="*/ 0 h 12699"/>
                    <a:gd name="T104" fmla="*/ 0 w 12086"/>
                    <a:gd name="T105" fmla="*/ 0 h 12699"/>
                    <a:gd name="T106" fmla="*/ 0 w 12086"/>
                    <a:gd name="T107" fmla="*/ 0 h 12699"/>
                    <a:gd name="T108" fmla="*/ 0 w 12086"/>
                    <a:gd name="T109" fmla="*/ 0 h 12699"/>
                    <a:gd name="T110" fmla="*/ 0 w 12086"/>
                    <a:gd name="T111" fmla="*/ 0 h 12699"/>
                    <a:gd name="T112" fmla="*/ 0 w 12086"/>
                    <a:gd name="T113" fmla="*/ 0 h 12699"/>
                    <a:gd name="T114" fmla="*/ 0 w 12086"/>
                    <a:gd name="T115" fmla="*/ 0 h 12699"/>
                    <a:gd name="T116" fmla="*/ 0 w 12086"/>
                    <a:gd name="T117" fmla="*/ 0 h 12699"/>
                    <a:gd name="T118" fmla="*/ 0 w 12086"/>
                    <a:gd name="T119" fmla="*/ 0 h 12699"/>
                    <a:gd name="T120" fmla="*/ 0 w 12086"/>
                    <a:gd name="T121" fmla="*/ 0 h 12699"/>
                    <a:gd name="T122" fmla="*/ 0 w 12086"/>
                    <a:gd name="T123" fmla="*/ 0 h 12699"/>
                    <a:gd name="T124" fmla="*/ 0 w 12086"/>
                    <a:gd name="T125" fmla="*/ 0 h 126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086"/>
                    <a:gd name="T190" fmla="*/ 0 h 12699"/>
                    <a:gd name="T191" fmla="*/ 12086 w 12086"/>
                    <a:gd name="T192" fmla="*/ 12699 h 1269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086" h="12699">
                      <a:moveTo>
                        <a:pt x="8047" y="19"/>
                      </a:moveTo>
                      <a:lnTo>
                        <a:pt x="8307" y="61"/>
                      </a:lnTo>
                      <a:cubicBezTo>
                        <a:pt x="8337" y="66"/>
                        <a:pt x="8360" y="88"/>
                        <a:pt x="8368" y="116"/>
                      </a:cubicBezTo>
                      <a:lnTo>
                        <a:pt x="8382" y="172"/>
                      </a:lnTo>
                      <a:lnTo>
                        <a:pt x="8394" y="220"/>
                      </a:lnTo>
                      <a:lnTo>
                        <a:pt x="8403" y="262"/>
                      </a:lnTo>
                      <a:lnTo>
                        <a:pt x="8411" y="295"/>
                      </a:lnTo>
                      <a:lnTo>
                        <a:pt x="8417" y="322"/>
                      </a:lnTo>
                      <a:lnTo>
                        <a:pt x="8422" y="342"/>
                      </a:lnTo>
                      <a:lnTo>
                        <a:pt x="8428" y="367"/>
                      </a:lnTo>
                      <a:lnTo>
                        <a:pt x="8420" y="348"/>
                      </a:lnTo>
                      <a:lnTo>
                        <a:pt x="8424" y="355"/>
                      </a:lnTo>
                      <a:lnTo>
                        <a:pt x="8299" y="348"/>
                      </a:lnTo>
                      <a:lnTo>
                        <a:pt x="8304" y="341"/>
                      </a:lnTo>
                      <a:lnTo>
                        <a:pt x="8294" y="360"/>
                      </a:lnTo>
                      <a:lnTo>
                        <a:pt x="8300" y="343"/>
                      </a:lnTo>
                      <a:lnTo>
                        <a:pt x="8314" y="312"/>
                      </a:lnTo>
                      <a:cubicBezTo>
                        <a:pt x="8316" y="309"/>
                        <a:pt x="8318" y="305"/>
                        <a:pt x="8321" y="302"/>
                      </a:cubicBezTo>
                      <a:lnTo>
                        <a:pt x="8329" y="290"/>
                      </a:lnTo>
                      <a:lnTo>
                        <a:pt x="8450" y="376"/>
                      </a:lnTo>
                      <a:lnTo>
                        <a:pt x="8442" y="387"/>
                      </a:lnTo>
                      <a:lnTo>
                        <a:pt x="8448" y="377"/>
                      </a:lnTo>
                      <a:lnTo>
                        <a:pt x="8441" y="392"/>
                      </a:lnTo>
                      <a:lnTo>
                        <a:pt x="8435" y="409"/>
                      </a:lnTo>
                      <a:cubicBezTo>
                        <a:pt x="8432" y="416"/>
                        <a:pt x="8429" y="422"/>
                        <a:pt x="8425" y="428"/>
                      </a:cubicBezTo>
                      <a:lnTo>
                        <a:pt x="8420" y="435"/>
                      </a:lnTo>
                      <a:cubicBezTo>
                        <a:pt x="8405" y="455"/>
                        <a:pt x="8381" y="467"/>
                        <a:pt x="8356" y="466"/>
                      </a:cubicBezTo>
                      <a:cubicBezTo>
                        <a:pt x="8330" y="464"/>
                        <a:pt x="8308" y="450"/>
                        <a:pt x="8295" y="428"/>
                      </a:cubicBezTo>
                      <a:lnTo>
                        <a:pt x="8291" y="421"/>
                      </a:lnTo>
                      <a:cubicBezTo>
                        <a:pt x="8287" y="415"/>
                        <a:pt x="8285" y="409"/>
                        <a:pt x="8283" y="402"/>
                      </a:cubicBezTo>
                      <a:lnTo>
                        <a:pt x="8277" y="377"/>
                      </a:lnTo>
                      <a:lnTo>
                        <a:pt x="8272" y="355"/>
                      </a:lnTo>
                      <a:lnTo>
                        <a:pt x="8266" y="329"/>
                      </a:lnTo>
                      <a:lnTo>
                        <a:pt x="8258" y="295"/>
                      </a:lnTo>
                      <a:lnTo>
                        <a:pt x="8249" y="256"/>
                      </a:lnTo>
                      <a:lnTo>
                        <a:pt x="8237" y="208"/>
                      </a:lnTo>
                      <a:lnTo>
                        <a:pt x="8223" y="152"/>
                      </a:lnTo>
                      <a:lnTo>
                        <a:pt x="8284" y="208"/>
                      </a:lnTo>
                      <a:lnTo>
                        <a:pt x="8024" y="166"/>
                      </a:lnTo>
                      <a:lnTo>
                        <a:pt x="8047" y="19"/>
                      </a:lnTo>
                      <a:close/>
                      <a:moveTo>
                        <a:pt x="8832" y="334"/>
                      </a:moveTo>
                      <a:lnTo>
                        <a:pt x="8856" y="350"/>
                      </a:lnTo>
                      <a:lnTo>
                        <a:pt x="8923" y="395"/>
                      </a:lnTo>
                      <a:cubicBezTo>
                        <a:pt x="8926" y="397"/>
                        <a:pt x="8930" y="400"/>
                        <a:pt x="8932" y="402"/>
                      </a:cubicBezTo>
                      <a:lnTo>
                        <a:pt x="8962" y="431"/>
                      </a:lnTo>
                      <a:lnTo>
                        <a:pt x="8860" y="539"/>
                      </a:lnTo>
                      <a:lnTo>
                        <a:pt x="8830" y="511"/>
                      </a:lnTo>
                      <a:lnTo>
                        <a:pt x="8840" y="518"/>
                      </a:lnTo>
                      <a:lnTo>
                        <a:pt x="8777" y="475"/>
                      </a:lnTo>
                      <a:lnTo>
                        <a:pt x="8752" y="460"/>
                      </a:lnTo>
                      <a:lnTo>
                        <a:pt x="8832" y="334"/>
                      </a:lnTo>
                      <a:close/>
                      <a:moveTo>
                        <a:pt x="9120" y="887"/>
                      </a:moveTo>
                      <a:lnTo>
                        <a:pt x="9132" y="952"/>
                      </a:lnTo>
                      <a:lnTo>
                        <a:pt x="9151" y="1023"/>
                      </a:lnTo>
                      <a:lnTo>
                        <a:pt x="9164" y="1085"/>
                      </a:lnTo>
                      <a:lnTo>
                        <a:pt x="9171" y="1156"/>
                      </a:lnTo>
                      <a:lnTo>
                        <a:pt x="9176" y="1178"/>
                      </a:lnTo>
                      <a:lnTo>
                        <a:pt x="9173" y="1168"/>
                      </a:lnTo>
                      <a:lnTo>
                        <a:pt x="9181" y="1192"/>
                      </a:lnTo>
                      <a:lnTo>
                        <a:pt x="9168" y="1168"/>
                      </a:lnTo>
                      <a:lnTo>
                        <a:pt x="9182" y="1185"/>
                      </a:lnTo>
                      <a:lnTo>
                        <a:pt x="9151" y="1163"/>
                      </a:lnTo>
                      <a:lnTo>
                        <a:pt x="9172" y="1171"/>
                      </a:lnTo>
                      <a:lnTo>
                        <a:pt x="9156" y="1167"/>
                      </a:lnTo>
                      <a:lnTo>
                        <a:pt x="9382" y="1200"/>
                      </a:lnTo>
                      <a:lnTo>
                        <a:pt x="9360" y="1347"/>
                      </a:lnTo>
                      <a:lnTo>
                        <a:pt x="9135" y="1314"/>
                      </a:lnTo>
                      <a:cubicBezTo>
                        <a:pt x="9129" y="1313"/>
                        <a:pt x="9124" y="1312"/>
                        <a:pt x="9119" y="1310"/>
                      </a:cubicBezTo>
                      <a:lnTo>
                        <a:pt x="9098" y="1302"/>
                      </a:lnTo>
                      <a:cubicBezTo>
                        <a:pt x="9086" y="1297"/>
                        <a:pt x="9075" y="1290"/>
                        <a:pt x="9067" y="1280"/>
                      </a:cubicBezTo>
                      <a:lnTo>
                        <a:pt x="9053" y="1263"/>
                      </a:lnTo>
                      <a:cubicBezTo>
                        <a:pt x="9047" y="1256"/>
                        <a:pt x="9043" y="1248"/>
                        <a:pt x="9040" y="1239"/>
                      </a:cubicBezTo>
                      <a:lnTo>
                        <a:pt x="9032" y="1215"/>
                      </a:lnTo>
                      <a:cubicBezTo>
                        <a:pt x="9031" y="1212"/>
                        <a:pt x="9030" y="1208"/>
                        <a:pt x="9029" y="1205"/>
                      </a:cubicBezTo>
                      <a:lnTo>
                        <a:pt x="9024" y="1171"/>
                      </a:lnTo>
                      <a:lnTo>
                        <a:pt x="9019" y="1116"/>
                      </a:lnTo>
                      <a:lnTo>
                        <a:pt x="9008" y="1062"/>
                      </a:lnTo>
                      <a:lnTo>
                        <a:pt x="8985" y="979"/>
                      </a:lnTo>
                      <a:lnTo>
                        <a:pt x="8974" y="914"/>
                      </a:lnTo>
                      <a:lnTo>
                        <a:pt x="9120" y="887"/>
                      </a:lnTo>
                      <a:close/>
                      <a:moveTo>
                        <a:pt x="9782" y="1434"/>
                      </a:moveTo>
                      <a:lnTo>
                        <a:pt x="9788" y="1441"/>
                      </a:lnTo>
                      <a:lnTo>
                        <a:pt x="9800" y="1460"/>
                      </a:lnTo>
                      <a:cubicBezTo>
                        <a:pt x="9820" y="1492"/>
                        <a:pt x="9814" y="1534"/>
                        <a:pt x="9784" y="1557"/>
                      </a:cubicBezTo>
                      <a:cubicBezTo>
                        <a:pt x="9754" y="1581"/>
                        <a:pt x="9712" y="1579"/>
                        <a:pt x="9685" y="1552"/>
                      </a:cubicBezTo>
                      <a:lnTo>
                        <a:pt x="9679" y="1546"/>
                      </a:lnTo>
                      <a:lnTo>
                        <a:pt x="9663" y="1529"/>
                      </a:lnTo>
                      <a:lnTo>
                        <a:pt x="9645" y="1512"/>
                      </a:lnTo>
                      <a:lnTo>
                        <a:pt x="9628" y="1499"/>
                      </a:lnTo>
                      <a:lnTo>
                        <a:pt x="9638" y="1506"/>
                      </a:lnTo>
                      <a:lnTo>
                        <a:pt x="9616" y="1494"/>
                      </a:lnTo>
                      <a:lnTo>
                        <a:pt x="9660" y="1502"/>
                      </a:lnTo>
                      <a:lnTo>
                        <a:pt x="9646" y="1504"/>
                      </a:lnTo>
                      <a:lnTo>
                        <a:pt x="9629" y="1356"/>
                      </a:lnTo>
                      <a:lnTo>
                        <a:pt x="9643" y="1355"/>
                      </a:lnTo>
                      <a:cubicBezTo>
                        <a:pt x="9658" y="1353"/>
                        <a:pt x="9674" y="1356"/>
                        <a:pt x="9687" y="1363"/>
                      </a:cubicBezTo>
                      <a:lnTo>
                        <a:pt x="9709" y="1375"/>
                      </a:lnTo>
                      <a:cubicBezTo>
                        <a:pt x="9713" y="1377"/>
                        <a:pt x="9716" y="1379"/>
                        <a:pt x="9719" y="1382"/>
                      </a:cubicBezTo>
                      <a:lnTo>
                        <a:pt x="9748" y="1405"/>
                      </a:lnTo>
                      <a:lnTo>
                        <a:pt x="9772" y="1428"/>
                      </a:lnTo>
                      <a:lnTo>
                        <a:pt x="9784" y="1441"/>
                      </a:lnTo>
                      <a:lnTo>
                        <a:pt x="9790" y="1447"/>
                      </a:lnTo>
                      <a:lnTo>
                        <a:pt x="9675" y="1539"/>
                      </a:lnTo>
                      <a:lnTo>
                        <a:pt x="9673" y="1536"/>
                      </a:lnTo>
                      <a:lnTo>
                        <a:pt x="9667" y="1529"/>
                      </a:lnTo>
                      <a:lnTo>
                        <a:pt x="9782" y="1434"/>
                      </a:lnTo>
                      <a:close/>
                      <a:moveTo>
                        <a:pt x="9799" y="1826"/>
                      </a:moveTo>
                      <a:lnTo>
                        <a:pt x="9825" y="1894"/>
                      </a:lnTo>
                      <a:lnTo>
                        <a:pt x="9866" y="1998"/>
                      </a:lnTo>
                      <a:lnTo>
                        <a:pt x="9860" y="1986"/>
                      </a:lnTo>
                      <a:lnTo>
                        <a:pt x="9872" y="2005"/>
                      </a:lnTo>
                      <a:lnTo>
                        <a:pt x="9862" y="1992"/>
                      </a:lnTo>
                      <a:lnTo>
                        <a:pt x="9883" y="2013"/>
                      </a:lnTo>
                      <a:lnTo>
                        <a:pt x="9875" y="2006"/>
                      </a:lnTo>
                      <a:lnTo>
                        <a:pt x="9903" y="2027"/>
                      </a:lnTo>
                      <a:lnTo>
                        <a:pt x="9933" y="2046"/>
                      </a:lnTo>
                      <a:lnTo>
                        <a:pt x="10010" y="2088"/>
                      </a:lnTo>
                      <a:lnTo>
                        <a:pt x="10101" y="2131"/>
                      </a:lnTo>
                      <a:lnTo>
                        <a:pt x="10175" y="2165"/>
                      </a:lnTo>
                      <a:lnTo>
                        <a:pt x="10113" y="2300"/>
                      </a:lnTo>
                      <a:lnTo>
                        <a:pt x="10036" y="2265"/>
                      </a:lnTo>
                      <a:lnTo>
                        <a:pt x="9939" y="2219"/>
                      </a:lnTo>
                      <a:lnTo>
                        <a:pt x="9852" y="2171"/>
                      </a:lnTo>
                      <a:lnTo>
                        <a:pt x="9814" y="2146"/>
                      </a:lnTo>
                      <a:lnTo>
                        <a:pt x="9786" y="2125"/>
                      </a:lnTo>
                      <a:cubicBezTo>
                        <a:pt x="9783" y="2123"/>
                        <a:pt x="9780" y="2120"/>
                        <a:pt x="9778" y="2118"/>
                      </a:cubicBezTo>
                      <a:lnTo>
                        <a:pt x="9757" y="2097"/>
                      </a:lnTo>
                      <a:cubicBezTo>
                        <a:pt x="9753" y="2093"/>
                        <a:pt x="9750" y="2089"/>
                        <a:pt x="9747" y="2084"/>
                      </a:cubicBezTo>
                      <a:lnTo>
                        <a:pt x="9735" y="2065"/>
                      </a:lnTo>
                      <a:cubicBezTo>
                        <a:pt x="9732" y="2061"/>
                        <a:pt x="9730" y="2057"/>
                        <a:pt x="9728" y="2053"/>
                      </a:cubicBezTo>
                      <a:lnTo>
                        <a:pt x="9686" y="1947"/>
                      </a:lnTo>
                      <a:lnTo>
                        <a:pt x="9660" y="1878"/>
                      </a:lnTo>
                      <a:lnTo>
                        <a:pt x="9799" y="1826"/>
                      </a:lnTo>
                      <a:close/>
                      <a:moveTo>
                        <a:pt x="10514" y="2492"/>
                      </a:moveTo>
                      <a:lnTo>
                        <a:pt x="10535" y="2551"/>
                      </a:lnTo>
                      <a:lnTo>
                        <a:pt x="10567" y="2627"/>
                      </a:lnTo>
                      <a:lnTo>
                        <a:pt x="10430" y="2684"/>
                      </a:lnTo>
                      <a:lnTo>
                        <a:pt x="10396" y="2602"/>
                      </a:lnTo>
                      <a:lnTo>
                        <a:pt x="10374" y="2542"/>
                      </a:lnTo>
                      <a:lnTo>
                        <a:pt x="10514" y="2492"/>
                      </a:lnTo>
                      <a:close/>
                      <a:moveTo>
                        <a:pt x="10812" y="2939"/>
                      </a:moveTo>
                      <a:lnTo>
                        <a:pt x="10836" y="2955"/>
                      </a:lnTo>
                      <a:lnTo>
                        <a:pt x="10824" y="2949"/>
                      </a:lnTo>
                      <a:lnTo>
                        <a:pt x="10934" y="2998"/>
                      </a:lnTo>
                      <a:cubicBezTo>
                        <a:pt x="10953" y="3006"/>
                        <a:pt x="10967" y="3022"/>
                        <a:pt x="10974" y="3042"/>
                      </a:cubicBezTo>
                      <a:lnTo>
                        <a:pt x="10999" y="3118"/>
                      </a:lnTo>
                      <a:lnTo>
                        <a:pt x="11017" y="3173"/>
                      </a:lnTo>
                      <a:lnTo>
                        <a:pt x="11029" y="3214"/>
                      </a:lnTo>
                      <a:lnTo>
                        <a:pt x="11036" y="3236"/>
                      </a:lnTo>
                      <a:lnTo>
                        <a:pt x="11039" y="3249"/>
                      </a:lnTo>
                      <a:lnTo>
                        <a:pt x="11020" y="3216"/>
                      </a:lnTo>
                      <a:lnTo>
                        <a:pt x="11022" y="3218"/>
                      </a:lnTo>
                      <a:lnTo>
                        <a:pt x="10895" y="3270"/>
                      </a:lnTo>
                      <a:lnTo>
                        <a:pt x="10895" y="3265"/>
                      </a:lnTo>
                      <a:lnTo>
                        <a:pt x="10897" y="3248"/>
                      </a:lnTo>
                      <a:cubicBezTo>
                        <a:pt x="10898" y="3238"/>
                        <a:pt x="10901" y="3229"/>
                        <a:pt x="10906" y="3220"/>
                      </a:cubicBezTo>
                      <a:lnTo>
                        <a:pt x="10916" y="3203"/>
                      </a:lnTo>
                      <a:cubicBezTo>
                        <a:pt x="10926" y="3186"/>
                        <a:pt x="10942" y="3174"/>
                        <a:pt x="10961" y="3169"/>
                      </a:cubicBezTo>
                      <a:lnTo>
                        <a:pt x="10972" y="3166"/>
                      </a:lnTo>
                      <a:cubicBezTo>
                        <a:pt x="10984" y="3163"/>
                        <a:pt x="10996" y="3162"/>
                        <a:pt x="11008" y="3165"/>
                      </a:cubicBezTo>
                      <a:lnTo>
                        <a:pt x="11026" y="3169"/>
                      </a:lnTo>
                      <a:cubicBezTo>
                        <a:pt x="11033" y="3171"/>
                        <a:pt x="11041" y="3174"/>
                        <a:pt x="11048" y="3178"/>
                      </a:cubicBezTo>
                      <a:lnTo>
                        <a:pt x="11073" y="3193"/>
                      </a:lnTo>
                      <a:cubicBezTo>
                        <a:pt x="11076" y="3195"/>
                        <a:pt x="11079" y="3197"/>
                        <a:pt x="11082" y="3199"/>
                      </a:cubicBezTo>
                      <a:lnTo>
                        <a:pt x="11115" y="3226"/>
                      </a:lnTo>
                      <a:lnTo>
                        <a:pt x="11163" y="3273"/>
                      </a:lnTo>
                      <a:lnTo>
                        <a:pt x="11189" y="3301"/>
                      </a:lnTo>
                      <a:lnTo>
                        <a:pt x="11079" y="3401"/>
                      </a:lnTo>
                      <a:lnTo>
                        <a:pt x="11060" y="3380"/>
                      </a:lnTo>
                      <a:lnTo>
                        <a:pt x="11020" y="3341"/>
                      </a:lnTo>
                      <a:lnTo>
                        <a:pt x="10987" y="3314"/>
                      </a:lnTo>
                      <a:lnTo>
                        <a:pt x="10996" y="3320"/>
                      </a:lnTo>
                      <a:lnTo>
                        <a:pt x="10971" y="3305"/>
                      </a:lnTo>
                      <a:lnTo>
                        <a:pt x="10993" y="3314"/>
                      </a:lnTo>
                      <a:lnTo>
                        <a:pt x="10975" y="3310"/>
                      </a:lnTo>
                      <a:lnTo>
                        <a:pt x="11011" y="3309"/>
                      </a:lnTo>
                      <a:lnTo>
                        <a:pt x="11000" y="3312"/>
                      </a:lnTo>
                      <a:lnTo>
                        <a:pt x="11045" y="3278"/>
                      </a:lnTo>
                      <a:lnTo>
                        <a:pt x="11035" y="3295"/>
                      </a:lnTo>
                      <a:lnTo>
                        <a:pt x="11044" y="3267"/>
                      </a:lnTo>
                      <a:lnTo>
                        <a:pt x="11044" y="3265"/>
                      </a:lnTo>
                      <a:lnTo>
                        <a:pt x="11044" y="3270"/>
                      </a:lnTo>
                      <a:cubicBezTo>
                        <a:pt x="11044" y="3301"/>
                        <a:pt x="11026" y="3328"/>
                        <a:pt x="10998" y="3339"/>
                      </a:cubicBezTo>
                      <a:cubicBezTo>
                        <a:pt x="10970" y="3351"/>
                        <a:pt x="10938" y="3344"/>
                        <a:pt x="10917" y="3323"/>
                      </a:cubicBezTo>
                      <a:lnTo>
                        <a:pt x="10915" y="3321"/>
                      </a:lnTo>
                      <a:cubicBezTo>
                        <a:pt x="10906" y="3312"/>
                        <a:pt x="10899" y="3300"/>
                        <a:pt x="10896" y="3288"/>
                      </a:cubicBezTo>
                      <a:lnTo>
                        <a:pt x="10893" y="3279"/>
                      </a:lnTo>
                      <a:lnTo>
                        <a:pt x="10886" y="3255"/>
                      </a:lnTo>
                      <a:lnTo>
                        <a:pt x="10876" y="3220"/>
                      </a:lnTo>
                      <a:lnTo>
                        <a:pt x="10858" y="3165"/>
                      </a:lnTo>
                      <a:lnTo>
                        <a:pt x="10833" y="3089"/>
                      </a:lnTo>
                      <a:lnTo>
                        <a:pt x="10873" y="3133"/>
                      </a:lnTo>
                      <a:lnTo>
                        <a:pt x="10763" y="3084"/>
                      </a:lnTo>
                      <a:cubicBezTo>
                        <a:pt x="10759" y="3082"/>
                        <a:pt x="10755" y="3080"/>
                        <a:pt x="10751" y="3077"/>
                      </a:cubicBezTo>
                      <a:lnTo>
                        <a:pt x="10727" y="3061"/>
                      </a:lnTo>
                      <a:lnTo>
                        <a:pt x="10812" y="2939"/>
                      </a:lnTo>
                      <a:close/>
                      <a:moveTo>
                        <a:pt x="11467" y="3665"/>
                      </a:moveTo>
                      <a:lnTo>
                        <a:pt x="11470" y="3671"/>
                      </a:lnTo>
                      <a:lnTo>
                        <a:pt x="11504" y="3730"/>
                      </a:lnTo>
                      <a:lnTo>
                        <a:pt x="11530" y="3778"/>
                      </a:lnTo>
                      <a:lnTo>
                        <a:pt x="11542" y="3798"/>
                      </a:lnTo>
                      <a:lnTo>
                        <a:pt x="11412" y="3870"/>
                      </a:lnTo>
                      <a:lnTo>
                        <a:pt x="11400" y="3849"/>
                      </a:lnTo>
                      <a:lnTo>
                        <a:pt x="11375" y="3803"/>
                      </a:lnTo>
                      <a:lnTo>
                        <a:pt x="11344" y="3750"/>
                      </a:lnTo>
                      <a:lnTo>
                        <a:pt x="11341" y="3744"/>
                      </a:lnTo>
                      <a:lnTo>
                        <a:pt x="11467" y="3665"/>
                      </a:lnTo>
                      <a:close/>
                      <a:moveTo>
                        <a:pt x="11865" y="3988"/>
                      </a:moveTo>
                      <a:lnTo>
                        <a:pt x="11913" y="4002"/>
                      </a:lnTo>
                      <a:lnTo>
                        <a:pt x="11969" y="4018"/>
                      </a:lnTo>
                      <a:lnTo>
                        <a:pt x="12029" y="4034"/>
                      </a:lnTo>
                      <a:cubicBezTo>
                        <a:pt x="12063" y="4042"/>
                        <a:pt x="12086" y="4074"/>
                        <a:pt x="12085" y="4109"/>
                      </a:cubicBezTo>
                      <a:lnTo>
                        <a:pt x="12078" y="4255"/>
                      </a:lnTo>
                      <a:lnTo>
                        <a:pt x="12076" y="4400"/>
                      </a:lnTo>
                      <a:lnTo>
                        <a:pt x="12074" y="4528"/>
                      </a:lnTo>
                      <a:lnTo>
                        <a:pt x="11926" y="4527"/>
                      </a:lnTo>
                      <a:lnTo>
                        <a:pt x="11927" y="4398"/>
                      </a:lnTo>
                      <a:lnTo>
                        <a:pt x="11929" y="4248"/>
                      </a:lnTo>
                      <a:lnTo>
                        <a:pt x="11936" y="4102"/>
                      </a:lnTo>
                      <a:lnTo>
                        <a:pt x="11992" y="4177"/>
                      </a:lnTo>
                      <a:lnTo>
                        <a:pt x="11928" y="4161"/>
                      </a:lnTo>
                      <a:lnTo>
                        <a:pt x="11872" y="4145"/>
                      </a:lnTo>
                      <a:lnTo>
                        <a:pt x="11824" y="4131"/>
                      </a:lnTo>
                      <a:lnTo>
                        <a:pt x="11865" y="3988"/>
                      </a:lnTo>
                      <a:close/>
                      <a:moveTo>
                        <a:pt x="12061" y="4977"/>
                      </a:moveTo>
                      <a:lnTo>
                        <a:pt x="12060" y="4994"/>
                      </a:lnTo>
                      <a:lnTo>
                        <a:pt x="12045" y="5129"/>
                      </a:lnTo>
                      <a:lnTo>
                        <a:pt x="11897" y="5112"/>
                      </a:lnTo>
                      <a:lnTo>
                        <a:pt x="11911" y="4985"/>
                      </a:lnTo>
                      <a:lnTo>
                        <a:pt x="11912" y="4968"/>
                      </a:lnTo>
                      <a:lnTo>
                        <a:pt x="12061" y="4977"/>
                      </a:lnTo>
                      <a:close/>
                      <a:moveTo>
                        <a:pt x="11791" y="5431"/>
                      </a:moveTo>
                      <a:lnTo>
                        <a:pt x="11783" y="5458"/>
                      </a:lnTo>
                      <a:lnTo>
                        <a:pt x="11774" y="5504"/>
                      </a:lnTo>
                      <a:lnTo>
                        <a:pt x="11761" y="5560"/>
                      </a:lnTo>
                      <a:lnTo>
                        <a:pt x="11714" y="5473"/>
                      </a:lnTo>
                      <a:lnTo>
                        <a:pt x="11764" y="5491"/>
                      </a:lnTo>
                      <a:lnTo>
                        <a:pt x="11812" y="5511"/>
                      </a:lnTo>
                      <a:lnTo>
                        <a:pt x="11852" y="5531"/>
                      </a:lnTo>
                      <a:lnTo>
                        <a:pt x="11889" y="5553"/>
                      </a:lnTo>
                      <a:cubicBezTo>
                        <a:pt x="11894" y="5556"/>
                        <a:pt x="11897" y="5559"/>
                        <a:pt x="11901" y="5562"/>
                      </a:cubicBezTo>
                      <a:lnTo>
                        <a:pt x="11945" y="5603"/>
                      </a:lnTo>
                      <a:cubicBezTo>
                        <a:pt x="11951" y="5609"/>
                        <a:pt x="11956" y="5615"/>
                        <a:pt x="11960" y="5623"/>
                      </a:cubicBezTo>
                      <a:lnTo>
                        <a:pt x="11985" y="5670"/>
                      </a:lnTo>
                      <a:cubicBezTo>
                        <a:pt x="11989" y="5677"/>
                        <a:pt x="11992" y="5686"/>
                        <a:pt x="11993" y="5695"/>
                      </a:cubicBezTo>
                      <a:lnTo>
                        <a:pt x="12000" y="5749"/>
                      </a:lnTo>
                      <a:cubicBezTo>
                        <a:pt x="12001" y="5754"/>
                        <a:pt x="12001" y="5760"/>
                        <a:pt x="12000" y="5765"/>
                      </a:cubicBezTo>
                      <a:lnTo>
                        <a:pt x="11994" y="5831"/>
                      </a:lnTo>
                      <a:lnTo>
                        <a:pt x="11983" y="5886"/>
                      </a:lnTo>
                      <a:lnTo>
                        <a:pt x="11838" y="5853"/>
                      </a:lnTo>
                      <a:lnTo>
                        <a:pt x="11846" y="5818"/>
                      </a:lnTo>
                      <a:lnTo>
                        <a:pt x="11852" y="5752"/>
                      </a:lnTo>
                      <a:lnTo>
                        <a:pt x="11853" y="5768"/>
                      </a:lnTo>
                      <a:lnTo>
                        <a:pt x="11846" y="5714"/>
                      </a:lnTo>
                      <a:lnTo>
                        <a:pt x="11854" y="5739"/>
                      </a:lnTo>
                      <a:lnTo>
                        <a:pt x="11829" y="5692"/>
                      </a:lnTo>
                      <a:lnTo>
                        <a:pt x="11844" y="5712"/>
                      </a:lnTo>
                      <a:lnTo>
                        <a:pt x="11800" y="5671"/>
                      </a:lnTo>
                      <a:lnTo>
                        <a:pt x="11812" y="5680"/>
                      </a:lnTo>
                      <a:lnTo>
                        <a:pt x="11787" y="5664"/>
                      </a:lnTo>
                      <a:lnTo>
                        <a:pt x="11753" y="5648"/>
                      </a:lnTo>
                      <a:lnTo>
                        <a:pt x="11713" y="5630"/>
                      </a:lnTo>
                      <a:lnTo>
                        <a:pt x="11663" y="5612"/>
                      </a:lnTo>
                      <a:cubicBezTo>
                        <a:pt x="11627" y="5599"/>
                        <a:pt x="11607" y="5561"/>
                        <a:pt x="11616" y="5524"/>
                      </a:cubicBezTo>
                      <a:lnTo>
                        <a:pt x="11628" y="5477"/>
                      </a:lnTo>
                      <a:lnTo>
                        <a:pt x="11640" y="5417"/>
                      </a:lnTo>
                      <a:lnTo>
                        <a:pt x="11648" y="5390"/>
                      </a:lnTo>
                      <a:lnTo>
                        <a:pt x="11791" y="5431"/>
                      </a:lnTo>
                      <a:close/>
                      <a:moveTo>
                        <a:pt x="11840" y="6339"/>
                      </a:moveTo>
                      <a:lnTo>
                        <a:pt x="11812" y="6368"/>
                      </a:lnTo>
                      <a:lnTo>
                        <a:pt x="11738" y="6430"/>
                      </a:lnTo>
                      <a:lnTo>
                        <a:pt x="11714" y="6446"/>
                      </a:lnTo>
                      <a:lnTo>
                        <a:pt x="11633" y="6321"/>
                      </a:lnTo>
                      <a:lnTo>
                        <a:pt x="11643" y="6315"/>
                      </a:lnTo>
                      <a:lnTo>
                        <a:pt x="11705" y="6265"/>
                      </a:lnTo>
                      <a:lnTo>
                        <a:pt x="11733" y="6236"/>
                      </a:lnTo>
                      <a:lnTo>
                        <a:pt x="11840" y="6339"/>
                      </a:lnTo>
                      <a:close/>
                      <a:moveTo>
                        <a:pt x="11330" y="6677"/>
                      </a:moveTo>
                      <a:lnTo>
                        <a:pt x="11273" y="6712"/>
                      </a:lnTo>
                      <a:lnTo>
                        <a:pt x="11245" y="6729"/>
                      </a:lnTo>
                      <a:lnTo>
                        <a:pt x="11217" y="6748"/>
                      </a:lnTo>
                      <a:lnTo>
                        <a:pt x="11150" y="6792"/>
                      </a:lnTo>
                      <a:lnTo>
                        <a:pt x="11123" y="6811"/>
                      </a:lnTo>
                      <a:lnTo>
                        <a:pt x="11100" y="6826"/>
                      </a:lnTo>
                      <a:lnTo>
                        <a:pt x="11084" y="6838"/>
                      </a:lnTo>
                      <a:lnTo>
                        <a:pt x="11077" y="6842"/>
                      </a:lnTo>
                      <a:lnTo>
                        <a:pt x="11098" y="6821"/>
                      </a:lnTo>
                      <a:lnTo>
                        <a:pt x="11036" y="6917"/>
                      </a:lnTo>
                      <a:lnTo>
                        <a:pt x="10980" y="7010"/>
                      </a:lnTo>
                      <a:lnTo>
                        <a:pt x="10951" y="7063"/>
                      </a:lnTo>
                      <a:lnTo>
                        <a:pt x="10821" y="6991"/>
                      </a:lnTo>
                      <a:lnTo>
                        <a:pt x="10853" y="6935"/>
                      </a:lnTo>
                      <a:lnTo>
                        <a:pt x="10911" y="6836"/>
                      </a:lnTo>
                      <a:lnTo>
                        <a:pt x="10973" y="6740"/>
                      </a:lnTo>
                      <a:cubicBezTo>
                        <a:pt x="10979" y="6732"/>
                        <a:pt x="10986" y="6724"/>
                        <a:pt x="10994" y="6719"/>
                      </a:cubicBezTo>
                      <a:lnTo>
                        <a:pt x="10999" y="6715"/>
                      </a:lnTo>
                      <a:lnTo>
                        <a:pt x="11015" y="6704"/>
                      </a:lnTo>
                      <a:lnTo>
                        <a:pt x="11038" y="6688"/>
                      </a:lnTo>
                      <a:lnTo>
                        <a:pt x="11069" y="6667"/>
                      </a:lnTo>
                      <a:lnTo>
                        <a:pt x="11134" y="6625"/>
                      </a:lnTo>
                      <a:lnTo>
                        <a:pt x="11168" y="6602"/>
                      </a:lnTo>
                      <a:lnTo>
                        <a:pt x="11196" y="6585"/>
                      </a:lnTo>
                      <a:lnTo>
                        <a:pt x="11254" y="6550"/>
                      </a:lnTo>
                      <a:lnTo>
                        <a:pt x="11330" y="6677"/>
                      </a:lnTo>
                      <a:close/>
                      <a:moveTo>
                        <a:pt x="10732" y="7454"/>
                      </a:moveTo>
                      <a:lnTo>
                        <a:pt x="10707" y="7495"/>
                      </a:lnTo>
                      <a:lnTo>
                        <a:pt x="10653" y="7582"/>
                      </a:lnTo>
                      <a:lnTo>
                        <a:pt x="10527" y="7503"/>
                      </a:lnTo>
                      <a:lnTo>
                        <a:pt x="10580" y="7420"/>
                      </a:lnTo>
                      <a:lnTo>
                        <a:pt x="10604" y="7378"/>
                      </a:lnTo>
                      <a:lnTo>
                        <a:pt x="10732" y="7454"/>
                      </a:lnTo>
                      <a:close/>
                      <a:moveTo>
                        <a:pt x="10649" y="7810"/>
                      </a:moveTo>
                      <a:lnTo>
                        <a:pt x="10668" y="7825"/>
                      </a:lnTo>
                      <a:lnTo>
                        <a:pt x="10727" y="7865"/>
                      </a:lnTo>
                      <a:lnTo>
                        <a:pt x="10748" y="7877"/>
                      </a:lnTo>
                      <a:lnTo>
                        <a:pt x="10733" y="7870"/>
                      </a:lnTo>
                      <a:lnTo>
                        <a:pt x="10759" y="7878"/>
                      </a:lnTo>
                      <a:lnTo>
                        <a:pt x="10746" y="7876"/>
                      </a:lnTo>
                      <a:lnTo>
                        <a:pt x="10771" y="7879"/>
                      </a:lnTo>
                      <a:lnTo>
                        <a:pt x="10751" y="7879"/>
                      </a:lnTo>
                      <a:lnTo>
                        <a:pt x="10776" y="7875"/>
                      </a:lnTo>
                      <a:lnTo>
                        <a:pt x="10758" y="7880"/>
                      </a:lnTo>
                      <a:lnTo>
                        <a:pt x="10783" y="7869"/>
                      </a:lnTo>
                      <a:lnTo>
                        <a:pt x="10769" y="7877"/>
                      </a:lnTo>
                      <a:lnTo>
                        <a:pt x="10795" y="7858"/>
                      </a:lnTo>
                      <a:lnTo>
                        <a:pt x="10815" y="7838"/>
                      </a:lnTo>
                      <a:lnTo>
                        <a:pt x="10841" y="7807"/>
                      </a:lnTo>
                      <a:lnTo>
                        <a:pt x="10872" y="7765"/>
                      </a:lnTo>
                      <a:lnTo>
                        <a:pt x="10908" y="7712"/>
                      </a:lnTo>
                      <a:cubicBezTo>
                        <a:pt x="10927" y="7685"/>
                        <a:pt x="10963" y="7673"/>
                        <a:pt x="10994" y="7684"/>
                      </a:cubicBezTo>
                      <a:lnTo>
                        <a:pt x="11103" y="7723"/>
                      </a:lnTo>
                      <a:lnTo>
                        <a:pt x="11054" y="7863"/>
                      </a:lnTo>
                      <a:lnTo>
                        <a:pt x="10945" y="7825"/>
                      </a:lnTo>
                      <a:lnTo>
                        <a:pt x="11031" y="7797"/>
                      </a:lnTo>
                      <a:lnTo>
                        <a:pt x="10991" y="7854"/>
                      </a:lnTo>
                      <a:lnTo>
                        <a:pt x="10954" y="7904"/>
                      </a:lnTo>
                      <a:lnTo>
                        <a:pt x="10918" y="7945"/>
                      </a:lnTo>
                      <a:lnTo>
                        <a:pt x="10882" y="7978"/>
                      </a:lnTo>
                      <a:lnTo>
                        <a:pt x="10856" y="7997"/>
                      </a:lnTo>
                      <a:cubicBezTo>
                        <a:pt x="10852" y="8001"/>
                        <a:pt x="10847" y="8003"/>
                        <a:pt x="10842" y="8005"/>
                      </a:cubicBezTo>
                      <a:lnTo>
                        <a:pt x="10817" y="8016"/>
                      </a:lnTo>
                      <a:cubicBezTo>
                        <a:pt x="10812" y="8019"/>
                        <a:pt x="10805" y="8021"/>
                        <a:pt x="10799" y="8022"/>
                      </a:cubicBezTo>
                      <a:lnTo>
                        <a:pt x="10774" y="8026"/>
                      </a:lnTo>
                      <a:cubicBezTo>
                        <a:pt x="10767" y="8027"/>
                        <a:pt x="10760" y="8027"/>
                        <a:pt x="10754" y="8026"/>
                      </a:cubicBezTo>
                      <a:lnTo>
                        <a:pt x="10729" y="8023"/>
                      </a:lnTo>
                      <a:cubicBezTo>
                        <a:pt x="10724" y="8023"/>
                        <a:pt x="10720" y="8022"/>
                        <a:pt x="10716" y="8020"/>
                      </a:cubicBezTo>
                      <a:lnTo>
                        <a:pt x="10690" y="8012"/>
                      </a:lnTo>
                      <a:cubicBezTo>
                        <a:pt x="10685" y="8011"/>
                        <a:pt x="10680" y="8009"/>
                        <a:pt x="10675" y="8006"/>
                      </a:cubicBezTo>
                      <a:lnTo>
                        <a:pt x="10642" y="7988"/>
                      </a:lnTo>
                      <a:lnTo>
                        <a:pt x="10577" y="7942"/>
                      </a:lnTo>
                      <a:lnTo>
                        <a:pt x="10557" y="7927"/>
                      </a:lnTo>
                      <a:lnTo>
                        <a:pt x="10649" y="7810"/>
                      </a:lnTo>
                      <a:close/>
                      <a:moveTo>
                        <a:pt x="11465" y="8058"/>
                      </a:moveTo>
                      <a:lnTo>
                        <a:pt x="11503" y="8137"/>
                      </a:lnTo>
                      <a:cubicBezTo>
                        <a:pt x="11504" y="8141"/>
                        <a:pt x="11506" y="8145"/>
                        <a:pt x="11507" y="8149"/>
                      </a:cubicBezTo>
                      <a:lnTo>
                        <a:pt x="11524" y="8207"/>
                      </a:lnTo>
                      <a:lnTo>
                        <a:pt x="11381" y="8248"/>
                      </a:lnTo>
                      <a:lnTo>
                        <a:pt x="11364" y="8190"/>
                      </a:lnTo>
                      <a:lnTo>
                        <a:pt x="11368" y="8201"/>
                      </a:lnTo>
                      <a:lnTo>
                        <a:pt x="11330" y="8122"/>
                      </a:lnTo>
                      <a:lnTo>
                        <a:pt x="11465" y="8058"/>
                      </a:lnTo>
                      <a:close/>
                      <a:moveTo>
                        <a:pt x="11549" y="8677"/>
                      </a:moveTo>
                      <a:lnTo>
                        <a:pt x="11548" y="8681"/>
                      </a:lnTo>
                      <a:lnTo>
                        <a:pt x="11519" y="8815"/>
                      </a:lnTo>
                      <a:lnTo>
                        <a:pt x="11476" y="8941"/>
                      </a:lnTo>
                      <a:lnTo>
                        <a:pt x="11418" y="9059"/>
                      </a:lnTo>
                      <a:lnTo>
                        <a:pt x="11348" y="9166"/>
                      </a:lnTo>
                      <a:cubicBezTo>
                        <a:pt x="11346" y="9169"/>
                        <a:pt x="11344" y="9172"/>
                        <a:pt x="11341" y="9175"/>
                      </a:cubicBezTo>
                      <a:lnTo>
                        <a:pt x="11276" y="9246"/>
                      </a:lnTo>
                      <a:lnTo>
                        <a:pt x="11166" y="9146"/>
                      </a:lnTo>
                      <a:lnTo>
                        <a:pt x="11232" y="9074"/>
                      </a:lnTo>
                      <a:lnTo>
                        <a:pt x="11225" y="9083"/>
                      </a:lnTo>
                      <a:lnTo>
                        <a:pt x="11285" y="8994"/>
                      </a:lnTo>
                      <a:lnTo>
                        <a:pt x="11335" y="8892"/>
                      </a:lnTo>
                      <a:lnTo>
                        <a:pt x="11374" y="8782"/>
                      </a:lnTo>
                      <a:lnTo>
                        <a:pt x="11401" y="8665"/>
                      </a:lnTo>
                      <a:lnTo>
                        <a:pt x="11401" y="8661"/>
                      </a:lnTo>
                      <a:lnTo>
                        <a:pt x="11549" y="8677"/>
                      </a:lnTo>
                      <a:close/>
                      <a:moveTo>
                        <a:pt x="10968" y="9537"/>
                      </a:moveTo>
                      <a:lnTo>
                        <a:pt x="10915" y="9619"/>
                      </a:lnTo>
                      <a:lnTo>
                        <a:pt x="10900" y="9650"/>
                      </a:lnTo>
                      <a:lnTo>
                        <a:pt x="10900" y="9651"/>
                      </a:lnTo>
                      <a:lnTo>
                        <a:pt x="10761" y="9599"/>
                      </a:lnTo>
                      <a:lnTo>
                        <a:pt x="10767" y="9585"/>
                      </a:lnTo>
                      <a:lnTo>
                        <a:pt x="10790" y="9538"/>
                      </a:lnTo>
                      <a:lnTo>
                        <a:pt x="10843" y="9456"/>
                      </a:lnTo>
                      <a:lnTo>
                        <a:pt x="10968" y="9537"/>
                      </a:lnTo>
                      <a:close/>
                      <a:moveTo>
                        <a:pt x="11121" y="9892"/>
                      </a:moveTo>
                      <a:lnTo>
                        <a:pt x="11131" y="9905"/>
                      </a:lnTo>
                      <a:lnTo>
                        <a:pt x="11169" y="9950"/>
                      </a:lnTo>
                      <a:lnTo>
                        <a:pt x="11207" y="10003"/>
                      </a:lnTo>
                      <a:cubicBezTo>
                        <a:pt x="11210" y="10008"/>
                        <a:pt x="11213" y="10013"/>
                        <a:pt x="11216" y="10019"/>
                      </a:cubicBezTo>
                      <a:lnTo>
                        <a:pt x="11237" y="10072"/>
                      </a:lnTo>
                      <a:cubicBezTo>
                        <a:pt x="11240" y="10081"/>
                        <a:pt x="11242" y="10090"/>
                        <a:pt x="11242" y="10099"/>
                      </a:cubicBezTo>
                      <a:lnTo>
                        <a:pt x="11242" y="10124"/>
                      </a:lnTo>
                      <a:cubicBezTo>
                        <a:pt x="11242" y="10128"/>
                        <a:pt x="11241" y="10132"/>
                        <a:pt x="11241" y="10136"/>
                      </a:cubicBezTo>
                      <a:lnTo>
                        <a:pt x="11237" y="10161"/>
                      </a:lnTo>
                      <a:cubicBezTo>
                        <a:pt x="11236" y="10166"/>
                        <a:pt x="11235" y="10171"/>
                        <a:pt x="11233" y="10176"/>
                      </a:cubicBezTo>
                      <a:lnTo>
                        <a:pt x="11214" y="10225"/>
                      </a:lnTo>
                      <a:lnTo>
                        <a:pt x="11187" y="10281"/>
                      </a:lnTo>
                      <a:lnTo>
                        <a:pt x="11171" y="10324"/>
                      </a:lnTo>
                      <a:lnTo>
                        <a:pt x="11174" y="10314"/>
                      </a:lnTo>
                      <a:lnTo>
                        <a:pt x="11160" y="10375"/>
                      </a:lnTo>
                      <a:lnTo>
                        <a:pt x="11148" y="10429"/>
                      </a:lnTo>
                      <a:lnTo>
                        <a:pt x="11138" y="10477"/>
                      </a:lnTo>
                      <a:lnTo>
                        <a:pt x="11135" y="10495"/>
                      </a:lnTo>
                      <a:lnTo>
                        <a:pt x="10989" y="10467"/>
                      </a:lnTo>
                      <a:lnTo>
                        <a:pt x="10993" y="10446"/>
                      </a:lnTo>
                      <a:lnTo>
                        <a:pt x="11003" y="10398"/>
                      </a:lnTo>
                      <a:lnTo>
                        <a:pt x="11015" y="10342"/>
                      </a:lnTo>
                      <a:lnTo>
                        <a:pt x="11029" y="10281"/>
                      </a:lnTo>
                      <a:cubicBezTo>
                        <a:pt x="11030" y="10277"/>
                        <a:pt x="11031" y="10274"/>
                        <a:pt x="11032" y="10271"/>
                      </a:cubicBezTo>
                      <a:lnTo>
                        <a:pt x="11053" y="10216"/>
                      </a:lnTo>
                      <a:lnTo>
                        <a:pt x="11075" y="10172"/>
                      </a:lnTo>
                      <a:lnTo>
                        <a:pt x="11094" y="10123"/>
                      </a:lnTo>
                      <a:lnTo>
                        <a:pt x="11090" y="10138"/>
                      </a:lnTo>
                      <a:lnTo>
                        <a:pt x="11094" y="10113"/>
                      </a:lnTo>
                      <a:lnTo>
                        <a:pt x="11093" y="10124"/>
                      </a:lnTo>
                      <a:lnTo>
                        <a:pt x="11093" y="10099"/>
                      </a:lnTo>
                      <a:lnTo>
                        <a:pt x="11098" y="10127"/>
                      </a:lnTo>
                      <a:lnTo>
                        <a:pt x="11077" y="10074"/>
                      </a:lnTo>
                      <a:lnTo>
                        <a:pt x="11086" y="10090"/>
                      </a:lnTo>
                      <a:lnTo>
                        <a:pt x="11054" y="10045"/>
                      </a:lnTo>
                      <a:lnTo>
                        <a:pt x="11012" y="9994"/>
                      </a:lnTo>
                      <a:lnTo>
                        <a:pt x="11002" y="9981"/>
                      </a:lnTo>
                      <a:lnTo>
                        <a:pt x="11121" y="9892"/>
                      </a:lnTo>
                      <a:close/>
                      <a:moveTo>
                        <a:pt x="11049" y="10884"/>
                      </a:moveTo>
                      <a:lnTo>
                        <a:pt x="11059" y="10913"/>
                      </a:lnTo>
                      <a:lnTo>
                        <a:pt x="11078" y="10954"/>
                      </a:lnTo>
                      <a:lnTo>
                        <a:pt x="11096" y="10983"/>
                      </a:lnTo>
                      <a:lnTo>
                        <a:pt x="11107" y="10997"/>
                      </a:lnTo>
                      <a:lnTo>
                        <a:pt x="10987" y="11085"/>
                      </a:lnTo>
                      <a:lnTo>
                        <a:pt x="10969" y="11059"/>
                      </a:lnTo>
                      <a:lnTo>
                        <a:pt x="10943" y="11015"/>
                      </a:lnTo>
                      <a:lnTo>
                        <a:pt x="10920" y="10964"/>
                      </a:lnTo>
                      <a:lnTo>
                        <a:pt x="10909" y="10936"/>
                      </a:lnTo>
                      <a:lnTo>
                        <a:pt x="11049" y="10884"/>
                      </a:lnTo>
                      <a:close/>
                      <a:moveTo>
                        <a:pt x="11475" y="11125"/>
                      </a:moveTo>
                      <a:lnTo>
                        <a:pt x="11510" y="11135"/>
                      </a:lnTo>
                      <a:cubicBezTo>
                        <a:pt x="11534" y="11142"/>
                        <a:pt x="11554" y="11161"/>
                        <a:pt x="11561" y="11186"/>
                      </a:cubicBezTo>
                      <a:lnTo>
                        <a:pt x="11576" y="11237"/>
                      </a:lnTo>
                      <a:lnTo>
                        <a:pt x="11589" y="11291"/>
                      </a:lnTo>
                      <a:lnTo>
                        <a:pt x="11603" y="11337"/>
                      </a:lnTo>
                      <a:lnTo>
                        <a:pt x="11597" y="11324"/>
                      </a:lnTo>
                      <a:lnTo>
                        <a:pt x="11621" y="11370"/>
                      </a:lnTo>
                      <a:lnTo>
                        <a:pt x="11612" y="11356"/>
                      </a:lnTo>
                      <a:lnTo>
                        <a:pt x="11634" y="11382"/>
                      </a:lnTo>
                      <a:lnTo>
                        <a:pt x="11627" y="11375"/>
                      </a:lnTo>
                      <a:lnTo>
                        <a:pt x="11653" y="11398"/>
                      </a:lnTo>
                      <a:lnTo>
                        <a:pt x="11706" y="11437"/>
                      </a:lnTo>
                      <a:lnTo>
                        <a:pt x="11763" y="11482"/>
                      </a:lnTo>
                      <a:cubicBezTo>
                        <a:pt x="11766" y="11485"/>
                        <a:pt x="11769" y="11488"/>
                        <a:pt x="11772" y="11491"/>
                      </a:cubicBezTo>
                      <a:lnTo>
                        <a:pt x="11794" y="11516"/>
                      </a:lnTo>
                      <a:cubicBezTo>
                        <a:pt x="11798" y="11520"/>
                        <a:pt x="11801" y="11525"/>
                        <a:pt x="11804" y="11530"/>
                      </a:cubicBezTo>
                      <a:lnTo>
                        <a:pt x="11820" y="11559"/>
                      </a:lnTo>
                      <a:cubicBezTo>
                        <a:pt x="11824" y="11567"/>
                        <a:pt x="11827" y="11575"/>
                        <a:pt x="11828" y="11585"/>
                      </a:cubicBezTo>
                      <a:lnTo>
                        <a:pt x="11833" y="11622"/>
                      </a:lnTo>
                      <a:cubicBezTo>
                        <a:pt x="11834" y="11630"/>
                        <a:pt x="11834" y="11638"/>
                        <a:pt x="11832" y="11647"/>
                      </a:cubicBezTo>
                      <a:lnTo>
                        <a:pt x="11825" y="11679"/>
                      </a:lnTo>
                      <a:lnTo>
                        <a:pt x="11680" y="11649"/>
                      </a:lnTo>
                      <a:lnTo>
                        <a:pt x="11687" y="11616"/>
                      </a:lnTo>
                      <a:lnTo>
                        <a:pt x="11686" y="11641"/>
                      </a:lnTo>
                      <a:lnTo>
                        <a:pt x="11681" y="11604"/>
                      </a:lnTo>
                      <a:lnTo>
                        <a:pt x="11689" y="11630"/>
                      </a:lnTo>
                      <a:lnTo>
                        <a:pt x="11673" y="11601"/>
                      </a:lnTo>
                      <a:lnTo>
                        <a:pt x="11683" y="11615"/>
                      </a:lnTo>
                      <a:lnTo>
                        <a:pt x="11661" y="11590"/>
                      </a:lnTo>
                      <a:lnTo>
                        <a:pt x="11670" y="11598"/>
                      </a:lnTo>
                      <a:lnTo>
                        <a:pt x="11617" y="11556"/>
                      </a:lnTo>
                      <a:lnTo>
                        <a:pt x="11554" y="11509"/>
                      </a:lnTo>
                      <a:lnTo>
                        <a:pt x="11528" y="11486"/>
                      </a:lnTo>
                      <a:cubicBezTo>
                        <a:pt x="11526" y="11484"/>
                        <a:pt x="11523" y="11481"/>
                        <a:pt x="11521" y="11478"/>
                      </a:cubicBezTo>
                      <a:lnTo>
                        <a:pt x="11499" y="11452"/>
                      </a:lnTo>
                      <a:cubicBezTo>
                        <a:pt x="11495" y="11448"/>
                        <a:pt x="11492" y="11444"/>
                        <a:pt x="11490" y="11439"/>
                      </a:cubicBezTo>
                      <a:lnTo>
                        <a:pt x="11466" y="11393"/>
                      </a:lnTo>
                      <a:cubicBezTo>
                        <a:pt x="11463" y="11389"/>
                        <a:pt x="11462" y="11384"/>
                        <a:pt x="11460" y="11380"/>
                      </a:cubicBezTo>
                      <a:lnTo>
                        <a:pt x="11444" y="11325"/>
                      </a:lnTo>
                      <a:lnTo>
                        <a:pt x="11433" y="11278"/>
                      </a:lnTo>
                      <a:lnTo>
                        <a:pt x="11418" y="11227"/>
                      </a:lnTo>
                      <a:lnTo>
                        <a:pt x="11469" y="11278"/>
                      </a:lnTo>
                      <a:lnTo>
                        <a:pt x="11434" y="11268"/>
                      </a:lnTo>
                      <a:lnTo>
                        <a:pt x="11475" y="11125"/>
                      </a:lnTo>
                      <a:close/>
                      <a:moveTo>
                        <a:pt x="11440" y="11997"/>
                      </a:moveTo>
                      <a:lnTo>
                        <a:pt x="11421" y="12007"/>
                      </a:lnTo>
                      <a:lnTo>
                        <a:pt x="11303" y="12059"/>
                      </a:lnTo>
                      <a:lnTo>
                        <a:pt x="11298" y="12061"/>
                      </a:lnTo>
                      <a:lnTo>
                        <a:pt x="11242" y="11924"/>
                      </a:lnTo>
                      <a:lnTo>
                        <a:pt x="11354" y="11874"/>
                      </a:lnTo>
                      <a:lnTo>
                        <a:pt x="11373" y="11864"/>
                      </a:lnTo>
                      <a:lnTo>
                        <a:pt x="11440" y="11997"/>
                      </a:lnTo>
                      <a:close/>
                      <a:moveTo>
                        <a:pt x="10992" y="12313"/>
                      </a:moveTo>
                      <a:lnTo>
                        <a:pt x="10948" y="12362"/>
                      </a:lnTo>
                      <a:lnTo>
                        <a:pt x="10859" y="12452"/>
                      </a:lnTo>
                      <a:lnTo>
                        <a:pt x="10765" y="12534"/>
                      </a:lnTo>
                      <a:lnTo>
                        <a:pt x="10671" y="12607"/>
                      </a:lnTo>
                      <a:lnTo>
                        <a:pt x="10575" y="12668"/>
                      </a:lnTo>
                      <a:lnTo>
                        <a:pt x="10506" y="12699"/>
                      </a:lnTo>
                      <a:lnTo>
                        <a:pt x="10446" y="12563"/>
                      </a:lnTo>
                      <a:lnTo>
                        <a:pt x="10496" y="12541"/>
                      </a:lnTo>
                      <a:lnTo>
                        <a:pt x="10580" y="12490"/>
                      </a:lnTo>
                      <a:lnTo>
                        <a:pt x="10667" y="12423"/>
                      </a:lnTo>
                      <a:lnTo>
                        <a:pt x="10754" y="12347"/>
                      </a:lnTo>
                      <a:lnTo>
                        <a:pt x="10837" y="12263"/>
                      </a:lnTo>
                      <a:lnTo>
                        <a:pt x="10882" y="12213"/>
                      </a:lnTo>
                      <a:lnTo>
                        <a:pt x="10992" y="12313"/>
                      </a:lnTo>
                      <a:close/>
                      <a:moveTo>
                        <a:pt x="10019" y="12679"/>
                      </a:moveTo>
                      <a:lnTo>
                        <a:pt x="9977" y="12670"/>
                      </a:lnTo>
                      <a:lnTo>
                        <a:pt x="9906" y="12647"/>
                      </a:lnTo>
                      <a:cubicBezTo>
                        <a:pt x="9899" y="12645"/>
                        <a:pt x="9892" y="12641"/>
                        <a:pt x="9887" y="12637"/>
                      </a:cubicBezTo>
                      <a:lnTo>
                        <a:pt x="9863" y="12620"/>
                      </a:lnTo>
                      <a:cubicBezTo>
                        <a:pt x="9856" y="12615"/>
                        <a:pt x="9850" y="12609"/>
                        <a:pt x="9845" y="12602"/>
                      </a:cubicBezTo>
                      <a:lnTo>
                        <a:pt x="9839" y="12594"/>
                      </a:lnTo>
                      <a:lnTo>
                        <a:pt x="9960" y="12509"/>
                      </a:lnTo>
                      <a:lnTo>
                        <a:pt x="9966" y="12517"/>
                      </a:lnTo>
                      <a:lnTo>
                        <a:pt x="9948" y="12499"/>
                      </a:lnTo>
                      <a:lnTo>
                        <a:pt x="9972" y="12516"/>
                      </a:lnTo>
                      <a:lnTo>
                        <a:pt x="9953" y="12506"/>
                      </a:lnTo>
                      <a:lnTo>
                        <a:pt x="10008" y="12525"/>
                      </a:lnTo>
                      <a:lnTo>
                        <a:pt x="10050" y="12534"/>
                      </a:lnTo>
                      <a:lnTo>
                        <a:pt x="10019" y="12679"/>
                      </a:lnTo>
                      <a:close/>
                      <a:moveTo>
                        <a:pt x="9556" y="12411"/>
                      </a:moveTo>
                      <a:lnTo>
                        <a:pt x="9469" y="12405"/>
                      </a:lnTo>
                      <a:lnTo>
                        <a:pt x="9307" y="12399"/>
                      </a:lnTo>
                      <a:lnTo>
                        <a:pt x="9140" y="12387"/>
                      </a:lnTo>
                      <a:cubicBezTo>
                        <a:pt x="9119" y="12385"/>
                        <a:pt x="9100" y="12375"/>
                        <a:pt x="9087" y="12359"/>
                      </a:cubicBezTo>
                      <a:lnTo>
                        <a:pt x="9043" y="12304"/>
                      </a:lnTo>
                      <a:lnTo>
                        <a:pt x="9000" y="12258"/>
                      </a:lnTo>
                      <a:lnTo>
                        <a:pt x="9009" y="12266"/>
                      </a:lnTo>
                      <a:lnTo>
                        <a:pt x="8979" y="12243"/>
                      </a:lnTo>
                      <a:lnTo>
                        <a:pt x="9070" y="12125"/>
                      </a:lnTo>
                      <a:lnTo>
                        <a:pt x="9100" y="12149"/>
                      </a:lnTo>
                      <a:cubicBezTo>
                        <a:pt x="9103" y="12151"/>
                        <a:pt x="9106" y="12154"/>
                        <a:pt x="9109" y="12157"/>
                      </a:cubicBezTo>
                      <a:lnTo>
                        <a:pt x="9159" y="12211"/>
                      </a:lnTo>
                      <a:lnTo>
                        <a:pt x="9203" y="12266"/>
                      </a:lnTo>
                      <a:lnTo>
                        <a:pt x="9151" y="12238"/>
                      </a:lnTo>
                      <a:lnTo>
                        <a:pt x="9312" y="12250"/>
                      </a:lnTo>
                      <a:lnTo>
                        <a:pt x="9480" y="12256"/>
                      </a:lnTo>
                      <a:lnTo>
                        <a:pt x="9568" y="12263"/>
                      </a:lnTo>
                      <a:lnTo>
                        <a:pt x="9556" y="12411"/>
                      </a:lnTo>
                      <a:close/>
                      <a:moveTo>
                        <a:pt x="8605" y="12060"/>
                      </a:moveTo>
                      <a:lnTo>
                        <a:pt x="8554" y="12044"/>
                      </a:lnTo>
                      <a:lnTo>
                        <a:pt x="8465" y="12020"/>
                      </a:lnTo>
                      <a:lnTo>
                        <a:pt x="8504" y="11877"/>
                      </a:lnTo>
                      <a:lnTo>
                        <a:pt x="8599" y="11903"/>
                      </a:lnTo>
                      <a:lnTo>
                        <a:pt x="8649" y="11918"/>
                      </a:lnTo>
                      <a:lnTo>
                        <a:pt x="8605" y="12060"/>
                      </a:lnTo>
                      <a:close/>
                      <a:moveTo>
                        <a:pt x="8034" y="11892"/>
                      </a:moveTo>
                      <a:lnTo>
                        <a:pt x="8030" y="11891"/>
                      </a:lnTo>
                      <a:lnTo>
                        <a:pt x="7965" y="11869"/>
                      </a:lnTo>
                      <a:lnTo>
                        <a:pt x="7901" y="11848"/>
                      </a:lnTo>
                      <a:lnTo>
                        <a:pt x="7842" y="11828"/>
                      </a:lnTo>
                      <a:lnTo>
                        <a:pt x="7795" y="11812"/>
                      </a:lnTo>
                      <a:lnTo>
                        <a:pt x="7763" y="11800"/>
                      </a:lnTo>
                      <a:lnTo>
                        <a:pt x="7755" y="11798"/>
                      </a:lnTo>
                      <a:lnTo>
                        <a:pt x="7752" y="11797"/>
                      </a:lnTo>
                      <a:lnTo>
                        <a:pt x="7801" y="11796"/>
                      </a:lnTo>
                      <a:lnTo>
                        <a:pt x="7666" y="11845"/>
                      </a:lnTo>
                      <a:lnTo>
                        <a:pt x="7549" y="11892"/>
                      </a:lnTo>
                      <a:lnTo>
                        <a:pt x="7527" y="11902"/>
                      </a:lnTo>
                      <a:lnTo>
                        <a:pt x="7469" y="11765"/>
                      </a:lnTo>
                      <a:lnTo>
                        <a:pt x="7494" y="11755"/>
                      </a:lnTo>
                      <a:lnTo>
                        <a:pt x="7615" y="11706"/>
                      </a:lnTo>
                      <a:lnTo>
                        <a:pt x="7750" y="11657"/>
                      </a:lnTo>
                      <a:cubicBezTo>
                        <a:pt x="7766" y="11651"/>
                        <a:pt x="7783" y="11651"/>
                        <a:pt x="7799" y="11656"/>
                      </a:cubicBezTo>
                      <a:lnTo>
                        <a:pt x="7802" y="11657"/>
                      </a:lnTo>
                      <a:lnTo>
                        <a:pt x="7812" y="11660"/>
                      </a:lnTo>
                      <a:lnTo>
                        <a:pt x="7842" y="11671"/>
                      </a:lnTo>
                      <a:lnTo>
                        <a:pt x="7889" y="11687"/>
                      </a:lnTo>
                      <a:lnTo>
                        <a:pt x="7948" y="11707"/>
                      </a:lnTo>
                      <a:lnTo>
                        <a:pt x="8012" y="11728"/>
                      </a:lnTo>
                      <a:lnTo>
                        <a:pt x="8077" y="11750"/>
                      </a:lnTo>
                      <a:lnTo>
                        <a:pt x="8081" y="11751"/>
                      </a:lnTo>
                      <a:lnTo>
                        <a:pt x="8034" y="11892"/>
                      </a:lnTo>
                      <a:close/>
                      <a:moveTo>
                        <a:pt x="7101" y="12065"/>
                      </a:moveTo>
                      <a:lnTo>
                        <a:pt x="6971" y="12098"/>
                      </a:lnTo>
                      <a:lnTo>
                        <a:pt x="6954" y="12102"/>
                      </a:lnTo>
                      <a:lnTo>
                        <a:pt x="6922" y="11957"/>
                      </a:lnTo>
                      <a:lnTo>
                        <a:pt x="6934" y="11955"/>
                      </a:lnTo>
                      <a:lnTo>
                        <a:pt x="7063" y="11921"/>
                      </a:lnTo>
                      <a:lnTo>
                        <a:pt x="7101" y="12065"/>
                      </a:lnTo>
                      <a:close/>
                      <a:moveTo>
                        <a:pt x="6639" y="12352"/>
                      </a:moveTo>
                      <a:lnTo>
                        <a:pt x="6600" y="12369"/>
                      </a:lnTo>
                      <a:cubicBezTo>
                        <a:pt x="6597" y="12370"/>
                        <a:pt x="6593" y="12371"/>
                        <a:pt x="6590" y="12372"/>
                      </a:cubicBezTo>
                      <a:lnTo>
                        <a:pt x="6527" y="12389"/>
                      </a:lnTo>
                      <a:lnTo>
                        <a:pt x="6451" y="12401"/>
                      </a:lnTo>
                      <a:lnTo>
                        <a:pt x="6376" y="12407"/>
                      </a:lnTo>
                      <a:lnTo>
                        <a:pt x="6222" y="12407"/>
                      </a:lnTo>
                      <a:lnTo>
                        <a:pt x="6068" y="12406"/>
                      </a:lnTo>
                      <a:lnTo>
                        <a:pt x="6025" y="12408"/>
                      </a:lnTo>
                      <a:lnTo>
                        <a:pt x="6018" y="12260"/>
                      </a:lnTo>
                      <a:lnTo>
                        <a:pt x="6069" y="12257"/>
                      </a:lnTo>
                      <a:lnTo>
                        <a:pt x="6222" y="12258"/>
                      </a:lnTo>
                      <a:lnTo>
                        <a:pt x="6365" y="12258"/>
                      </a:lnTo>
                      <a:lnTo>
                        <a:pt x="6430" y="12254"/>
                      </a:lnTo>
                      <a:lnTo>
                        <a:pt x="6488" y="12246"/>
                      </a:lnTo>
                      <a:lnTo>
                        <a:pt x="6551" y="12229"/>
                      </a:lnTo>
                      <a:lnTo>
                        <a:pt x="6541" y="12232"/>
                      </a:lnTo>
                      <a:lnTo>
                        <a:pt x="6580" y="12215"/>
                      </a:lnTo>
                      <a:lnTo>
                        <a:pt x="6639" y="12352"/>
                      </a:lnTo>
                      <a:close/>
                      <a:moveTo>
                        <a:pt x="5572" y="12431"/>
                      </a:moveTo>
                      <a:lnTo>
                        <a:pt x="5425" y="12411"/>
                      </a:lnTo>
                      <a:lnTo>
                        <a:pt x="5445" y="12264"/>
                      </a:lnTo>
                      <a:lnTo>
                        <a:pt x="5592" y="12284"/>
                      </a:lnTo>
                      <a:lnTo>
                        <a:pt x="5572" y="12431"/>
                      </a:lnTo>
                      <a:close/>
                      <a:moveTo>
                        <a:pt x="4978" y="12259"/>
                      </a:moveTo>
                      <a:lnTo>
                        <a:pt x="4932" y="12233"/>
                      </a:lnTo>
                      <a:lnTo>
                        <a:pt x="4779" y="12135"/>
                      </a:lnTo>
                      <a:lnTo>
                        <a:pt x="4704" y="12090"/>
                      </a:lnTo>
                      <a:lnTo>
                        <a:pt x="4630" y="12048"/>
                      </a:lnTo>
                      <a:lnTo>
                        <a:pt x="4561" y="12017"/>
                      </a:lnTo>
                      <a:lnTo>
                        <a:pt x="4497" y="11994"/>
                      </a:lnTo>
                      <a:lnTo>
                        <a:pt x="4477" y="11991"/>
                      </a:lnTo>
                      <a:lnTo>
                        <a:pt x="4509" y="11845"/>
                      </a:lnTo>
                      <a:lnTo>
                        <a:pt x="4547" y="11854"/>
                      </a:lnTo>
                      <a:lnTo>
                        <a:pt x="4623" y="11882"/>
                      </a:lnTo>
                      <a:lnTo>
                        <a:pt x="4703" y="11919"/>
                      </a:lnTo>
                      <a:lnTo>
                        <a:pt x="4781" y="11963"/>
                      </a:lnTo>
                      <a:lnTo>
                        <a:pt x="4858" y="12010"/>
                      </a:lnTo>
                      <a:lnTo>
                        <a:pt x="5007" y="12104"/>
                      </a:lnTo>
                      <a:lnTo>
                        <a:pt x="5053" y="12131"/>
                      </a:lnTo>
                      <a:lnTo>
                        <a:pt x="4978" y="12259"/>
                      </a:lnTo>
                      <a:close/>
                      <a:moveTo>
                        <a:pt x="4043" y="11938"/>
                      </a:moveTo>
                      <a:lnTo>
                        <a:pt x="3995" y="11932"/>
                      </a:lnTo>
                      <a:cubicBezTo>
                        <a:pt x="3975" y="11930"/>
                        <a:pt x="3957" y="11920"/>
                        <a:pt x="3944" y="11905"/>
                      </a:cubicBezTo>
                      <a:lnTo>
                        <a:pt x="3882" y="11827"/>
                      </a:lnTo>
                      <a:lnTo>
                        <a:pt x="3999" y="11734"/>
                      </a:lnTo>
                      <a:lnTo>
                        <a:pt x="4061" y="11812"/>
                      </a:lnTo>
                      <a:lnTo>
                        <a:pt x="4010" y="11785"/>
                      </a:lnTo>
                      <a:lnTo>
                        <a:pt x="4059" y="11790"/>
                      </a:lnTo>
                      <a:lnTo>
                        <a:pt x="4043" y="11938"/>
                      </a:lnTo>
                      <a:close/>
                      <a:moveTo>
                        <a:pt x="3540" y="11640"/>
                      </a:moveTo>
                      <a:lnTo>
                        <a:pt x="3529" y="11638"/>
                      </a:lnTo>
                      <a:lnTo>
                        <a:pt x="3430" y="11626"/>
                      </a:lnTo>
                      <a:lnTo>
                        <a:pt x="3324" y="11623"/>
                      </a:lnTo>
                      <a:lnTo>
                        <a:pt x="3213" y="11627"/>
                      </a:lnTo>
                      <a:lnTo>
                        <a:pt x="2976" y="11644"/>
                      </a:lnTo>
                      <a:lnTo>
                        <a:pt x="2971" y="11644"/>
                      </a:lnTo>
                      <a:lnTo>
                        <a:pt x="2961" y="11496"/>
                      </a:lnTo>
                      <a:lnTo>
                        <a:pt x="2965" y="11495"/>
                      </a:lnTo>
                      <a:lnTo>
                        <a:pt x="3208" y="11478"/>
                      </a:lnTo>
                      <a:lnTo>
                        <a:pt x="3329" y="11474"/>
                      </a:lnTo>
                      <a:lnTo>
                        <a:pt x="3447" y="11479"/>
                      </a:lnTo>
                      <a:lnTo>
                        <a:pt x="3565" y="11493"/>
                      </a:lnTo>
                      <a:lnTo>
                        <a:pt x="3576" y="11496"/>
                      </a:lnTo>
                      <a:lnTo>
                        <a:pt x="3540" y="11640"/>
                      </a:lnTo>
                      <a:close/>
                      <a:moveTo>
                        <a:pt x="2517" y="11658"/>
                      </a:moveTo>
                      <a:lnTo>
                        <a:pt x="2478" y="11656"/>
                      </a:lnTo>
                      <a:lnTo>
                        <a:pt x="2363" y="11641"/>
                      </a:lnTo>
                      <a:lnTo>
                        <a:pt x="2383" y="11493"/>
                      </a:lnTo>
                      <a:lnTo>
                        <a:pt x="2485" y="11507"/>
                      </a:lnTo>
                      <a:lnTo>
                        <a:pt x="2524" y="11509"/>
                      </a:lnTo>
                      <a:lnTo>
                        <a:pt x="2517" y="11658"/>
                      </a:lnTo>
                      <a:close/>
                      <a:moveTo>
                        <a:pt x="2073" y="11362"/>
                      </a:moveTo>
                      <a:lnTo>
                        <a:pt x="2056" y="11358"/>
                      </a:lnTo>
                      <a:lnTo>
                        <a:pt x="2019" y="11350"/>
                      </a:lnTo>
                      <a:lnTo>
                        <a:pt x="1970" y="11339"/>
                      </a:lnTo>
                      <a:lnTo>
                        <a:pt x="1911" y="11323"/>
                      </a:lnTo>
                      <a:lnTo>
                        <a:pt x="1841" y="11304"/>
                      </a:lnTo>
                      <a:lnTo>
                        <a:pt x="1759" y="11277"/>
                      </a:lnTo>
                      <a:lnTo>
                        <a:pt x="1698" y="11255"/>
                      </a:lnTo>
                      <a:lnTo>
                        <a:pt x="1638" y="11235"/>
                      </a:lnTo>
                      <a:lnTo>
                        <a:pt x="1609" y="11224"/>
                      </a:lnTo>
                      <a:lnTo>
                        <a:pt x="1590" y="11219"/>
                      </a:lnTo>
                      <a:lnTo>
                        <a:pt x="1573" y="11213"/>
                      </a:lnTo>
                      <a:lnTo>
                        <a:pt x="1564" y="11209"/>
                      </a:lnTo>
                      <a:cubicBezTo>
                        <a:pt x="1544" y="11201"/>
                        <a:pt x="1528" y="11185"/>
                        <a:pt x="1521" y="11165"/>
                      </a:cubicBezTo>
                      <a:lnTo>
                        <a:pt x="1497" y="11096"/>
                      </a:lnTo>
                      <a:lnTo>
                        <a:pt x="1638" y="11047"/>
                      </a:lnTo>
                      <a:lnTo>
                        <a:pt x="1662" y="11116"/>
                      </a:lnTo>
                      <a:lnTo>
                        <a:pt x="1619" y="11071"/>
                      </a:lnTo>
                      <a:lnTo>
                        <a:pt x="1620" y="11072"/>
                      </a:lnTo>
                      <a:lnTo>
                        <a:pt x="1633" y="11076"/>
                      </a:lnTo>
                      <a:lnTo>
                        <a:pt x="1660" y="11085"/>
                      </a:lnTo>
                      <a:lnTo>
                        <a:pt x="1685" y="11094"/>
                      </a:lnTo>
                      <a:lnTo>
                        <a:pt x="1749" y="11116"/>
                      </a:lnTo>
                      <a:lnTo>
                        <a:pt x="1804" y="11136"/>
                      </a:lnTo>
                      <a:lnTo>
                        <a:pt x="1881" y="11161"/>
                      </a:lnTo>
                      <a:lnTo>
                        <a:pt x="1948" y="11180"/>
                      </a:lnTo>
                      <a:lnTo>
                        <a:pt x="2003" y="11194"/>
                      </a:lnTo>
                      <a:lnTo>
                        <a:pt x="2048" y="11205"/>
                      </a:lnTo>
                      <a:lnTo>
                        <a:pt x="2089" y="11213"/>
                      </a:lnTo>
                      <a:lnTo>
                        <a:pt x="2107" y="11217"/>
                      </a:lnTo>
                      <a:lnTo>
                        <a:pt x="2073" y="11362"/>
                      </a:lnTo>
                      <a:close/>
                      <a:moveTo>
                        <a:pt x="1370" y="10653"/>
                      </a:moveTo>
                      <a:lnTo>
                        <a:pt x="1360" y="10563"/>
                      </a:lnTo>
                      <a:lnTo>
                        <a:pt x="1351" y="10509"/>
                      </a:lnTo>
                      <a:lnTo>
                        <a:pt x="1498" y="10486"/>
                      </a:lnTo>
                      <a:lnTo>
                        <a:pt x="1507" y="10546"/>
                      </a:lnTo>
                      <a:lnTo>
                        <a:pt x="1517" y="10636"/>
                      </a:lnTo>
                      <a:lnTo>
                        <a:pt x="1370" y="10653"/>
                      </a:lnTo>
                      <a:close/>
                      <a:moveTo>
                        <a:pt x="1165" y="10123"/>
                      </a:moveTo>
                      <a:lnTo>
                        <a:pt x="1154" y="10088"/>
                      </a:lnTo>
                      <a:lnTo>
                        <a:pt x="1140" y="10038"/>
                      </a:lnTo>
                      <a:lnTo>
                        <a:pt x="1125" y="9990"/>
                      </a:lnTo>
                      <a:cubicBezTo>
                        <a:pt x="1118" y="9970"/>
                        <a:pt x="1121" y="9948"/>
                        <a:pt x="1132" y="9930"/>
                      </a:cubicBezTo>
                      <a:lnTo>
                        <a:pt x="1192" y="9829"/>
                      </a:lnTo>
                      <a:lnTo>
                        <a:pt x="1228" y="9777"/>
                      </a:lnTo>
                      <a:lnTo>
                        <a:pt x="1273" y="9727"/>
                      </a:lnTo>
                      <a:cubicBezTo>
                        <a:pt x="1279" y="9720"/>
                        <a:pt x="1286" y="9715"/>
                        <a:pt x="1294" y="9711"/>
                      </a:cubicBezTo>
                      <a:lnTo>
                        <a:pt x="1318" y="9699"/>
                      </a:lnTo>
                      <a:cubicBezTo>
                        <a:pt x="1324" y="9696"/>
                        <a:pt x="1330" y="9694"/>
                        <a:pt x="1336" y="9693"/>
                      </a:cubicBezTo>
                      <a:lnTo>
                        <a:pt x="1364" y="9687"/>
                      </a:lnTo>
                      <a:lnTo>
                        <a:pt x="1432" y="9680"/>
                      </a:lnTo>
                      <a:lnTo>
                        <a:pt x="1479" y="9670"/>
                      </a:lnTo>
                      <a:lnTo>
                        <a:pt x="1454" y="9680"/>
                      </a:lnTo>
                      <a:lnTo>
                        <a:pt x="1474" y="9668"/>
                      </a:lnTo>
                      <a:lnTo>
                        <a:pt x="1450" y="9691"/>
                      </a:lnTo>
                      <a:lnTo>
                        <a:pt x="1463" y="9671"/>
                      </a:lnTo>
                      <a:lnTo>
                        <a:pt x="1456" y="9684"/>
                      </a:lnTo>
                      <a:lnTo>
                        <a:pt x="1458" y="9679"/>
                      </a:lnTo>
                      <a:lnTo>
                        <a:pt x="1597" y="9734"/>
                      </a:lnTo>
                      <a:lnTo>
                        <a:pt x="1595" y="9739"/>
                      </a:lnTo>
                      <a:cubicBezTo>
                        <a:pt x="1593" y="9743"/>
                        <a:pt x="1590" y="9748"/>
                        <a:pt x="1588" y="9752"/>
                      </a:cubicBezTo>
                      <a:lnTo>
                        <a:pt x="1575" y="9772"/>
                      </a:lnTo>
                      <a:cubicBezTo>
                        <a:pt x="1569" y="9781"/>
                        <a:pt x="1560" y="9789"/>
                        <a:pt x="1551" y="9795"/>
                      </a:cubicBezTo>
                      <a:lnTo>
                        <a:pt x="1531" y="9807"/>
                      </a:lnTo>
                      <a:cubicBezTo>
                        <a:pt x="1523" y="9812"/>
                        <a:pt x="1515" y="9815"/>
                        <a:pt x="1506" y="9816"/>
                      </a:cubicBezTo>
                      <a:lnTo>
                        <a:pt x="1447" y="9827"/>
                      </a:lnTo>
                      <a:lnTo>
                        <a:pt x="1395" y="9832"/>
                      </a:lnTo>
                      <a:lnTo>
                        <a:pt x="1367" y="9838"/>
                      </a:lnTo>
                      <a:lnTo>
                        <a:pt x="1385" y="9832"/>
                      </a:lnTo>
                      <a:lnTo>
                        <a:pt x="1361" y="9844"/>
                      </a:lnTo>
                      <a:lnTo>
                        <a:pt x="1382" y="9828"/>
                      </a:lnTo>
                      <a:lnTo>
                        <a:pt x="1349" y="9862"/>
                      </a:lnTo>
                      <a:lnTo>
                        <a:pt x="1319" y="9904"/>
                      </a:lnTo>
                      <a:lnTo>
                        <a:pt x="1259" y="10005"/>
                      </a:lnTo>
                      <a:lnTo>
                        <a:pt x="1266" y="9945"/>
                      </a:lnTo>
                      <a:lnTo>
                        <a:pt x="1283" y="9997"/>
                      </a:lnTo>
                      <a:lnTo>
                        <a:pt x="1297" y="10045"/>
                      </a:lnTo>
                      <a:lnTo>
                        <a:pt x="1307" y="10080"/>
                      </a:lnTo>
                      <a:lnTo>
                        <a:pt x="1165" y="10123"/>
                      </a:lnTo>
                      <a:close/>
                      <a:moveTo>
                        <a:pt x="1574" y="9281"/>
                      </a:moveTo>
                      <a:lnTo>
                        <a:pt x="1573" y="9235"/>
                      </a:lnTo>
                      <a:lnTo>
                        <a:pt x="1575" y="9249"/>
                      </a:lnTo>
                      <a:lnTo>
                        <a:pt x="1567" y="9211"/>
                      </a:lnTo>
                      <a:lnTo>
                        <a:pt x="1572" y="9228"/>
                      </a:lnTo>
                      <a:lnTo>
                        <a:pt x="1560" y="9203"/>
                      </a:lnTo>
                      <a:lnTo>
                        <a:pt x="1572" y="9219"/>
                      </a:lnTo>
                      <a:lnTo>
                        <a:pt x="1558" y="9203"/>
                      </a:lnTo>
                      <a:lnTo>
                        <a:pt x="1568" y="9213"/>
                      </a:lnTo>
                      <a:lnTo>
                        <a:pt x="1556" y="9204"/>
                      </a:lnTo>
                      <a:lnTo>
                        <a:pt x="1647" y="9086"/>
                      </a:lnTo>
                      <a:lnTo>
                        <a:pt x="1659" y="9096"/>
                      </a:lnTo>
                      <a:cubicBezTo>
                        <a:pt x="1663" y="9099"/>
                        <a:pt x="1666" y="9102"/>
                        <a:pt x="1669" y="9106"/>
                      </a:cubicBezTo>
                      <a:lnTo>
                        <a:pt x="1683" y="9122"/>
                      </a:lnTo>
                      <a:cubicBezTo>
                        <a:pt x="1688" y="9127"/>
                        <a:pt x="1692" y="9132"/>
                        <a:pt x="1694" y="9138"/>
                      </a:cubicBezTo>
                      <a:lnTo>
                        <a:pt x="1706" y="9163"/>
                      </a:lnTo>
                      <a:cubicBezTo>
                        <a:pt x="1709" y="9169"/>
                        <a:pt x="1711" y="9174"/>
                        <a:pt x="1712" y="9180"/>
                      </a:cubicBezTo>
                      <a:lnTo>
                        <a:pt x="1720" y="9218"/>
                      </a:lnTo>
                      <a:cubicBezTo>
                        <a:pt x="1721" y="9223"/>
                        <a:pt x="1722" y="9227"/>
                        <a:pt x="1722" y="9232"/>
                      </a:cubicBezTo>
                      <a:lnTo>
                        <a:pt x="1723" y="9278"/>
                      </a:lnTo>
                      <a:lnTo>
                        <a:pt x="1574" y="9281"/>
                      </a:lnTo>
                      <a:close/>
                      <a:moveTo>
                        <a:pt x="1760" y="8794"/>
                      </a:moveTo>
                      <a:lnTo>
                        <a:pt x="1796" y="8624"/>
                      </a:lnTo>
                      <a:lnTo>
                        <a:pt x="1833" y="8442"/>
                      </a:lnTo>
                      <a:lnTo>
                        <a:pt x="1875" y="8260"/>
                      </a:lnTo>
                      <a:lnTo>
                        <a:pt x="1891" y="8208"/>
                      </a:lnTo>
                      <a:lnTo>
                        <a:pt x="2033" y="8251"/>
                      </a:lnTo>
                      <a:lnTo>
                        <a:pt x="2020" y="8293"/>
                      </a:lnTo>
                      <a:lnTo>
                        <a:pt x="1978" y="8471"/>
                      </a:lnTo>
                      <a:lnTo>
                        <a:pt x="1941" y="8655"/>
                      </a:lnTo>
                      <a:lnTo>
                        <a:pt x="1906" y="8825"/>
                      </a:lnTo>
                      <a:lnTo>
                        <a:pt x="1760" y="8794"/>
                      </a:lnTo>
                      <a:close/>
                      <a:moveTo>
                        <a:pt x="2096" y="7785"/>
                      </a:moveTo>
                      <a:lnTo>
                        <a:pt x="2117" y="7758"/>
                      </a:lnTo>
                      <a:lnTo>
                        <a:pt x="2187" y="7690"/>
                      </a:lnTo>
                      <a:lnTo>
                        <a:pt x="2215" y="7668"/>
                      </a:lnTo>
                      <a:lnTo>
                        <a:pt x="2305" y="7786"/>
                      </a:lnTo>
                      <a:lnTo>
                        <a:pt x="2290" y="7797"/>
                      </a:lnTo>
                      <a:lnTo>
                        <a:pt x="2234" y="7851"/>
                      </a:lnTo>
                      <a:lnTo>
                        <a:pt x="2212" y="7877"/>
                      </a:lnTo>
                      <a:lnTo>
                        <a:pt x="2096" y="7785"/>
                      </a:lnTo>
                      <a:close/>
                      <a:moveTo>
                        <a:pt x="2432" y="7290"/>
                      </a:moveTo>
                      <a:lnTo>
                        <a:pt x="2455" y="7275"/>
                      </a:lnTo>
                      <a:cubicBezTo>
                        <a:pt x="2463" y="7270"/>
                        <a:pt x="2473" y="7266"/>
                        <a:pt x="2483" y="7264"/>
                      </a:cubicBezTo>
                      <a:lnTo>
                        <a:pt x="2551" y="7252"/>
                      </a:lnTo>
                      <a:cubicBezTo>
                        <a:pt x="2556" y="7251"/>
                        <a:pt x="2562" y="7251"/>
                        <a:pt x="2567" y="7251"/>
                      </a:cubicBezTo>
                      <a:lnTo>
                        <a:pt x="2608" y="7253"/>
                      </a:lnTo>
                      <a:lnTo>
                        <a:pt x="2662" y="7261"/>
                      </a:lnTo>
                      <a:lnTo>
                        <a:pt x="2722" y="7275"/>
                      </a:lnTo>
                      <a:lnTo>
                        <a:pt x="2787" y="7296"/>
                      </a:lnTo>
                      <a:lnTo>
                        <a:pt x="2694" y="7389"/>
                      </a:lnTo>
                      <a:lnTo>
                        <a:pt x="2653" y="7259"/>
                      </a:lnTo>
                      <a:lnTo>
                        <a:pt x="2617" y="7126"/>
                      </a:lnTo>
                      <a:lnTo>
                        <a:pt x="2611" y="7100"/>
                      </a:lnTo>
                      <a:lnTo>
                        <a:pt x="2757" y="7071"/>
                      </a:lnTo>
                      <a:lnTo>
                        <a:pt x="2760" y="7087"/>
                      </a:lnTo>
                      <a:lnTo>
                        <a:pt x="2794" y="7214"/>
                      </a:lnTo>
                      <a:lnTo>
                        <a:pt x="2835" y="7344"/>
                      </a:lnTo>
                      <a:cubicBezTo>
                        <a:pt x="2844" y="7371"/>
                        <a:pt x="2837" y="7399"/>
                        <a:pt x="2817" y="7419"/>
                      </a:cubicBezTo>
                      <a:cubicBezTo>
                        <a:pt x="2797" y="7439"/>
                        <a:pt x="2768" y="7446"/>
                        <a:pt x="2742" y="7437"/>
                      </a:cubicBezTo>
                      <a:lnTo>
                        <a:pt x="2687" y="7420"/>
                      </a:lnTo>
                      <a:lnTo>
                        <a:pt x="2641" y="7408"/>
                      </a:lnTo>
                      <a:lnTo>
                        <a:pt x="2601" y="7402"/>
                      </a:lnTo>
                      <a:lnTo>
                        <a:pt x="2560" y="7400"/>
                      </a:lnTo>
                      <a:lnTo>
                        <a:pt x="2576" y="7399"/>
                      </a:lnTo>
                      <a:lnTo>
                        <a:pt x="2508" y="7411"/>
                      </a:lnTo>
                      <a:lnTo>
                        <a:pt x="2536" y="7400"/>
                      </a:lnTo>
                      <a:lnTo>
                        <a:pt x="2513" y="7415"/>
                      </a:lnTo>
                      <a:lnTo>
                        <a:pt x="2432" y="7290"/>
                      </a:lnTo>
                      <a:close/>
                      <a:moveTo>
                        <a:pt x="2566" y="6640"/>
                      </a:moveTo>
                      <a:lnTo>
                        <a:pt x="2569" y="6580"/>
                      </a:lnTo>
                      <a:lnTo>
                        <a:pt x="2583" y="6485"/>
                      </a:lnTo>
                      <a:lnTo>
                        <a:pt x="2730" y="6507"/>
                      </a:lnTo>
                      <a:lnTo>
                        <a:pt x="2718" y="6587"/>
                      </a:lnTo>
                      <a:lnTo>
                        <a:pt x="2715" y="6647"/>
                      </a:lnTo>
                      <a:lnTo>
                        <a:pt x="2566" y="6640"/>
                      </a:lnTo>
                      <a:close/>
                      <a:moveTo>
                        <a:pt x="2437" y="6203"/>
                      </a:moveTo>
                      <a:lnTo>
                        <a:pt x="2417" y="6180"/>
                      </a:lnTo>
                      <a:lnTo>
                        <a:pt x="2388" y="6137"/>
                      </a:lnTo>
                      <a:cubicBezTo>
                        <a:pt x="2386" y="6134"/>
                        <a:pt x="2385" y="6131"/>
                        <a:pt x="2383" y="6128"/>
                      </a:cubicBezTo>
                      <a:lnTo>
                        <a:pt x="2350" y="6057"/>
                      </a:lnTo>
                      <a:cubicBezTo>
                        <a:pt x="2348" y="6053"/>
                        <a:pt x="2347" y="6049"/>
                        <a:pt x="2346" y="6045"/>
                      </a:cubicBezTo>
                      <a:lnTo>
                        <a:pt x="2324" y="5966"/>
                      </a:lnTo>
                      <a:lnTo>
                        <a:pt x="2303" y="5870"/>
                      </a:lnTo>
                      <a:lnTo>
                        <a:pt x="2278" y="5760"/>
                      </a:lnTo>
                      <a:lnTo>
                        <a:pt x="2261" y="5700"/>
                      </a:lnTo>
                      <a:lnTo>
                        <a:pt x="2239" y="5630"/>
                      </a:lnTo>
                      <a:lnTo>
                        <a:pt x="2245" y="5643"/>
                      </a:lnTo>
                      <a:lnTo>
                        <a:pt x="2239" y="5631"/>
                      </a:lnTo>
                      <a:lnTo>
                        <a:pt x="2370" y="5563"/>
                      </a:lnTo>
                      <a:lnTo>
                        <a:pt x="2376" y="5574"/>
                      </a:lnTo>
                      <a:cubicBezTo>
                        <a:pt x="2378" y="5578"/>
                        <a:pt x="2380" y="5582"/>
                        <a:pt x="2381" y="5586"/>
                      </a:cubicBezTo>
                      <a:lnTo>
                        <a:pt x="2404" y="5659"/>
                      </a:lnTo>
                      <a:lnTo>
                        <a:pt x="2423" y="5727"/>
                      </a:lnTo>
                      <a:lnTo>
                        <a:pt x="2448" y="5839"/>
                      </a:lnTo>
                      <a:lnTo>
                        <a:pt x="2467" y="5927"/>
                      </a:lnTo>
                      <a:lnTo>
                        <a:pt x="2489" y="6006"/>
                      </a:lnTo>
                      <a:lnTo>
                        <a:pt x="2485" y="5994"/>
                      </a:lnTo>
                      <a:lnTo>
                        <a:pt x="2518" y="6065"/>
                      </a:lnTo>
                      <a:lnTo>
                        <a:pt x="2513" y="6056"/>
                      </a:lnTo>
                      <a:lnTo>
                        <a:pt x="2530" y="6083"/>
                      </a:lnTo>
                      <a:lnTo>
                        <a:pt x="2550" y="6107"/>
                      </a:lnTo>
                      <a:lnTo>
                        <a:pt x="2437" y="6203"/>
                      </a:lnTo>
                      <a:close/>
                      <a:moveTo>
                        <a:pt x="2032" y="5228"/>
                      </a:moveTo>
                      <a:lnTo>
                        <a:pt x="2020" y="5194"/>
                      </a:lnTo>
                      <a:lnTo>
                        <a:pt x="2002" y="5134"/>
                      </a:lnTo>
                      <a:lnTo>
                        <a:pt x="1987" y="5087"/>
                      </a:lnTo>
                      <a:lnTo>
                        <a:pt x="1987" y="5085"/>
                      </a:lnTo>
                      <a:lnTo>
                        <a:pt x="2128" y="5040"/>
                      </a:lnTo>
                      <a:lnTo>
                        <a:pt x="2130" y="5044"/>
                      </a:lnTo>
                      <a:lnTo>
                        <a:pt x="2143" y="5090"/>
                      </a:lnTo>
                      <a:lnTo>
                        <a:pt x="2161" y="5147"/>
                      </a:lnTo>
                      <a:lnTo>
                        <a:pt x="2172" y="5181"/>
                      </a:lnTo>
                      <a:lnTo>
                        <a:pt x="2032" y="5228"/>
                      </a:lnTo>
                      <a:close/>
                      <a:moveTo>
                        <a:pt x="2025" y="4629"/>
                      </a:moveTo>
                      <a:lnTo>
                        <a:pt x="2021" y="4583"/>
                      </a:lnTo>
                      <a:lnTo>
                        <a:pt x="2024" y="4597"/>
                      </a:lnTo>
                      <a:lnTo>
                        <a:pt x="1999" y="4505"/>
                      </a:lnTo>
                      <a:lnTo>
                        <a:pt x="2003" y="4517"/>
                      </a:lnTo>
                      <a:lnTo>
                        <a:pt x="1982" y="4473"/>
                      </a:lnTo>
                      <a:lnTo>
                        <a:pt x="1960" y="4438"/>
                      </a:lnTo>
                      <a:lnTo>
                        <a:pt x="1932" y="4404"/>
                      </a:lnTo>
                      <a:lnTo>
                        <a:pt x="1896" y="4368"/>
                      </a:lnTo>
                      <a:lnTo>
                        <a:pt x="1854" y="4333"/>
                      </a:lnTo>
                      <a:lnTo>
                        <a:pt x="1804" y="4298"/>
                      </a:lnTo>
                      <a:cubicBezTo>
                        <a:pt x="1797" y="4293"/>
                        <a:pt x="1790" y="4286"/>
                        <a:pt x="1785" y="4278"/>
                      </a:cubicBezTo>
                      <a:lnTo>
                        <a:pt x="1731" y="4196"/>
                      </a:lnTo>
                      <a:lnTo>
                        <a:pt x="1725" y="4188"/>
                      </a:lnTo>
                      <a:lnTo>
                        <a:pt x="1843" y="4098"/>
                      </a:lnTo>
                      <a:lnTo>
                        <a:pt x="1856" y="4115"/>
                      </a:lnTo>
                      <a:lnTo>
                        <a:pt x="1910" y="4197"/>
                      </a:lnTo>
                      <a:lnTo>
                        <a:pt x="1890" y="4177"/>
                      </a:lnTo>
                      <a:lnTo>
                        <a:pt x="1951" y="4220"/>
                      </a:lnTo>
                      <a:lnTo>
                        <a:pt x="2003" y="4265"/>
                      </a:lnTo>
                      <a:lnTo>
                        <a:pt x="2047" y="4311"/>
                      </a:lnTo>
                      <a:lnTo>
                        <a:pt x="2085" y="4359"/>
                      </a:lnTo>
                      <a:lnTo>
                        <a:pt x="2117" y="4409"/>
                      </a:lnTo>
                      <a:lnTo>
                        <a:pt x="2138" y="4453"/>
                      </a:lnTo>
                      <a:cubicBezTo>
                        <a:pt x="2139" y="4457"/>
                        <a:pt x="2141" y="4462"/>
                        <a:pt x="2142" y="4466"/>
                      </a:cubicBezTo>
                      <a:lnTo>
                        <a:pt x="2167" y="4558"/>
                      </a:lnTo>
                      <a:cubicBezTo>
                        <a:pt x="2168" y="4563"/>
                        <a:pt x="2169" y="4567"/>
                        <a:pt x="2170" y="4572"/>
                      </a:cubicBezTo>
                      <a:lnTo>
                        <a:pt x="2173" y="4619"/>
                      </a:lnTo>
                      <a:lnTo>
                        <a:pt x="2025" y="4629"/>
                      </a:lnTo>
                      <a:close/>
                      <a:moveTo>
                        <a:pt x="1406" y="3952"/>
                      </a:moveTo>
                      <a:lnTo>
                        <a:pt x="1393" y="3947"/>
                      </a:lnTo>
                      <a:lnTo>
                        <a:pt x="1306" y="3921"/>
                      </a:lnTo>
                      <a:cubicBezTo>
                        <a:pt x="1283" y="3914"/>
                        <a:pt x="1265" y="3897"/>
                        <a:pt x="1258" y="3875"/>
                      </a:cubicBezTo>
                      <a:lnTo>
                        <a:pt x="1244" y="3838"/>
                      </a:lnTo>
                      <a:lnTo>
                        <a:pt x="1384" y="3788"/>
                      </a:lnTo>
                      <a:lnTo>
                        <a:pt x="1397" y="3824"/>
                      </a:lnTo>
                      <a:lnTo>
                        <a:pt x="1349" y="3778"/>
                      </a:lnTo>
                      <a:lnTo>
                        <a:pt x="1446" y="3808"/>
                      </a:lnTo>
                      <a:lnTo>
                        <a:pt x="1459" y="3813"/>
                      </a:lnTo>
                      <a:lnTo>
                        <a:pt x="1406" y="3952"/>
                      </a:lnTo>
                      <a:close/>
                      <a:moveTo>
                        <a:pt x="1035" y="3489"/>
                      </a:moveTo>
                      <a:lnTo>
                        <a:pt x="1032" y="3486"/>
                      </a:lnTo>
                      <a:lnTo>
                        <a:pt x="971" y="3436"/>
                      </a:lnTo>
                      <a:lnTo>
                        <a:pt x="896" y="3382"/>
                      </a:lnTo>
                      <a:cubicBezTo>
                        <a:pt x="887" y="3375"/>
                        <a:pt x="879" y="3366"/>
                        <a:pt x="874" y="3356"/>
                      </a:cubicBezTo>
                      <a:lnTo>
                        <a:pt x="846" y="3302"/>
                      </a:lnTo>
                      <a:lnTo>
                        <a:pt x="818" y="3243"/>
                      </a:lnTo>
                      <a:lnTo>
                        <a:pt x="823" y="3252"/>
                      </a:lnTo>
                      <a:lnTo>
                        <a:pt x="791" y="3203"/>
                      </a:lnTo>
                      <a:lnTo>
                        <a:pt x="805" y="3219"/>
                      </a:lnTo>
                      <a:lnTo>
                        <a:pt x="784" y="3201"/>
                      </a:lnTo>
                      <a:lnTo>
                        <a:pt x="798" y="3210"/>
                      </a:lnTo>
                      <a:lnTo>
                        <a:pt x="773" y="3197"/>
                      </a:lnTo>
                      <a:lnTo>
                        <a:pt x="799" y="3205"/>
                      </a:lnTo>
                      <a:lnTo>
                        <a:pt x="774" y="3202"/>
                      </a:lnTo>
                      <a:lnTo>
                        <a:pt x="800" y="3201"/>
                      </a:lnTo>
                      <a:lnTo>
                        <a:pt x="776" y="3207"/>
                      </a:lnTo>
                      <a:lnTo>
                        <a:pt x="793" y="3200"/>
                      </a:lnTo>
                      <a:lnTo>
                        <a:pt x="768" y="3213"/>
                      </a:lnTo>
                      <a:lnTo>
                        <a:pt x="750" y="3226"/>
                      </a:lnTo>
                      <a:lnTo>
                        <a:pt x="725" y="3243"/>
                      </a:lnTo>
                      <a:lnTo>
                        <a:pt x="695" y="3260"/>
                      </a:lnTo>
                      <a:cubicBezTo>
                        <a:pt x="689" y="3263"/>
                        <a:pt x="683" y="3265"/>
                        <a:pt x="677" y="3267"/>
                      </a:cubicBezTo>
                      <a:lnTo>
                        <a:pt x="672" y="3268"/>
                      </a:lnTo>
                      <a:lnTo>
                        <a:pt x="637" y="3123"/>
                      </a:lnTo>
                      <a:lnTo>
                        <a:pt x="642" y="3122"/>
                      </a:lnTo>
                      <a:lnTo>
                        <a:pt x="624" y="3129"/>
                      </a:lnTo>
                      <a:lnTo>
                        <a:pt x="642" y="3120"/>
                      </a:lnTo>
                      <a:lnTo>
                        <a:pt x="667" y="3103"/>
                      </a:lnTo>
                      <a:lnTo>
                        <a:pt x="699" y="3082"/>
                      </a:lnTo>
                      <a:lnTo>
                        <a:pt x="724" y="3069"/>
                      </a:lnTo>
                      <a:cubicBezTo>
                        <a:pt x="729" y="3066"/>
                        <a:pt x="735" y="3064"/>
                        <a:pt x="740" y="3062"/>
                      </a:cubicBezTo>
                      <a:lnTo>
                        <a:pt x="764" y="3056"/>
                      </a:lnTo>
                      <a:cubicBezTo>
                        <a:pt x="773" y="3054"/>
                        <a:pt x="782" y="3054"/>
                        <a:pt x="791" y="3055"/>
                      </a:cubicBezTo>
                      <a:lnTo>
                        <a:pt x="816" y="3058"/>
                      </a:lnTo>
                      <a:cubicBezTo>
                        <a:pt x="825" y="3059"/>
                        <a:pt x="834" y="3061"/>
                        <a:pt x="842" y="3066"/>
                      </a:cubicBezTo>
                      <a:lnTo>
                        <a:pt x="867" y="3079"/>
                      </a:lnTo>
                      <a:cubicBezTo>
                        <a:pt x="872" y="3081"/>
                        <a:pt x="877" y="3084"/>
                        <a:pt x="881" y="3088"/>
                      </a:cubicBezTo>
                      <a:lnTo>
                        <a:pt x="902" y="3106"/>
                      </a:lnTo>
                      <a:cubicBezTo>
                        <a:pt x="907" y="3111"/>
                        <a:pt x="912" y="3116"/>
                        <a:pt x="916" y="3122"/>
                      </a:cubicBezTo>
                      <a:lnTo>
                        <a:pt x="948" y="3171"/>
                      </a:lnTo>
                      <a:cubicBezTo>
                        <a:pt x="950" y="3174"/>
                        <a:pt x="951" y="3177"/>
                        <a:pt x="953" y="3180"/>
                      </a:cubicBezTo>
                      <a:lnTo>
                        <a:pt x="977" y="3233"/>
                      </a:lnTo>
                      <a:lnTo>
                        <a:pt x="1005" y="3287"/>
                      </a:lnTo>
                      <a:lnTo>
                        <a:pt x="983" y="3261"/>
                      </a:lnTo>
                      <a:lnTo>
                        <a:pt x="1066" y="3321"/>
                      </a:lnTo>
                      <a:lnTo>
                        <a:pt x="1137" y="3380"/>
                      </a:lnTo>
                      <a:lnTo>
                        <a:pt x="1139" y="3383"/>
                      </a:lnTo>
                      <a:lnTo>
                        <a:pt x="1035" y="3489"/>
                      </a:lnTo>
                      <a:close/>
                      <a:moveTo>
                        <a:pt x="313" y="3018"/>
                      </a:moveTo>
                      <a:lnTo>
                        <a:pt x="267" y="3005"/>
                      </a:lnTo>
                      <a:cubicBezTo>
                        <a:pt x="249" y="3000"/>
                        <a:pt x="234" y="2989"/>
                        <a:pt x="225" y="2973"/>
                      </a:cubicBezTo>
                      <a:lnTo>
                        <a:pt x="190" y="2918"/>
                      </a:lnTo>
                      <a:lnTo>
                        <a:pt x="171" y="2885"/>
                      </a:lnTo>
                      <a:lnTo>
                        <a:pt x="299" y="2811"/>
                      </a:lnTo>
                      <a:lnTo>
                        <a:pt x="315" y="2839"/>
                      </a:lnTo>
                      <a:lnTo>
                        <a:pt x="350" y="2894"/>
                      </a:lnTo>
                      <a:lnTo>
                        <a:pt x="308" y="2862"/>
                      </a:lnTo>
                      <a:lnTo>
                        <a:pt x="355" y="2876"/>
                      </a:lnTo>
                      <a:lnTo>
                        <a:pt x="313" y="3018"/>
                      </a:lnTo>
                      <a:close/>
                      <a:moveTo>
                        <a:pt x="145" y="2395"/>
                      </a:moveTo>
                      <a:lnTo>
                        <a:pt x="179" y="2303"/>
                      </a:lnTo>
                      <a:lnTo>
                        <a:pt x="217" y="2191"/>
                      </a:lnTo>
                      <a:lnTo>
                        <a:pt x="270" y="2288"/>
                      </a:lnTo>
                      <a:lnTo>
                        <a:pt x="216" y="2275"/>
                      </a:lnTo>
                      <a:lnTo>
                        <a:pt x="166" y="2268"/>
                      </a:lnTo>
                      <a:lnTo>
                        <a:pt x="106" y="2252"/>
                      </a:lnTo>
                      <a:cubicBezTo>
                        <a:pt x="99" y="2250"/>
                        <a:pt x="92" y="2247"/>
                        <a:pt x="86" y="2244"/>
                      </a:cubicBezTo>
                      <a:lnTo>
                        <a:pt x="65" y="2231"/>
                      </a:lnTo>
                      <a:cubicBezTo>
                        <a:pt x="59" y="2226"/>
                        <a:pt x="53" y="2221"/>
                        <a:pt x="47" y="2215"/>
                      </a:cubicBezTo>
                      <a:lnTo>
                        <a:pt x="32" y="2197"/>
                      </a:lnTo>
                      <a:cubicBezTo>
                        <a:pt x="27" y="2190"/>
                        <a:pt x="22" y="2183"/>
                        <a:pt x="20" y="2175"/>
                      </a:cubicBezTo>
                      <a:lnTo>
                        <a:pt x="6" y="2136"/>
                      </a:lnTo>
                      <a:cubicBezTo>
                        <a:pt x="3" y="2128"/>
                        <a:pt x="1" y="2120"/>
                        <a:pt x="1" y="2112"/>
                      </a:cubicBezTo>
                      <a:lnTo>
                        <a:pt x="0" y="2074"/>
                      </a:lnTo>
                      <a:cubicBezTo>
                        <a:pt x="0" y="2068"/>
                        <a:pt x="1" y="2061"/>
                        <a:pt x="2" y="2054"/>
                      </a:cubicBezTo>
                      <a:lnTo>
                        <a:pt x="11" y="2018"/>
                      </a:lnTo>
                      <a:cubicBezTo>
                        <a:pt x="13" y="2013"/>
                        <a:pt x="15" y="2007"/>
                        <a:pt x="18" y="2002"/>
                      </a:cubicBezTo>
                      <a:lnTo>
                        <a:pt x="36" y="1968"/>
                      </a:lnTo>
                      <a:cubicBezTo>
                        <a:pt x="38" y="1963"/>
                        <a:pt x="41" y="1959"/>
                        <a:pt x="44" y="1956"/>
                      </a:cubicBezTo>
                      <a:lnTo>
                        <a:pt x="48" y="1950"/>
                      </a:lnTo>
                      <a:lnTo>
                        <a:pt x="164" y="2044"/>
                      </a:lnTo>
                      <a:lnTo>
                        <a:pt x="159" y="2049"/>
                      </a:lnTo>
                      <a:lnTo>
                        <a:pt x="167" y="2037"/>
                      </a:lnTo>
                      <a:lnTo>
                        <a:pt x="149" y="2071"/>
                      </a:lnTo>
                      <a:lnTo>
                        <a:pt x="156" y="2054"/>
                      </a:lnTo>
                      <a:lnTo>
                        <a:pt x="147" y="2090"/>
                      </a:lnTo>
                      <a:lnTo>
                        <a:pt x="149" y="2071"/>
                      </a:lnTo>
                      <a:lnTo>
                        <a:pt x="150" y="2109"/>
                      </a:lnTo>
                      <a:lnTo>
                        <a:pt x="145" y="2085"/>
                      </a:lnTo>
                      <a:lnTo>
                        <a:pt x="159" y="2124"/>
                      </a:lnTo>
                      <a:lnTo>
                        <a:pt x="147" y="2102"/>
                      </a:lnTo>
                      <a:lnTo>
                        <a:pt x="162" y="2120"/>
                      </a:lnTo>
                      <a:lnTo>
                        <a:pt x="144" y="2104"/>
                      </a:lnTo>
                      <a:lnTo>
                        <a:pt x="165" y="2117"/>
                      </a:lnTo>
                      <a:lnTo>
                        <a:pt x="145" y="2109"/>
                      </a:lnTo>
                      <a:lnTo>
                        <a:pt x="187" y="2121"/>
                      </a:lnTo>
                      <a:lnTo>
                        <a:pt x="251" y="2130"/>
                      </a:lnTo>
                      <a:lnTo>
                        <a:pt x="305" y="2143"/>
                      </a:lnTo>
                      <a:cubicBezTo>
                        <a:pt x="325" y="2148"/>
                        <a:pt x="343" y="2161"/>
                        <a:pt x="353" y="2180"/>
                      </a:cubicBezTo>
                      <a:cubicBezTo>
                        <a:pt x="363" y="2198"/>
                        <a:pt x="365" y="2220"/>
                        <a:pt x="358" y="2240"/>
                      </a:cubicBezTo>
                      <a:lnTo>
                        <a:pt x="318" y="2354"/>
                      </a:lnTo>
                      <a:lnTo>
                        <a:pt x="284" y="2447"/>
                      </a:lnTo>
                      <a:lnTo>
                        <a:pt x="145" y="2395"/>
                      </a:lnTo>
                      <a:close/>
                      <a:moveTo>
                        <a:pt x="465" y="1711"/>
                      </a:moveTo>
                      <a:lnTo>
                        <a:pt x="472" y="1708"/>
                      </a:lnTo>
                      <a:lnTo>
                        <a:pt x="505" y="1698"/>
                      </a:lnTo>
                      <a:lnTo>
                        <a:pt x="531" y="1690"/>
                      </a:lnTo>
                      <a:cubicBezTo>
                        <a:pt x="541" y="1687"/>
                        <a:pt x="552" y="1686"/>
                        <a:pt x="562" y="1688"/>
                      </a:cubicBezTo>
                      <a:lnTo>
                        <a:pt x="645" y="1700"/>
                      </a:lnTo>
                      <a:lnTo>
                        <a:pt x="624" y="1847"/>
                      </a:lnTo>
                      <a:lnTo>
                        <a:pt x="541" y="1835"/>
                      </a:lnTo>
                      <a:lnTo>
                        <a:pt x="572" y="1833"/>
                      </a:lnTo>
                      <a:lnTo>
                        <a:pt x="550" y="1839"/>
                      </a:lnTo>
                      <a:lnTo>
                        <a:pt x="521" y="1849"/>
                      </a:lnTo>
                      <a:lnTo>
                        <a:pt x="514" y="1851"/>
                      </a:lnTo>
                      <a:lnTo>
                        <a:pt x="465" y="1711"/>
                      </a:lnTo>
                      <a:close/>
                      <a:moveTo>
                        <a:pt x="1081" y="1763"/>
                      </a:moveTo>
                      <a:lnTo>
                        <a:pt x="1092" y="1763"/>
                      </a:lnTo>
                      <a:lnTo>
                        <a:pt x="1174" y="1763"/>
                      </a:lnTo>
                      <a:lnTo>
                        <a:pt x="1253" y="1754"/>
                      </a:lnTo>
                      <a:lnTo>
                        <a:pt x="1297" y="1745"/>
                      </a:lnTo>
                      <a:lnTo>
                        <a:pt x="1333" y="1735"/>
                      </a:lnTo>
                      <a:lnTo>
                        <a:pt x="1362" y="1725"/>
                      </a:lnTo>
                      <a:lnTo>
                        <a:pt x="1350" y="1730"/>
                      </a:lnTo>
                      <a:lnTo>
                        <a:pt x="1374" y="1717"/>
                      </a:lnTo>
                      <a:lnTo>
                        <a:pt x="1384" y="1709"/>
                      </a:lnTo>
                      <a:lnTo>
                        <a:pt x="1371" y="1721"/>
                      </a:lnTo>
                      <a:lnTo>
                        <a:pt x="1382" y="1708"/>
                      </a:lnTo>
                      <a:lnTo>
                        <a:pt x="1365" y="1743"/>
                      </a:lnTo>
                      <a:lnTo>
                        <a:pt x="1370" y="1715"/>
                      </a:lnTo>
                      <a:lnTo>
                        <a:pt x="1377" y="1762"/>
                      </a:lnTo>
                      <a:lnTo>
                        <a:pt x="1363" y="1734"/>
                      </a:lnTo>
                      <a:lnTo>
                        <a:pt x="1378" y="1754"/>
                      </a:lnTo>
                      <a:lnTo>
                        <a:pt x="1351" y="1728"/>
                      </a:lnTo>
                      <a:lnTo>
                        <a:pt x="1359" y="1735"/>
                      </a:lnTo>
                      <a:lnTo>
                        <a:pt x="1324" y="1710"/>
                      </a:lnTo>
                      <a:lnTo>
                        <a:pt x="1292" y="1692"/>
                      </a:lnTo>
                      <a:lnTo>
                        <a:pt x="1272" y="1683"/>
                      </a:lnTo>
                      <a:lnTo>
                        <a:pt x="1335" y="1548"/>
                      </a:lnTo>
                      <a:lnTo>
                        <a:pt x="1365" y="1563"/>
                      </a:lnTo>
                      <a:lnTo>
                        <a:pt x="1411" y="1589"/>
                      </a:lnTo>
                      <a:lnTo>
                        <a:pt x="1446" y="1614"/>
                      </a:lnTo>
                      <a:cubicBezTo>
                        <a:pt x="1449" y="1616"/>
                        <a:pt x="1451" y="1618"/>
                        <a:pt x="1454" y="1621"/>
                      </a:cubicBezTo>
                      <a:lnTo>
                        <a:pt x="1481" y="1647"/>
                      </a:lnTo>
                      <a:cubicBezTo>
                        <a:pt x="1487" y="1653"/>
                        <a:pt x="1492" y="1660"/>
                        <a:pt x="1496" y="1667"/>
                      </a:cubicBezTo>
                      <a:lnTo>
                        <a:pt x="1510" y="1695"/>
                      </a:lnTo>
                      <a:cubicBezTo>
                        <a:pt x="1517" y="1710"/>
                        <a:pt x="1519" y="1726"/>
                        <a:pt x="1517" y="1742"/>
                      </a:cubicBezTo>
                      <a:lnTo>
                        <a:pt x="1512" y="1770"/>
                      </a:lnTo>
                      <a:cubicBezTo>
                        <a:pt x="1509" y="1782"/>
                        <a:pt x="1504" y="1794"/>
                        <a:pt x="1495" y="1804"/>
                      </a:cubicBezTo>
                      <a:lnTo>
                        <a:pt x="1484" y="1817"/>
                      </a:lnTo>
                      <a:cubicBezTo>
                        <a:pt x="1480" y="1822"/>
                        <a:pt x="1476" y="1826"/>
                        <a:pt x="1471" y="1830"/>
                      </a:cubicBezTo>
                      <a:lnTo>
                        <a:pt x="1445" y="1848"/>
                      </a:lnTo>
                      <a:lnTo>
                        <a:pt x="1421" y="1861"/>
                      </a:lnTo>
                      <a:cubicBezTo>
                        <a:pt x="1417" y="1863"/>
                        <a:pt x="1413" y="1865"/>
                        <a:pt x="1409" y="1866"/>
                      </a:cubicBezTo>
                      <a:lnTo>
                        <a:pt x="1372" y="1878"/>
                      </a:lnTo>
                      <a:lnTo>
                        <a:pt x="1326" y="1890"/>
                      </a:lnTo>
                      <a:lnTo>
                        <a:pt x="1270" y="1901"/>
                      </a:lnTo>
                      <a:lnTo>
                        <a:pt x="1174" y="1912"/>
                      </a:lnTo>
                      <a:lnTo>
                        <a:pt x="1081" y="1912"/>
                      </a:lnTo>
                      <a:lnTo>
                        <a:pt x="1069" y="1911"/>
                      </a:lnTo>
                      <a:lnTo>
                        <a:pt x="1081" y="1763"/>
                      </a:lnTo>
                      <a:close/>
                      <a:moveTo>
                        <a:pt x="1625" y="1745"/>
                      </a:moveTo>
                      <a:lnTo>
                        <a:pt x="1631" y="1761"/>
                      </a:lnTo>
                      <a:lnTo>
                        <a:pt x="1648" y="1793"/>
                      </a:lnTo>
                      <a:lnTo>
                        <a:pt x="1664" y="1817"/>
                      </a:lnTo>
                      <a:lnTo>
                        <a:pt x="1657" y="1808"/>
                      </a:lnTo>
                      <a:lnTo>
                        <a:pt x="1692" y="1848"/>
                      </a:lnTo>
                      <a:lnTo>
                        <a:pt x="1582" y="1947"/>
                      </a:lnTo>
                      <a:lnTo>
                        <a:pt x="1546" y="1907"/>
                      </a:lnTo>
                      <a:cubicBezTo>
                        <a:pt x="1543" y="1904"/>
                        <a:pt x="1541" y="1901"/>
                        <a:pt x="1539" y="1898"/>
                      </a:cubicBezTo>
                      <a:lnTo>
                        <a:pt x="1515" y="1860"/>
                      </a:lnTo>
                      <a:lnTo>
                        <a:pt x="1494" y="1818"/>
                      </a:lnTo>
                      <a:lnTo>
                        <a:pt x="1487" y="1803"/>
                      </a:lnTo>
                      <a:lnTo>
                        <a:pt x="1625" y="1745"/>
                      </a:lnTo>
                      <a:close/>
                      <a:moveTo>
                        <a:pt x="2065" y="2118"/>
                      </a:moveTo>
                      <a:lnTo>
                        <a:pt x="2065" y="2118"/>
                      </a:lnTo>
                      <a:lnTo>
                        <a:pt x="2074" y="2181"/>
                      </a:lnTo>
                      <a:lnTo>
                        <a:pt x="2086" y="2223"/>
                      </a:lnTo>
                      <a:lnTo>
                        <a:pt x="2078" y="2203"/>
                      </a:lnTo>
                      <a:lnTo>
                        <a:pt x="2091" y="2224"/>
                      </a:lnTo>
                      <a:lnTo>
                        <a:pt x="2080" y="2211"/>
                      </a:lnTo>
                      <a:lnTo>
                        <a:pt x="2098" y="2229"/>
                      </a:lnTo>
                      <a:lnTo>
                        <a:pt x="2080" y="2216"/>
                      </a:lnTo>
                      <a:lnTo>
                        <a:pt x="2099" y="2226"/>
                      </a:lnTo>
                      <a:lnTo>
                        <a:pt x="2122" y="2234"/>
                      </a:lnTo>
                      <a:lnTo>
                        <a:pt x="2159" y="2246"/>
                      </a:lnTo>
                      <a:lnTo>
                        <a:pt x="2206" y="2259"/>
                      </a:lnTo>
                      <a:lnTo>
                        <a:pt x="2261" y="2274"/>
                      </a:lnTo>
                      <a:lnTo>
                        <a:pt x="2322" y="2290"/>
                      </a:lnTo>
                      <a:lnTo>
                        <a:pt x="2452" y="2320"/>
                      </a:lnTo>
                      <a:lnTo>
                        <a:pt x="2481" y="2327"/>
                      </a:lnTo>
                      <a:lnTo>
                        <a:pt x="2448" y="2471"/>
                      </a:lnTo>
                      <a:lnTo>
                        <a:pt x="2418" y="2465"/>
                      </a:lnTo>
                      <a:lnTo>
                        <a:pt x="2285" y="2433"/>
                      </a:lnTo>
                      <a:lnTo>
                        <a:pt x="2224" y="2417"/>
                      </a:lnTo>
                      <a:lnTo>
                        <a:pt x="2165" y="2402"/>
                      </a:lnTo>
                      <a:lnTo>
                        <a:pt x="2114" y="2387"/>
                      </a:lnTo>
                      <a:lnTo>
                        <a:pt x="2069" y="2373"/>
                      </a:lnTo>
                      <a:lnTo>
                        <a:pt x="2030" y="2357"/>
                      </a:lnTo>
                      <a:lnTo>
                        <a:pt x="2011" y="2347"/>
                      </a:lnTo>
                      <a:cubicBezTo>
                        <a:pt x="2004" y="2344"/>
                        <a:pt x="1998" y="2339"/>
                        <a:pt x="1993" y="2334"/>
                      </a:cubicBezTo>
                      <a:lnTo>
                        <a:pt x="1975" y="2316"/>
                      </a:lnTo>
                      <a:cubicBezTo>
                        <a:pt x="1971" y="2312"/>
                        <a:pt x="1967" y="2307"/>
                        <a:pt x="1964" y="2303"/>
                      </a:cubicBezTo>
                      <a:lnTo>
                        <a:pt x="1951" y="2282"/>
                      </a:lnTo>
                      <a:cubicBezTo>
                        <a:pt x="1948" y="2276"/>
                        <a:pt x="1945" y="2269"/>
                        <a:pt x="1943" y="2262"/>
                      </a:cubicBezTo>
                      <a:lnTo>
                        <a:pt x="1927" y="2202"/>
                      </a:lnTo>
                      <a:lnTo>
                        <a:pt x="1920" y="2154"/>
                      </a:lnTo>
                      <a:lnTo>
                        <a:pt x="2065" y="2118"/>
                      </a:lnTo>
                      <a:close/>
                      <a:moveTo>
                        <a:pt x="2931" y="2458"/>
                      </a:moveTo>
                      <a:lnTo>
                        <a:pt x="2968" y="2483"/>
                      </a:lnTo>
                      <a:lnTo>
                        <a:pt x="3047" y="2528"/>
                      </a:lnTo>
                      <a:lnTo>
                        <a:pt x="2986" y="2664"/>
                      </a:lnTo>
                      <a:lnTo>
                        <a:pt x="2972" y="2657"/>
                      </a:lnTo>
                      <a:lnTo>
                        <a:pt x="2885" y="2606"/>
                      </a:lnTo>
                      <a:lnTo>
                        <a:pt x="2847" y="2581"/>
                      </a:lnTo>
                      <a:lnTo>
                        <a:pt x="2931" y="2458"/>
                      </a:lnTo>
                      <a:close/>
                      <a:moveTo>
                        <a:pt x="3440" y="2554"/>
                      </a:moveTo>
                      <a:lnTo>
                        <a:pt x="3466" y="2550"/>
                      </a:lnTo>
                      <a:lnTo>
                        <a:pt x="3527" y="2538"/>
                      </a:lnTo>
                      <a:lnTo>
                        <a:pt x="3466" y="2609"/>
                      </a:lnTo>
                      <a:lnTo>
                        <a:pt x="3474" y="2385"/>
                      </a:lnTo>
                      <a:lnTo>
                        <a:pt x="3480" y="2182"/>
                      </a:lnTo>
                      <a:lnTo>
                        <a:pt x="3481" y="2107"/>
                      </a:lnTo>
                      <a:lnTo>
                        <a:pt x="3630" y="2108"/>
                      </a:lnTo>
                      <a:lnTo>
                        <a:pt x="3629" y="2187"/>
                      </a:lnTo>
                      <a:lnTo>
                        <a:pt x="3623" y="2390"/>
                      </a:lnTo>
                      <a:lnTo>
                        <a:pt x="3615" y="2614"/>
                      </a:lnTo>
                      <a:cubicBezTo>
                        <a:pt x="3613" y="2649"/>
                        <a:pt x="3588" y="2678"/>
                        <a:pt x="3554" y="2684"/>
                      </a:cubicBezTo>
                      <a:lnTo>
                        <a:pt x="3489" y="2697"/>
                      </a:lnTo>
                      <a:lnTo>
                        <a:pt x="3463" y="2701"/>
                      </a:lnTo>
                      <a:lnTo>
                        <a:pt x="3440" y="2554"/>
                      </a:lnTo>
                      <a:close/>
                      <a:moveTo>
                        <a:pt x="3481" y="1663"/>
                      </a:moveTo>
                      <a:lnTo>
                        <a:pt x="3478" y="1551"/>
                      </a:lnTo>
                      <a:lnTo>
                        <a:pt x="3477" y="1516"/>
                      </a:lnTo>
                      <a:lnTo>
                        <a:pt x="3625" y="1511"/>
                      </a:lnTo>
                      <a:lnTo>
                        <a:pt x="3627" y="1548"/>
                      </a:lnTo>
                      <a:lnTo>
                        <a:pt x="3629" y="1660"/>
                      </a:lnTo>
                      <a:lnTo>
                        <a:pt x="3481" y="1663"/>
                      </a:lnTo>
                      <a:close/>
                      <a:moveTo>
                        <a:pt x="3447" y="1076"/>
                      </a:moveTo>
                      <a:lnTo>
                        <a:pt x="3446" y="1063"/>
                      </a:lnTo>
                      <a:lnTo>
                        <a:pt x="3441" y="1026"/>
                      </a:lnTo>
                      <a:lnTo>
                        <a:pt x="3438" y="994"/>
                      </a:lnTo>
                      <a:lnTo>
                        <a:pt x="3436" y="975"/>
                      </a:lnTo>
                      <a:cubicBezTo>
                        <a:pt x="3435" y="970"/>
                        <a:pt x="3435" y="966"/>
                        <a:pt x="3435" y="961"/>
                      </a:cubicBezTo>
                      <a:lnTo>
                        <a:pt x="3436" y="950"/>
                      </a:lnTo>
                      <a:cubicBezTo>
                        <a:pt x="3438" y="937"/>
                        <a:pt x="3442" y="926"/>
                        <a:pt x="3449" y="915"/>
                      </a:cubicBezTo>
                      <a:lnTo>
                        <a:pt x="3451" y="912"/>
                      </a:lnTo>
                      <a:cubicBezTo>
                        <a:pt x="3473" y="879"/>
                        <a:pt x="3517" y="869"/>
                        <a:pt x="3551" y="890"/>
                      </a:cubicBezTo>
                      <a:lnTo>
                        <a:pt x="3556" y="893"/>
                      </a:lnTo>
                      <a:cubicBezTo>
                        <a:pt x="3562" y="897"/>
                        <a:pt x="3568" y="901"/>
                        <a:pt x="3573" y="907"/>
                      </a:cubicBezTo>
                      <a:lnTo>
                        <a:pt x="3582" y="917"/>
                      </a:lnTo>
                      <a:lnTo>
                        <a:pt x="3599" y="940"/>
                      </a:lnTo>
                      <a:lnTo>
                        <a:pt x="3631" y="980"/>
                      </a:lnTo>
                      <a:lnTo>
                        <a:pt x="3679" y="1033"/>
                      </a:lnTo>
                      <a:lnTo>
                        <a:pt x="3746" y="1090"/>
                      </a:lnTo>
                      <a:lnTo>
                        <a:pt x="3785" y="1116"/>
                      </a:lnTo>
                      <a:lnTo>
                        <a:pt x="3832" y="1145"/>
                      </a:lnTo>
                      <a:lnTo>
                        <a:pt x="3885" y="1171"/>
                      </a:lnTo>
                      <a:lnTo>
                        <a:pt x="3907" y="1180"/>
                      </a:lnTo>
                      <a:lnTo>
                        <a:pt x="3852" y="1318"/>
                      </a:lnTo>
                      <a:lnTo>
                        <a:pt x="3818" y="1304"/>
                      </a:lnTo>
                      <a:lnTo>
                        <a:pt x="3755" y="1272"/>
                      </a:lnTo>
                      <a:lnTo>
                        <a:pt x="3700" y="1239"/>
                      </a:lnTo>
                      <a:lnTo>
                        <a:pt x="3649" y="1203"/>
                      </a:lnTo>
                      <a:lnTo>
                        <a:pt x="3570" y="1134"/>
                      </a:lnTo>
                      <a:lnTo>
                        <a:pt x="3514" y="1073"/>
                      </a:lnTo>
                      <a:lnTo>
                        <a:pt x="3476" y="1025"/>
                      </a:lnTo>
                      <a:lnTo>
                        <a:pt x="3471" y="1016"/>
                      </a:lnTo>
                      <a:lnTo>
                        <a:pt x="3462" y="1006"/>
                      </a:lnTo>
                      <a:lnTo>
                        <a:pt x="3479" y="1020"/>
                      </a:lnTo>
                      <a:lnTo>
                        <a:pt x="3474" y="1017"/>
                      </a:lnTo>
                      <a:lnTo>
                        <a:pt x="3574" y="995"/>
                      </a:lnTo>
                      <a:lnTo>
                        <a:pt x="3572" y="998"/>
                      </a:lnTo>
                      <a:lnTo>
                        <a:pt x="3584" y="963"/>
                      </a:lnTo>
                      <a:lnTo>
                        <a:pt x="3583" y="974"/>
                      </a:lnTo>
                      <a:lnTo>
                        <a:pt x="3583" y="960"/>
                      </a:lnTo>
                      <a:lnTo>
                        <a:pt x="3585" y="979"/>
                      </a:lnTo>
                      <a:lnTo>
                        <a:pt x="3588" y="1007"/>
                      </a:lnTo>
                      <a:lnTo>
                        <a:pt x="3593" y="1048"/>
                      </a:lnTo>
                      <a:lnTo>
                        <a:pt x="3595" y="1061"/>
                      </a:lnTo>
                      <a:lnTo>
                        <a:pt x="3447" y="1076"/>
                      </a:lnTo>
                      <a:close/>
                      <a:moveTo>
                        <a:pt x="4135" y="1553"/>
                      </a:moveTo>
                      <a:lnTo>
                        <a:pt x="4136" y="1576"/>
                      </a:lnTo>
                      <a:lnTo>
                        <a:pt x="4134" y="1563"/>
                      </a:lnTo>
                      <a:lnTo>
                        <a:pt x="4143" y="1610"/>
                      </a:lnTo>
                      <a:lnTo>
                        <a:pt x="4136" y="1590"/>
                      </a:lnTo>
                      <a:lnTo>
                        <a:pt x="4157" y="1630"/>
                      </a:lnTo>
                      <a:lnTo>
                        <a:pt x="4140" y="1608"/>
                      </a:lnTo>
                      <a:lnTo>
                        <a:pt x="4164" y="1629"/>
                      </a:lnTo>
                      <a:lnTo>
                        <a:pt x="4068" y="1742"/>
                      </a:lnTo>
                      <a:lnTo>
                        <a:pt x="4043" y="1721"/>
                      </a:lnTo>
                      <a:cubicBezTo>
                        <a:pt x="4036" y="1715"/>
                        <a:pt x="4030" y="1707"/>
                        <a:pt x="4026" y="1699"/>
                      </a:cubicBezTo>
                      <a:lnTo>
                        <a:pt x="4005" y="1659"/>
                      </a:lnTo>
                      <a:cubicBezTo>
                        <a:pt x="4001" y="1653"/>
                        <a:pt x="3999" y="1646"/>
                        <a:pt x="3997" y="1638"/>
                      </a:cubicBezTo>
                      <a:lnTo>
                        <a:pt x="3988" y="1591"/>
                      </a:lnTo>
                      <a:cubicBezTo>
                        <a:pt x="3988" y="1587"/>
                        <a:pt x="3987" y="1583"/>
                        <a:pt x="3987" y="1579"/>
                      </a:cubicBezTo>
                      <a:lnTo>
                        <a:pt x="3987" y="1556"/>
                      </a:lnTo>
                      <a:lnTo>
                        <a:pt x="4135" y="1553"/>
                      </a:lnTo>
                      <a:close/>
                      <a:moveTo>
                        <a:pt x="4552" y="1689"/>
                      </a:moveTo>
                      <a:lnTo>
                        <a:pt x="4565" y="1689"/>
                      </a:lnTo>
                      <a:lnTo>
                        <a:pt x="4681" y="1690"/>
                      </a:lnTo>
                      <a:lnTo>
                        <a:pt x="4927" y="1682"/>
                      </a:lnTo>
                      <a:lnTo>
                        <a:pt x="5139" y="1669"/>
                      </a:lnTo>
                      <a:lnTo>
                        <a:pt x="5148" y="1818"/>
                      </a:lnTo>
                      <a:lnTo>
                        <a:pt x="4932" y="1831"/>
                      </a:lnTo>
                      <a:lnTo>
                        <a:pt x="4680" y="1839"/>
                      </a:lnTo>
                      <a:lnTo>
                        <a:pt x="4560" y="1838"/>
                      </a:lnTo>
                      <a:lnTo>
                        <a:pt x="4547" y="1837"/>
                      </a:lnTo>
                      <a:lnTo>
                        <a:pt x="4552" y="1689"/>
                      </a:lnTo>
                      <a:close/>
                      <a:moveTo>
                        <a:pt x="5580" y="1631"/>
                      </a:moveTo>
                      <a:lnTo>
                        <a:pt x="5638" y="1625"/>
                      </a:lnTo>
                      <a:lnTo>
                        <a:pt x="5688" y="1620"/>
                      </a:lnTo>
                      <a:lnTo>
                        <a:pt x="5621" y="1683"/>
                      </a:lnTo>
                      <a:lnTo>
                        <a:pt x="5627" y="1642"/>
                      </a:lnTo>
                      <a:lnTo>
                        <a:pt x="5774" y="1665"/>
                      </a:lnTo>
                      <a:lnTo>
                        <a:pt x="5768" y="1706"/>
                      </a:lnTo>
                      <a:cubicBezTo>
                        <a:pt x="5763" y="1740"/>
                        <a:pt x="5735" y="1766"/>
                        <a:pt x="5701" y="1769"/>
                      </a:cubicBezTo>
                      <a:lnTo>
                        <a:pt x="5653" y="1772"/>
                      </a:lnTo>
                      <a:lnTo>
                        <a:pt x="5595" y="1778"/>
                      </a:lnTo>
                      <a:lnTo>
                        <a:pt x="5580" y="1631"/>
                      </a:lnTo>
                      <a:close/>
                      <a:moveTo>
                        <a:pt x="5842" y="1198"/>
                      </a:moveTo>
                      <a:lnTo>
                        <a:pt x="5843" y="1198"/>
                      </a:lnTo>
                      <a:lnTo>
                        <a:pt x="5898" y="1210"/>
                      </a:lnTo>
                      <a:lnTo>
                        <a:pt x="5956" y="1223"/>
                      </a:lnTo>
                      <a:lnTo>
                        <a:pt x="6027" y="1234"/>
                      </a:lnTo>
                      <a:lnTo>
                        <a:pt x="6116" y="1241"/>
                      </a:lnTo>
                      <a:lnTo>
                        <a:pt x="6167" y="1242"/>
                      </a:lnTo>
                      <a:lnTo>
                        <a:pt x="6225" y="1241"/>
                      </a:lnTo>
                      <a:lnTo>
                        <a:pt x="6291" y="1238"/>
                      </a:lnTo>
                      <a:lnTo>
                        <a:pt x="6360" y="1232"/>
                      </a:lnTo>
                      <a:lnTo>
                        <a:pt x="6415" y="1225"/>
                      </a:lnTo>
                      <a:lnTo>
                        <a:pt x="6434" y="1372"/>
                      </a:lnTo>
                      <a:lnTo>
                        <a:pt x="6375" y="1379"/>
                      </a:lnTo>
                      <a:lnTo>
                        <a:pt x="6298" y="1387"/>
                      </a:lnTo>
                      <a:lnTo>
                        <a:pt x="6228" y="1390"/>
                      </a:lnTo>
                      <a:lnTo>
                        <a:pt x="6164" y="1391"/>
                      </a:lnTo>
                      <a:lnTo>
                        <a:pt x="6103" y="1390"/>
                      </a:lnTo>
                      <a:lnTo>
                        <a:pt x="6004" y="1381"/>
                      </a:lnTo>
                      <a:lnTo>
                        <a:pt x="5923" y="1368"/>
                      </a:lnTo>
                      <a:lnTo>
                        <a:pt x="5865" y="1355"/>
                      </a:lnTo>
                      <a:lnTo>
                        <a:pt x="5830" y="1346"/>
                      </a:lnTo>
                      <a:lnTo>
                        <a:pt x="5828" y="1346"/>
                      </a:lnTo>
                      <a:lnTo>
                        <a:pt x="5842" y="1198"/>
                      </a:lnTo>
                      <a:close/>
                      <a:moveTo>
                        <a:pt x="6818" y="1122"/>
                      </a:moveTo>
                      <a:lnTo>
                        <a:pt x="6823" y="1120"/>
                      </a:lnTo>
                      <a:lnTo>
                        <a:pt x="6881" y="1081"/>
                      </a:lnTo>
                      <a:lnTo>
                        <a:pt x="6931" y="1044"/>
                      </a:lnTo>
                      <a:lnTo>
                        <a:pt x="7020" y="1163"/>
                      </a:lnTo>
                      <a:lnTo>
                        <a:pt x="6963" y="1204"/>
                      </a:lnTo>
                      <a:lnTo>
                        <a:pt x="6892" y="1251"/>
                      </a:lnTo>
                      <a:lnTo>
                        <a:pt x="6888" y="1253"/>
                      </a:lnTo>
                      <a:lnTo>
                        <a:pt x="6818" y="1122"/>
                      </a:lnTo>
                      <a:close/>
                      <a:moveTo>
                        <a:pt x="7164" y="722"/>
                      </a:moveTo>
                      <a:lnTo>
                        <a:pt x="7178" y="688"/>
                      </a:lnTo>
                      <a:lnTo>
                        <a:pt x="7234" y="539"/>
                      </a:lnTo>
                      <a:lnTo>
                        <a:pt x="7297" y="389"/>
                      </a:lnTo>
                      <a:lnTo>
                        <a:pt x="7333" y="315"/>
                      </a:lnTo>
                      <a:lnTo>
                        <a:pt x="7373" y="244"/>
                      </a:lnTo>
                      <a:lnTo>
                        <a:pt x="7419" y="179"/>
                      </a:lnTo>
                      <a:lnTo>
                        <a:pt x="7430" y="166"/>
                      </a:lnTo>
                      <a:lnTo>
                        <a:pt x="7541" y="265"/>
                      </a:lnTo>
                      <a:lnTo>
                        <a:pt x="7540" y="266"/>
                      </a:lnTo>
                      <a:lnTo>
                        <a:pt x="7502" y="319"/>
                      </a:lnTo>
                      <a:lnTo>
                        <a:pt x="7466" y="380"/>
                      </a:lnTo>
                      <a:lnTo>
                        <a:pt x="7434" y="446"/>
                      </a:lnTo>
                      <a:lnTo>
                        <a:pt x="7373" y="592"/>
                      </a:lnTo>
                      <a:lnTo>
                        <a:pt x="7315" y="745"/>
                      </a:lnTo>
                      <a:lnTo>
                        <a:pt x="7301" y="779"/>
                      </a:lnTo>
                      <a:lnTo>
                        <a:pt x="7164" y="722"/>
                      </a:lnTo>
                      <a:close/>
                      <a:moveTo>
                        <a:pt x="7888" y="0"/>
                      </a:moveTo>
                      <a:lnTo>
                        <a:pt x="7909" y="1"/>
                      </a:lnTo>
                      <a:lnTo>
                        <a:pt x="8041" y="18"/>
                      </a:lnTo>
                      <a:lnTo>
                        <a:pt x="8022" y="166"/>
                      </a:lnTo>
                      <a:lnTo>
                        <a:pt x="7901" y="150"/>
                      </a:lnTo>
                      <a:lnTo>
                        <a:pt x="7880" y="149"/>
                      </a:lnTo>
                      <a:lnTo>
                        <a:pt x="7888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3596" y="3577"/>
                <a:ext cx="610" cy="283"/>
                <a:chOff x="3596" y="3577"/>
                <a:chExt cx="610" cy="283"/>
              </a:xfrm>
            </p:grpSpPr>
            <p:sp>
              <p:nvSpPr>
                <p:cNvPr id="14539" name="Freeform 25"/>
                <p:cNvSpPr>
                  <a:spLocks/>
                </p:cNvSpPr>
                <p:nvPr/>
              </p:nvSpPr>
              <p:spPr bwMode="auto">
                <a:xfrm>
                  <a:off x="3596" y="3577"/>
                  <a:ext cx="610" cy="283"/>
                </a:xfrm>
                <a:custGeom>
                  <a:avLst/>
                  <a:gdLst>
                    <a:gd name="T0" fmla="*/ 0 w 2625"/>
                    <a:gd name="T1" fmla="*/ 0 h 1218"/>
                    <a:gd name="T2" fmla="*/ 0 w 2625"/>
                    <a:gd name="T3" fmla="*/ 0 h 1218"/>
                    <a:gd name="T4" fmla="*/ 0 w 2625"/>
                    <a:gd name="T5" fmla="*/ 0 h 1218"/>
                    <a:gd name="T6" fmla="*/ 0 w 2625"/>
                    <a:gd name="T7" fmla="*/ 0 h 1218"/>
                    <a:gd name="T8" fmla="*/ 0 w 2625"/>
                    <a:gd name="T9" fmla="*/ 0 h 1218"/>
                    <a:gd name="T10" fmla="*/ 0 w 2625"/>
                    <a:gd name="T11" fmla="*/ 0 h 1218"/>
                    <a:gd name="T12" fmla="*/ 0 w 2625"/>
                    <a:gd name="T13" fmla="*/ 0 h 1218"/>
                    <a:gd name="T14" fmla="*/ 0 w 2625"/>
                    <a:gd name="T15" fmla="*/ 0 h 1218"/>
                    <a:gd name="T16" fmla="*/ 0 w 2625"/>
                    <a:gd name="T17" fmla="*/ 0 h 1218"/>
                    <a:gd name="T18" fmla="*/ 0 w 2625"/>
                    <a:gd name="T19" fmla="*/ 0 h 1218"/>
                    <a:gd name="T20" fmla="*/ 0 w 2625"/>
                    <a:gd name="T21" fmla="*/ 0 h 1218"/>
                    <a:gd name="T22" fmla="*/ 0 w 2625"/>
                    <a:gd name="T23" fmla="*/ 0 h 1218"/>
                    <a:gd name="T24" fmla="*/ 0 w 2625"/>
                    <a:gd name="T25" fmla="*/ 0 h 1218"/>
                    <a:gd name="T26" fmla="*/ 0 w 2625"/>
                    <a:gd name="T27" fmla="*/ 0 h 1218"/>
                    <a:gd name="T28" fmla="*/ 0 w 2625"/>
                    <a:gd name="T29" fmla="*/ 0 h 1218"/>
                    <a:gd name="T30" fmla="*/ 0 w 2625"/>
                    <a:gd name="T31" fmla="*/ 0 h 1218"/>
                    <a:gd name="T32" fmla="*/ 0 w 2625"/>
                    <a:gd name="T33" fmla="*/ 0 h 1218"/>
                    <a:gd name="T34" fmla="*/ 0 w 2625"/>
                    <a:gd name="T35" fmla="*/ 0 h 1218"/>
                    <a:gd name="T36" fmla="*/ 0 w 2625"/>
                    <a:gd name="T37" fmla="*/ 0 h 12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25"/>
                    <a:gd name="T58" fmla="*/ 0 h 1218"/>
                    <a:gd name="T59" fmla="*/ 2625 w 2625"/>
                    <a:gd name="T60" fmla="*/ 1218 h 12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25" h="1218">
                      <a:moveTo>
                        <a:pt x="454" y="466"/>
                      </a:moveTo>
                      <a:cubicBezTo>
                        <a:pt x="466" y="425"/>
                        <a:pt x="450" y="363"/>
                        <a:pt x="487" y="338"/>
                      </a:cubicBezTo>
                      <a:cubicBezTo>
                        <a:pt x="573" y="272"/>
                        <a:pt x="610" y="450"/>
                        <a:pt x="615" y="466"/>
                      </a:cubicBezTo>
                      <a:cubicBezTo>
                        <a:pt x="875" y="392"/>
                        <a:pt x="1139" y="343"/>
                        <a:pt x="1399" y="272"/>
                      </a:cubicBezTo>
                      <a:cubicBezTo>
                        <a:pt x="1502" y="243"/>
                        <a:pt x="1589" y="165"/>
                        <a:pt x="1692" y="144"/>
                      </a:cubicBezTo>
                      <a:cubicBezTo>
                        <a:pt x="1832" y="120"/>
                        <a:pt x="1973" y="124"/>
                        <a:pt x="2113" y="111"/>
                      </a:cubicBezTo>
                      <a:cubicBezTo>
                        <a:pt x="2377" y="25"/>
                        <a:pt x="2212" y="0"/>
                        <a:pt x="2571" y="45"/>
                      </a:cubicBezTo>
                      <a:cubicBezTo>
                        <a:pt x="2625" y="210"/>
                        <a:pt x="2596" y="371"/>
                        <a:pt x="2538" y="532"/>
                      </a:cubicBezTo>
                      <a:cubicBezTo>
                        <a:pt x="2381" y="479"/>
                        <a:pt x="2389" y="549"/>
                        <a:pt x="2245" y="599"/>
                      </a:cubicBezTo>
                      <a:cubicBezTo>
                        <a:pt x="2212" y="578"/>
                        <a:pt x="2183" y="524"/>
                        <a:pt x="2146" y="532"/>
                      </a:cubicBezTo>
                      <a:cubicBezTo>
                        <a:pt x="2109" y="541"/>
                        <a:pt x="2072" y="594"/>
                        <a:pt x="2080" y="632"/>
                      </a:cubicBezTo>
                      <a:cubicBezTo>
                        <a:pt x="2121" y="817"/>
                        <a:pt x="2187" y="817"/>
                        <a:pt x="2311" y="859"/>
                      </a:cubicBezTo>
                      <a:cubicBezTo>
                        <a:pt x="2220" y="1135"/>
                        <a:pt x="2385" y="735"/>
                        <a:pt x="2080" y="991"/>
                      </a:cubicBezTo>
                      <a:cubicBezTo>
                        <a:pt x="2039" y="1028"/>
                        <a:pt x="2059" y="1098"/>
                        <a:pt x="2047" y="1152"/>
                      </a:cubicBezTo>
                      <a:cubicBezTo>
                        <a:pt x="1997" y="1073"/>
                        <a:pt x="1882" y="879"/>
                        <a:pt x="1820" y="1086"/>
                      </a:cubicBezTo>
                      <a:cubicBezTo>
                        <a:pt x="1807" y="1127"/>
                        <a:pt x="1820" y="1172"/>
                        <a:pt x="1820" y="1218"/>
                      </a:cubicBezTo>
                      <a:lnTo>
                        <a:pt x="0" y="1209"/>
                      </a:lnTo>
                      <a:lnTo>
                        <a:pt x="396" y="1011"/>
                      </a:lnTo>
                      <a:lnTo>
                        <a:pt x="454" y="46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40" name="Freeform 26"/>
                <p:cNvSpPr>
                  <a:spLocks/>
                </p:cNvSpPr>
                <p:nvPr/>
              </p:nvSpPr>
              <p:spPr bwMode="auto">
                <a:xfrm>
                  <a:off x="3596" y="3577"/>
                  <a:ext cx="610" cy="283"/>
                </a:xfrm>
                <a:custGeom>
                  <a:avLst/>
                  <a:gdLst>
                    <a:gd name="T0" fmla="*/ 0 w 2625"/>
                    <a:gd name="T1" fmla="*/ 0 h 1218"/>
                    <a:gd name="T2" fmla="*/ 0 w 2625"/>
                    <a:gd name="T3" fmla="*/ 0 h 1218"/>
                    <a:gd name="T4" fmla="*/ 0 w 2625"/>
                    <a:gd name="T5" fmla="*/ 0 h 1218"/>
                    <a:gd name="T6" fmla="*/ 0 w 2625"/>
                    <a:gd name="T7" fmla="*/ 0 h 1218"/>
                    <a:gd name="T8" fmla="*/ 0 w 2625"/>
                    <a:gd name="T9" fmla="*/ 0 h 1218"/>
                    <a:gd name="T10" fmla="*/ 0 w 2625"/>
                    <a:gd name="T11" fmla="*/ 0 h 1218"/>
                    <a:gd name="T12" fmla="*/ 0 w 2625"/>
                    <a:gd name="T13" fmla="*/ 0 h 1218"/>
                    <a:gd name="T14" fmla="*/ 0 w 2625"/>
                    <a:gd name="T15" fmla="*/ 0 h 1218"/>
                    <a:gd name="T16" fmla="*/ 0 w 2625"/>
                    <a:gd name="T17" fmla="*/ 0 h 1218"/>
                    <a:gd name="T18" fmla="*/ 0 w 2625"/>
                    <a:gd name="T19" fmla="*/ 0 h 1218"/>
                    <a:gd name="T20" fmla="*/ 0 w 2625"/>
                    <a:gd name="T21" fmla="*/ 0 h 1218"/>
                    <a:gd name="T22" fmla="*/ 0 w 2625"/>
                    <a:gd name="T23" fmla="*/ 0 h 1218"/>
                    <a:gd name="T24" fmla="*/ 0 w 2625"/>
                    <a:gd name="T25" fmla="*/ 0 h 1218"/>
                    <a:gd name="T26" fmla="*/ 0 w 2625"/>
                    <a:gd name="T27" fmla="*/ 0 h 1218"/>
                    <a:gd name="T28" fmla="*/ 0 w 2625"/>
                    <a:gd name="T29" fmla="*/ 0 h 1218"/>
                    <a:gd name="T30" fmla="*/ 0 w 2625"/>
                    <a:gd name="T31" fmla="*/ 0 h 1218"/>
                    <a:gd name="T32" fmla="*/ 0 w 2625"/>
                    <a:gd name="T33" fmla="*/ 0 h 1218"/>
                    <a:gd name="T34" fmla="*/ 0 w 2625"/>
                    <a:gd name="T35" fmla="*/ 0 h 1218"/>
                    <a:gd name="T36" fmla="*/ 0 w 2625"/>
                    <a:gd name="T37" fmla="*/ 0 h 12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25"/>
                    <a:gd name="T58" fmla="*/ 0 h 1218"/>
                    <a:gd name="T59" fmla="*/ 2625 w 2625"/>
                    <a:gd name="T60" fmla="*/ 1218 h 12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25" h="1218">
                      <a:moveTo>
                        <a:pt x="454" y="466"/>
                      </a:moveTo>
                      <a:cubicBezTo>
                        <a:pt x="466" y="425"/>
                        <a:pt x="450" y="363"/>
                        <a:pt x="487" y="338"/>
                      </a:cubicBezTo>
                      <a:cubicBezTo>
                        <a:pt x="573" y="272"/>
                        <a:pt x="610" y="450"/>
                        <a:pt x="615" y="466"/>
                      </a:cubicBezTo>
                      <a:cubicBezTo>
                        <a:pt x="875" y="392"/>
                        <a:pt x="1139" y="343"/>
                        <a:pt x="1399" y="272"/>
                      </a:cubicBezTo>
                      <a:cubicBezTo>
                        <a:pt x="1502" y="243"/>
                        <a:pt x="1589" y="165"/>
                        <a:pt x="1692" y="144"/>
                      </a:cubicBezTo>
                      <a:cubicBezTo>
                        <a:pt x="1832" y="120"/>
                        <a:pt x="1973" y="124"/>
                        <a:pt x="2113" y="111"/>
                      </a:cubicBezTo>
                      <a:cubicBezTo>
                        <a:pt x="2377" y="25"/>
                        <a:pt x="2212" y="0"/>
                        <a:pt x="2571" y="45"/>
                      </a:cubicBezTo>
                      <a:cubicBezTo>
                        <a:pt x="2625" y="210"/>
                        <a:pt x="2596" y="371"/>
                        <a:pt x="2538" y="532"/>
                      </a:cubicBezTo>
                      <a:cubicBezTo>
                        <a:pt x="2381" y="479"/>
                        <a:pt x="2389" y="549"/>
                        <a:pt x="2245" y="599"/>
                      </a:cubicBezTo>
                      <a:cubicBezTo>
                        <a:pt x="2212" y="578"/>
                        <a:pt x="2183" y="524"/>
                        <a:pt x="2146" y="532"/>
                      </a:cubicBezTo>
                      <a:cubicBezTo>
                        <a:pt x="2109" y="541"/>
                        <a:pt x="2072" y="594"/>
                        <a:pt x="2080" y="632"/>
                      </a:cubicBezTo>
                      <a:cubicBezTo>
                        <a:pt x="2121" y="817"/>
                        <a:pt x="2187" y="817"/>
                        <a:pt x="2311" y="859"/>
                      </a:cubicBezTo>
                      <a:cubicBezTo>
                        <a:pt x="2220" y="1135"/>
                        <a:pt x="2385" y="735"/>
                        <a:pt x="2080" y="991"/>
                      </a:cubicBezTo>
                      <a:cubicBezTo>
                        <a:pt x="2039" y="1028"/>
                        <a:pt x="2059" y="1098"/>
                        <a:pt x="2047" y="1152"/>
                      </a:cubicBezTo>
                      <a:cubicBezTo>
                        <a:pt x="1997" y="1073"/>
                        <a:pt x="1882" y="879"/>
                        <a:pt x="1820" y="1086"/>
                      </a:cubicBezTo>
                      <a:cubicBezTo>
                        <a:pt x="1807" y="1127"/>
                        <a:pt x="1820" y="1172"/>
                        <a:pt x="1820" y="1218"/>
                      </a:cubicBezTo>
                      <a:lnTo>
                        <a:pt x="0" y="1209"/>
                      </a:lnTo>
                      <a:lnTo>
                        <a:pt x="396" y="1011"/>
                      </a:lnTo>
                      <a:lnTo>
                        <a:pt x="454" y="466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469" y="177"/>
                <a:ext cx="1085" cy="1503"/>
                <a:chOff x="469" y="177"/>
                <a:chExt cx="1085" cy="1503"/>
              </a:xfrm>
            </p:grpSpPr>
            <p:sp>
              <p:nvSpPr>
                <p:cNvPr id="14537" name="Freeform 28"/>
                <p:cNvSpPr>
                  <a:spLocks/>
                </p:cNvSpPr>
                <p:nvPr/>
              </p:nvSpPr>
              <p:spPr bwMode="auto">
                <a:xfrm>
                  <a:off x="469" y="177"/>
                  <a:ext cx="1085" cy="1503"/>
                </a:xfrm>
                <a:custGeom>
                  <a:avLst/>
                  <a:gdLst>
                    <a:gd name="T0" fmla="*/ 0 w 9345"/>
                    <a:gd name="T1" fmla="*/ 0 h 12945"/>
                    <a:gd name="T2" fmla="*/ 0 w 9345"/>
                    <a:gd name="T3" fmla="*/ 0 h 12945"/>
                    <a:gd name="T4" fmla="*/ 0 w 9345"/>
                    <a:gd name="T5" fmla="*/ 0 h 12945"/>
                    <a:gd name="T6" fmla="*/ 0 w 9345"/>
                    <a:gd name="T7" fmla="*/ 0 h 12945"/>
                    <a:gd name="T8" fmla="*/ 0 w 9345"/>
                    <a:gd name="T9" fmla="*/ 0 h 12945"/>
                    <a:gd name="T10" fmla="*/ 0 w 9345"/>
                    <a:gd name="T11" fmla="*/ 0 h 12945"/>
                    <a:gd name="T12" fmla="*/ 0 w 9345"/>
                    <a:gd name="T13" fmla="*/ 0 h 12945"/>
                    <a:gd name="T14" fmla="*/ 0 w 9345"/>
                    <a:gd name="T15" fmla="*/ 0 h 12945"/>
                    <a:gd name="T16" fmla="*/ 0 w 9345"/>
                    <a:gd name="T17" fmla="*/ 0 h 12945"/>
                    <a:gd name="T18" fmla="*/ 0 w 9345"/>
                    <a:gd name="T19" fmla="*/ 0 h 12945"/>
                    <a:gd name="T20" fmla="*/ 0 w 9345"/>
                    <a:gd name="T21" fmla="*/ 0 h 12945"/>
                    <a:gd name="T22" fmla="*/ 0 w 9345"/>
                    <a:gd name="T23" fmla="*/ 0 h 12945"/>
                    <a:gd name="T24" fmla="*/ 0 w 9345"/>
                    <a:gd name="T25" fmla="*/ 0 h 12945"/>
                    <a:gd name="T26" fmla="*/ 0 w 9345"/>
                    <a:gd name="T27" fmla="*/ 0 h 12945"/>
                    <a:gd name="T28" fmla="*/ 0 w 9345"/>
                    <a:gd name="T29" fmla="*/ 0 h 12945"/>
                    <a:gd name="T30" fmla="*/ 0 w 9345"/>
                    <a:gd name="T31" fmla="*/ 0 h 12945"/>
                    <a:gd name="T32" fmla="*/ 0 w 9345"/>
                    <a:gd name="T33" fmla="*/ 0 h 12945"/>
                    <a:gd name="T34" fmla="*/ 0 w 9345"/>
                    <a:gd name="T35" fmla="*/ 0 h 12945"/>
                    <a:gd name="T36" fmla="*/ 0 w 9345"/>
                    <a:gd name="T37" fmla="*/ 0 h 12945"/>
                    <a:gd name="T38" fmla="*/ 0 w 9345"/>
                    <a:gd name="T39" fmla="*/ 0 h 12945"/>
                    <a:gd name="T40" fmla="*/ 0 w 9345"/>
                    <a:gd name="T41" fmla="*/ 0 h 12945"/>
                    <a:gd name="T42" fmla="*/ 0 w 9345"/>
                    <a:gd name="T43" fmla="*/ 0 h 12945"/>
                    <a:gd name="T44" fmla="*/ 0 w 9345"/>
                    <a:gd name="T45" fmla="*/ 0 h 12945"/>
                    <a:gd name="T46" fmla="*/ 0 w 9345"/>
                    <a:gd name="T47" fmla="*/ 0 h 12945"/>
                    <a:gd name="T48" fmla="*/ 0 w 9345"/>
                    <a:gd name="T49" fmla="*/ 0 h 12945"/>
                    <a:gd name="T50" fmla="*/ 0 w 9345"/>
                    <a:gd name="T51" fmla="*/ 0 h 12945"/>
                    <a:gd name="T52" fmla="*/ 0 w 9345"/>
                    <a:gd name="T53" fmla="*/ 0 h 12945"/>
                    <a:gd name="T54" fmla="*/ 0 w 9345"/>
                    <a:gd name="T55" fmla="*/ 0 h 12945"/>
                    <a:gd name="T56" fmla="*/ 0 w 9345"/>
                    <a:gd name="T57" fmla="*/ 0 h 12945"/>
                    <a:gd name="T58" fmla="*/ 0 w 9345"/>
                    <a:gd name="T59" fmla="*/ 0 h 12945"/>
                    <a:gd name="T60" fmla="*/ 0 w 9345"/>
                    <a:gd name="T61" fmla="*/ 0 h 12945"/>
                    <a:gd name="T62" fmla="*/ 0 w 9345"/>
                    <a:gd name="T63" fmla="*/ 0 h 12945"/>
                    <a:gd name="T64" fmla="*/ 0 w 9345"/>
                    <a:gd name="T65" fmla="*/ 0 h 12945"/>
                    <a:gd name="T66" fmla="*/ 0 w 9345"/>
                    <a:gd name="T67" fmla="*/ 0 h 12945"/>
                    <a:gd name="T68" fmla="*/ 0 w 9345"/>
                    <a:gd name="T69" fmla="*/ 0 h 12945"/>
                    <a:gd name="T70" fmla="*/ 0 w 9345"/>
                    <a:gd name="T71" fmla="*/ 0 h 12945"/>
                    <a:gd name="T72" fmla="*/ 0 w 9345"/>
                    <a:gd name="T73" fmla="*/ 0 h 12945"/>
                    <a:gd name="T74" fmla="*/ 0 w 9345"/>
                    <a:gd name="T75" fmla="*/ 0 h 12945"/>
                    <a:gd name="T76" fmla="*/ 0 w 9345"/>
                    <a:gd name="T77" fmla="*/ 0 h 12945"/>
                    <a:gd name="T78" fmla="*/ 0 w 9345"/>
                    <a:gd name="T79" fmla="*/ 0 h 12945"/>
                    <a:gd name="T80" fmla="*/ 0 w 9345"/>
                    <a:gd name="T81" fmla="*/ 0 h 12945"/>
                    <a:gd name="T82" fmla="*/ 0 w 9345"/>
                    <a:gd name="T83" fmla="*/ 0 h 12945"/>
                    <a:gd name="T84" fmla="*/ 0 w 9345"/>
                    <a:gd name="T85" fmla="*/ 0 h 12945"/>
                    <a:gd name="T86" fmla="*/ 0 w 9345"/>
                    <a:gd name="T87" fmla="*/ 0 h 12945"/>
                    <a:gd name="T88" fmla="*/ 0 w 9345"/>
                    <a:gd name="T89" fmla="*/ 0 h 129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345"/>
                    <a:gd name="T136" fmla="*/ 0 h 12945"/>
                    <a:gd name="T137" fmla="*/ 9345 w 9345"/>
                    <a:gd name="T138" fmla="*/ 12945 h 1294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345" h="12945">
                      <a:moveTo>
                        <a:pt x="6044" y="0"/>
                      </a:moveTo>
                      <a:cubicBezTo>
                        <a:pt x="5855" y="239"/>
                        <a:pt x="5696" y="239"/>
                        <a:pt x="5418" y="388"/>
                      </a:cubicBezTo>
                      <a:cubicBezTo>
                        <a:pt x="5318" y="635"/>
                        <a:pt x="5000" y="891"/>
                        <a:pt x="4702" y="974"/>
                      </a:cubicBezTo>
                      <a:cubicBezTo>
                        <a:pt x="4652" y="1131"/>
                        <a:pt x="4722" y="1354"/>
                        <a:pt x="4553" y="1436"/>
                      </a:cubicBezTo>
                      <a:cubicBezTo>
                        <a:pt x="4463" y="1486"/>
                        <a:pt x="4344" y="1395"/>
                        <a:pt x="4235" y="1370"/>
                      </a:cubicBezTo>
                      <a:cubicBezTo>
                        <a:pt x="4185" y="1304"/>
                        <a:pt x="4145" y="1222"/>
                        <a:pt x="4076" y="1172"/>
                      </a:cubicBezTo>
                      <a:cubicBezTo>
                        <a:pt x="4016" y="1131"/>
                        <a:pt x="3867" y="1040"/>
                        <a:pt x="3847" y="1106"/>
                      </a:cubicBezTo>
                      <a:cubicBezTo>
                        <a:pt x="3817" y="1238"/>
                        <a:pt x="3837" y="1453"/>
                        <a:pt x="3996" y="1494"/>
                      </a:cubicBezTo>
                      <a:cubicBezTo>
                        <a:pt x="4364" y="1593"/>
                        <a:pt x="4155" y="1544"/>
                        <a:pt x="4632" y="1626"/>
                      </a:cubicBezTo>
                      <a:cubicBezTo>
                        <a:pt x="4513" y="2221"/>
                        <a:pt x="4503" y="2072"/>
                        <a:pt x="3768" y="2146"/>
                      </a:cubicBezTo>
                      <a:cubicBezTo>
                        <a:pt x="3221" y="2295"/>
                        <a:pt x="3290" y="2328"/>
                        <a:pt x="3221" y="2865"/>
                      </a:cubicBezTo>
                      <a:cubicBezTo>
                        <a:pt x="3668" y="2889"/>
                        <a:pt x="4115" y="2865"/>
                        <a:pt x="4553" y="2931"/>
                      </a:cubicBezTo>
                      <a:cubicBezTo>
                        <a:pt x="4682" y="2947"/>
                        <a:pt x="4265" y="2931"/>
                        <a:pt x="4155" y="2997"/>
                      </a:cubicBezTo>
                      <a:cubicBezTo>
                        <a:pt x="3956" y="3104"/>
                        <a:pt x="4066" y="3393"/>
                        <a:pt x="3996" y="3583"/>
                      </a:cubicBezTo>
                      <a:cubicBezTo>
                        <a:pt x="3966" y="3657"/>
                        <a:pt x="3847" y="3781"/>
                        <a:pt x="3847" y="3781"/>
                      </a:cubicBezTo>
                      <a:cubicBezTo>
                        <a:pt x="4036" y="3145"/>
                        <a:pt x="3877" y="3798"/>
                        <a:pt x="4076" y="3905"/>
                      </a:cubicBezTo>
                      <a:cubicBezTo>
                        <a:pt x="4185" y="3963"/>
                        <a:pt x="4344" y="3946"/>
                        <a:pt x="4473" y="3971"/>
                      </a:cubicBezTo>
                      <a:cubicBezTo>
                        <a:pt x="4553" y="4169"/>
                        <a:pt x="4523" y="4656"/>
                        <a:pt x="4394" y="4821"/>
                      </a:cubicBezTo>
                      <a:cubicBezTo>
                        <a:pt x="4294" y="4953"/>
                        <a:pt x="3927" y="5077"/>
                        <a:pt x="3927" y="5077"/>
                      </a:cubicBezTo>
                      <a:cubicBezTo>
                        <a:pt x="3877" y="5209"/>
                        <a:pt x="3608" y="5432"/>
                        <a:pt x="3768" y="5474"/>
                      </a:cubicBezTo>
                      <a:cubicBezTo>
                        <a:pt x="4334" y="5639"/>
                        <a:pt x="4076" y="5573"/>
                        <a:pt x="4553" y="5664"/>
                      </a:cubicBezTo>
                      <a:cubicBezTo>
                        <a:pt x="4782" y="5961"/>
                        <a:pt x="4911" y="5985"/>
                        <a:pt x="5338" y="6060"/>
                      </a:cubicBezTo>
                      <a:cubicBezTo>
                        <a:pt x="4970" y="6506"/>
                        <a:pt x="5199" y="6398"/>
                        <a:pt x="4782" y="6514"/>
                      </a:cubicBezTo>
                      <a:cubicBezTo>
                        <a:pt x="4523" y="6852"/>
                        <a:pt x="4712" y="6811"/>
                        <a:pt x="5100" y="6902"/>
                      </a:cubicBezTo>
                      <a:cubicBezTo>
                        <a:pt x="5060" y="7216"/>
                        <a:pt x="4901" y="7645"/>
                        <a:pt x="5020" y="7950"/>
                      </a:cubicBezTo>
                      <a:cubicBezTo>
                        <a:pt x="4861" y="8322"/>
                        <a:pt x="4603" y="8190"/>
                        <a:pt x="4155" y="8140"/>
                      </a:cubicBezTo>
                      <a:cubicBezTo>
                        <a:pt x="3748" y="7917"/>
                        <a:pt x="3350" y="8066"/>
                        <a:pt x="2982" y="8272"/>
                      </a:cubicBezTo>
                      <a:cubicBezTo>
                        <a:pt x="3201" y="8545"/>
                        <a:pt x="3251" y="8817"/>
                        <a:pt x="3370" y="9123"/>
                      </a:cubicBezTo>
                      <a:cubicBezTo>
                        <a:pt x="3042" y="9304"/>
                        <a:pt x="2883" y="9569"/>
                        <a:pt x="2664" y="9833"/>
                      </a:cubicBezTo>
                      <a:cubicBezTo>
                        <a:pt x="2555" y="9957"/>
                        <a:pt x="2296" y="9874"/>
                        <a:pt x="2117" y="9899"/>
                      </a:cubicBezTo>
                      <a:cubicBezTo>
                        <a:pt x="2038" y="9940"/>
                        <a:pt x="1899" y="9957"/>
                        <a:pt x="1879" y="10031"/>
                      </a:cubicBezTo>
                      <a:cubicBezTo>
                        <a:pt x="1859" y="10105"/>
                        <a:pt x="1998" y="10155"/>
                        <a:pt x="2038" y="10229"/>
                      </a:cubicBezTo>
                      <a:cubicBezTo>
                        <a:pt x="2237" y="10601"/>
                        <a:pt x="2137" y="10568"/>
                        <a:pt x="2664" y="10683"/>
                      </a:cubicBezTo>
                      <a:cubicBezTo>
                        <a:pt x="3002" y="11104"/>
                        <a:pt x="3410" y="10964"/>
                        <a:pt x="4076" y="11005"/>
                      </a:cubicBezTo>
                      <a:cubicBezTo>
                        <a:pt x="3738" y="11203"/>
                        <a:pt x="3698" y="11319"/>
                        <a:pt x="3608" y="11657"/>
                      </a:cubicBezTo>
                      <a:cubicBezTo>
                        <a:pt x="3280" y="11575"/>
                        <a:pt x="3181" y="11633"/>
                        <a:pt x="2903" y="11790"/>
                      </a:cubicBezTo>
                      <a:cubicBezTo>
                        <a:pt x="2406" y="11649"/>
                        <a:pt x="2753" y="11426"/>
                        <a:pt x="2197" y="11269"/>
                      </a:cubicBezTo>
                      <a:cubicBezTo>
                        <a:pt x="1988" y="11327"/>
                        <a:pt x="1889" y="11335"/>
                        <a:pt x="1730" y="11468"/>
                      </a:cubicBezTo>
                      <a:cubicBezTo>
                        <a:pt x="1660" y="11525"/>
                        <a:pt x="1650" y="11624"/>
                        <a:pt x="1570" y="11657"/>
                      </a:cubicBezTo>
                      <a:cubicBezTo>
                        <a:pt x="1431" y="11715"/>
                        <a:pt x="1262" y="11699"/>
                        <a:pt x="1103" y="11724"/>
                      </a:cubicBezTo>
                      <a:cubicBezTo>
                        <a:pt x="1054" y="11790"/>
                        <a:pt x="984" y="11847"/>
                        <a:pt x="944" y="11922"/>
                      </a:cubicBezTo>
                      <a:cubicBezTo>
                        <a:pt x="904" y="11988"/>
                        <a:pt x="924" y="12070"/>
                        <a:pt x="865" y="12120"/>
                      </a:cubicBezTo>
                      <a:cubicBezTo>
                        <a:pt x="696" y="12260"/>
                        <a:pt x="228" y="12244"/>
                        <a:pt x="0" y="12310"/>
                      </a:cubicBezTo>
                      <a:cubicBezTo>
                        <a:pt x="537" y="12458"/>
                        <a:pt x="1113" y="12359"/>
                        <a:pt x="1650" y="12508"/>
                      </a:cubicBezTo>
                      <a:cubicBezTo>
                        <a:pt x="1948" y="12681"/>
                        <a:pt x="2296" y="12945"/>
                        <a:pt x="2744" y="12574"/>
                      </a:cubicBezTo>
                      <a:cubicBezTo>
                        <a:pt x="2873" y="12467"/>
                        <a:pt x="2276" y="12310"/>
                        <a:pt x="2276" y="12310"/>
                      </a:cubicBezTo>
                      <a:cubicBezTo>
                        <a:pt x="2763" y="12054"/>
                        <a:pt x="3320" y="12161"/>
                        <a:pt x="3847" y="12310"/>
                      </a:cubicBezTo>
                      <a:cubicBezTo>
                        <a:pt x="3927" y="12351"/>
                        <a:pt x="3986" y="12425"/>
                        <a:pt x="4076" y="12442"/>
                      </a:cubicBezTo>
                      <a:cubicBezTo>
                        <a:pt x="4155" y="12450"/>
                        <a:pt x="4235" y="12376"/>
                        <a:pt x="4314" y="12376"/>
                      </a:cubicBezTo>
                      <a:cubicBezTo>
                        <a:pt x="4603" y="12376"/>
                        <a:pt x="4891" y="12417"/>
                        <a:pt x="5179" y="12442"/>
                      </a:cubicBezTo>
                      <a:cubicBezTo>
                        <a:pt x="5517" y="12533"/>
                        <a:pt x="5587" y="12434"/>
                        <a:pt x="5965" y="12508"/>
                      </a:cubicBezTo>
                      <a:cubicBezTo>
                        <a:pt x="6153" y="12747"/>
                        <a:pt x="6263" y="12747"/>
                        <a:pt x="6591" y="12830"/>
                      </a:cubicBezTo>
                      <a:cubicBezTo>
                        <a:pt x="7177" y="12789"/>
                        <a:pt x="7605" y="12731"/>
                        <a:pt x="8162" y="12640"/>
                      </a:cubicBezTo>
                      <a:cubicBezTo>
                        <a:pt x="8082" y="12599"/>
                        <a:pt x="7983" y="12566"/>
                        <a:pt x="7923" y="12508"/>
                      </a:cubicBezTo>
                      <a:cubicBezTo>
                        <a:pt x="7794" y="12392"/>
                        <a:pt x="7605" y="12120"/>
                        <a:pt x="7605" y="12120"/>
                      </a:cubicBezTo>
                      <a:cubicBezTo>
                        <a:pt x="7684" y="12079"/>
                        <a:pt x="7754" y="12021"/>
                        <a:pt x="7843" y="11988"/>
                      </a:cubicBezTo>
                      <a:cubicBezTo>
                        <a:pt x="7993" y="11930"/>
                        <a:pt x="8311" y="11856"/>
                        <a:pt x="8311" y="11856"/>
                      </a:cubicBezTo>
                      <a:cubicBezTo>
                        <a:pt x="8082" y="11558"/>
                        <a:pt x="8142" y="11757"/>
                        <a:pt x="8311" y="11468"/>
                      </a:cubicBezTo>
                      <a:cubicBezTo>
                        <a:pt x="8519" y="11104"/>
                        <a:pt x="8549" y="11212"/>
                        <a:pt x="9096" y="11137"/>
                      </a:cubicBezTo>
                      <a:cubicBezTo>
                        <a:pt x="9146" y="11071"/>
                        <a:pt x="9245" y="11022"/>
                        <a:pt x="9255" y="10947"/>
                      </a:cubicBezTo>
                      <a:cubicBezTo>
                        <a:pt x="9345" y="10039"/>
                        <a:pt x="8569" y="10105"/>
                        <a:pt x="7764" y="10031"/>
                      </a:cubicBezTo>
                      <a:cubicBezTo>
                        <a:pt x="7794" y="9833"/>
                        <a:pt x="7764" y="9626"/>
                        <a:pt x="7843" y="9445"/>
                      </a:cubicBezTo>
                      <a:cubicBezTo>
                        <a:pt x="7873" y="9371"/>
                        <a:pt x="8032" y="9379"/>
                        <a:pt x="8082" y="9313"/>
                      </a:cubicBezTo>
                      <a:cubicBezTo>
                        <a:pt x="8172" y="9197"/>
                        <a:pt x="8241" y="8925"/>
                        <a:pt x="8241" y="8925"/>
                      </a:cubicBezTo>
                      <a:cubicBezTo>
                        <a:pt x="8022" y="8388"/>
                        <a:pt x="8241" y="9057"/>
                        <a:pt x="8241" y="8537"/>
                      </a:cubicBezTo>
                      <a:cubicBezTo>
                        <a:pt x="8241" y="7876"/>
                        <a:pt x="8311" y="7620"/>
                        <a:pt x="7843" y="7232"/>
                      </a:cubicBezTo>
                      <a:cubicBezTo>
                        <a:pt x="7724" y="6927"/>
                        <a:pt x="7853" y="6762"/>
                        <a:pt x="7456" y="6646"/>
                      </a:cubicBezTo>
                      <a:cubicBezTo>
                        <a:pt x="7426" y="6365"/>
                        <a:pt x="7436" y="6076"/>
                        <a:pt x="7376" y="5796"/>
                      </a:cubicBezTo>
                      <a:cubicBezTo>
                        <a:pt x="7356" y="5721"/>
                        <a:pt x="7247" y="5680"/>
                        <a:pt x="7217" y="5606"/>
                      </a:cubicBezTo>
                      <a:cubicBezTo>
                        <a:pt x="7167" y="5498"/>
                        <a:pt x="7158" y="5383"/>
                        <a:pt x="7138" y="5275"/>
                      </a:cubicBezTo>
                      <a:cubicBezTo>
                        <a:pt x="7028" y="4739"/>
                        <a:pt x="7217" y="4912"/>
                        <a:pt x="6829" y="4689"/>
                      </a:cubicBezTo>
                      <a:cubicBezTo>
                        <a:pt x="6700" y="4384"/>
                        <a:pt x="6641" y="4161"/>
                        <a:pt x="6432" y="3905"/>
                      </a:cubicBezTo>
                      <a:cubicBezTo>
                        <a:pt x="6462" y="3798"/>
                        <a:pt x="6412" y="3657"/>
                        <a:pt x="6511" y="3583"/>
                      </a:cubicBezTo>
                      <a:cubicBezTo>
                        <a:pt x="6631" y="3500"/>
                        <a:pt x="6829" y="3558"/>
                        <a:pt x="6979" y="3517"/>
                      </a:cubicBezTo>
                      <a:cubicBezTo>
                        <a:pt x="7068" y="3492"/>
                        <a:pt x="7138" y="3426"/>
                        <a:pt x="7217" y="3385"/>
                      </a:cubicBezTo>
                      <a:cubicBezTo>
                        <a:pt x="7436" y="2856"/>
                        <a:pt x="7446" y="2724"/>
                        <a:pt x="8162" y="2609"/>
                      </a:cubicBezTo>
                      <a:cubicBezTo>
                        <a:pt x="8211" y="2477"/>
                        <a:pt x="8241" y="2336"/>
                        <a:pt x="8311" y="2212"/>
                      </a:cubicBezTo>
                      <a:cubicBezTo>
                        <a:pt x="8350" y="2146"/>
                        <a:pt x="8510" y="2089"/>
                        <a:pt x="8470" y="2023"/>
                      </a:cubicBezTo>
                      <a:cubicBezTo>
                        <a:pt x="8440" y="1965"/>
                        <a:pt x="8321" y="2064"/>
                        <a:pt x="8241" y="2089"/>
                      </a:cubicBezTo>
                      <a:cubicBezTo>
                        <a:pt x="8112" y="2064"/>
                        <a:pt x="7963" y="2072"/>
                        <a:pt x="7843" y="2023"/>
                      </a:cubicBezTo>
                      <a:cubicBezTo>
                        <a:pt x="7674" y="1956"/>
                        <a:pt x="7565" y="1783"/>
                        <a:pt x="7376" y="1758"/>
                      </a:cubicBezTo>
                      <a:cubicBezTo>
                        <a:pt x="6621" y="1651"/>
                        <a:pt x="7058" y="1709"/>
                        <a:pt x="6044" y="1626"/>
                      </a:cubicBezTo>
                      <a:cubicBezTo>
                        <a:pt x="6213" y="1222"/>
                        <a:pt x="6014" y="1271"/>
                        <a:pt x="6591" y="1172"/>
                      </a:cubicBezTo>
                      <a:cubicBezTo>
                        <a:pt x="6541" y="1106"/>
                        <a:pt x="6362" y="1032"/>
                        <a:pt x="6432" y="974"/>
                      </a:cubicBezTo>
                      <a:cubicBezTo>
                        <a:pt x="6541" y="883"/>
                        <a:pt x="6750" y="949"/>
                        <a:pt x="6899" y="908"/>
                      </a:cubicBezTo>
                      <a:cubicBezTo>
                        <a:pt x="7068" y="867"/>
                        <a:pt x="7207" y="768"/>
                        <a:pt x="7376" y="718"/>
                      </a:cubicBezTo>
                      <a:cubicBezTo>
                        <a:pt x="7406" y="652"/>
                        <a:pt x="7496" y="586"/>
                        <a:pt x="7456" y="520"/>
                      </a:cubicBezTo>
                      <a:cubicBezTo>
                        <a:pt x="7416" y="454"/>
                        <a:pt x="7297" y="470"/>
                        <a:pt x="7217" y="454"/>
                      </a:cubicBezTo>
                      <a:cubicBezTo>
                        <a:pt x="6591" y="305"/>
                        <a:pt x="7167" y="462"/>
                        <a:pt x="6670" y="322"/>
                      </a:cubicBezTo>
                      <a:cubicBezTo>
                        <a:pt x="6551" y="25"/>
                        <a:pt x="6412" y="0"/>
                        <a:pt x="6044" y="0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38" name="Freeform 29"/>
                <p:cNvSpPr>
                  <a:spLocks/>
                </p:cNvSpPr>
                <p:nvPr/>
              </p:nvSpPr>
              <p:spPr bwMode="auto">
                <a:xfrm>
                  <a:off x="469" y="177"/>
                  <a:ext cx="1085" cy="1503"/>
                </a:xfrm>
                <a:custGeom>
                  <a:avLst/>
                  <a:gdLst>
                    <a:gd name="T0" fmla="*/ 629 w 1085"/>
                    <a:gd name="T1" fmla="*/ 45 h 1503"/>
                    <a:gd name="T2" fmla="*/ 529 w 1085"/>
                    <a:gd name="T3" fmla="*/ 167 h 1503"/>
                    <a:gd name="T4" fmla="*/ 473 w 1085"/>
                    <a:gd name="T5" fmla="*/ 136 h 1503"/>
                    <a:gd name="T6" fmla="*/ 464 w 1085"/>
                    <a:gd name="T7" fmla="*/ 174 h 1503"/>
                    <a:gd name="T8" fmla="*/ 437 w 1085"/>
                    <a:gd name="T9" fmla="*/ 249 h 1503"/>
                    <a:gd name="T10" fmla="*/ 529 w 1085"/>
                    <a:gd name="T11" fmla="*/ 340 h 1503"/>
                    <a:gd name="T12" fmla="*/ 464 w 1085"/>
                    <a:gd name="T13" fmla="*/ 416 h 1503"/>
                    <a:gd name="T14" fmla="*/ 473 w 1085"/>
                    <a:gd name="T15" fmla="*/ 453 h 1503"/>
                    <a:gd name="T16" fmla="*/ 510 w 1085"/>
                    <a:gd name="T17" fmla="*/ 560 h 1503"/>
                    <a:gd name="T18" fmla="*/ 437 w 1085"/>
                    <a:gd name="T19" fmla="*/ 636 h 1503"/>
                    <a:gd name="T20" fmla="*/ 620 w 1085"/>
                    <a:gd name="T21" fmla="*/ 704 h 1503"/>
                    <a:gd name="T22" fmla="*/ 592 w 1085"/>
                    <a:gd name="T23" fmla="*/ 801 h 1503"/>
                    <a:gd name="T24" fmla="*/ 482 w 1085"/>
                    <a:gd name="T25" fmla="*/ 945 h 1503"/>
                    <a:gd name="T26" fmla="*/ 391 w 1085"/>
                    <a:gd name="T27" fmla="*/ 1059 h 1503"/>
                    <a:gd name="T28" fmla="*/ 246 w 1085"/>
                    <a:gd name="T29" fmla="*/ 1149 h 1503"/>
                    <a:gd name="T30" fmla="*/ 237 w 1085"/>
                    <a:gd name="T31" fmla="*/ 1188 h 1503"/>
                    <a:gd name="T32" fmla="*/ 473 w 1085"/>
                    <a:gd name="T33" fmla="*/ 1278 h 1503"/>
                    <a:gd name="T34" fmla="*/ 337 w 1085"/>
                    <a:gd name="T35" fmla="*/ 1369 h 1503"/>
                    <a:gd name="T36" fmla="*/ 201 w 1085"/>
                    <a:gd name="T37" fmla="*/ 1331 h 1503"/>
                    <a:gd name="T38" fmla="*/ 128 w 1085"/>
                    <a:gd name="T39" fmla="*/ 1361 h 1503"/>
                    <a:gd name="T40" fmla="*/ 100 w 1085"/>
                    <a:gd name="T41" fmla="*/ 1407 h 1503"/>
                    <a:gd name="T42" fmla="*/ 192 w 1085"/>
                    <a:gd name="T43" fmla="*/ 1452 h 1503"/>
                    <a:gd name="T44" fmla="*/ 264 w 1085"/>
                    <a:gd name="T45" fmla="*/ 1429 h 1503"/>
                    <a:gd name="T46" fmla="*/ 473 w 1085"/>
                    <a:gd name="T47" fmla="*/ 1444 h 1503"/>
                    <a:gd name="T48" fmla="*/ 601 w 1085"/>
                    <a:gd name="T49" fmla="*/ 1444 h 1503"/>
                    <a:gd name="T50" fmla="*/ 765 w 1085"/>
                    <a:gd name="T51" fmla="*/ 1490 h 1503"/>
                    <a:gd name="T52" fmla="*/ 920 w 1085"/>
                    <a:gd name="T53" fmla="*/ 1452 h 1503"/>
                    <a:gd name="T54" fmla="*/ 910 w 1085"/>
                    <a:gd name="T55" fmla="*/ 1392 h 1503"/>
                    <a:gd name="T56" fmla="*/ 965 w 1085"/>
                    <a:gd name="T57" fmla="*/ 1331 h 1503"/>
                    <a:gd name="T58" fmla="*/ 1074 w 1085"/>
                    <a:gd name="T59" fmla="*/ 1271 h 1503"/>
                    <a:gd name="T60" fmla="*/ 910 w 1085"/>
                    <a:gd name="T61" fmla="*/ 1097 h 1503"/>
                    <a:gd name="T62" fmla="*/ 957 w 1085"/>
                    <a:gd name="T63" fmla="*/ 1036 h 1503"/>
                    <a:gd name="T64" fmla="*/ 910 w 1085"/>
                    <a:gd name="T65" fmla="*/ 840 h 1503"/>
                    <a:gd name="T66" fmla="*/ 856 w 1085"/>
                    <a:gd name="T67" fmla="*/ 673 h 1503"/>
                    <a:gd name="T68" fmla="*/ 829 w 1085"/>
                    <a:gd name="T69" fmla="*/ 613 h 1503"/>
                    <a:gd name="T70" fmla="*/ 747 w 1085"/>
                    <a:gd name="T71" fmla="*/ 453 h 1503"/>
                    <a:gd name="T72" fmla="*/ 810 w 1085"/>
                    <a:gd name="T73" fmla="*/ 408 h 1503"/>
                    <a:gd name="T74" fmla="*/ 947 w 1085"/>
                    <a:gd name="T75" fmla="*/ 303 h 1503"/>
                    <a:gd name="T76" fmla="*/ 983 w 1085"/>
                    <a:gd name="T77" fmla="*/ 235 h 1503"/>
                    <a:gd name="T78" fmla="*/ 910 w 1085"/>
                    <a:gd name="T79" fmla="*/ 235 h 1503"/>
                    <a:gd name="T80" fmla="*/ 702 w 1085"/>
                    <a:gd name="T81" fmla="*/ 189 h 1503"/>
                    <a:gd name="T82" fmla="*/ 747 w 1085"/>
                    <a:gd name="T83" fmla="*/ 113 h 1503"/>
                    <a:gd name="T84" fmla="*/ 856 w 1085"/>
                    <a:gd name="T85" fmla="*/ 84 h 1503"/>
                    <a:gd name="T86" fmla="*/ 838 w 1085"/>
                    <a:gd name="T87" fmla="*/ 53 h 1503"/>
                    <a:gd name="T88" fmla="*/ 702 w 1085"/>
                    <a:gd name="T89" fmla="*/ 0 h 15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85"/>
                    <a:gd name="T136" fmla="*/ 0 h 1503"/>
                    <a:gd name="T137" fmla="*/ 1085 w 1085"/>
                    <a:gd name="T138" fmla="*/ 1503 h 150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85" h="1503">
                      <a:moveTo>
                        <a:pt x="702" y="0"/>
                      </a:moveTo>
                      <a:cubicBezTo>
                        <a:pt x="680" y="28"/>
                        <a:pt x="661" y="28"/>
                        <a:pt x="629" y="45"/>
                      </a:cubicBezTo>
                      <a:cubicBezTo>
                        <a:pt x="617" y="74"/>
                        <a:pt x="580" y="104"/>
                        <a:pt x="546" y="113"/>
                      </a:cubicBezTo>
                      <a:cubicBezTo>
                        <a:pt x="540" y="131"/>
                        <a:pt x="548" y="157"/>
                        <a:pt x="529" y="167"/>
                      </a:cubicBezTo>
                      <a:cubicBezTo>
                        <a:pt x="518" y="173"/>
                        <a:pt x="504" y="162"/>
                        <a:pt x="492" y="159"/>
                      </a:cubicBezTo>
                      <a:cubicBezTo>
                        <a:pt x="486" y="152"/>
                        <a:pt x="481" y="142"/>
                        <a:pt x="473" y="136"/>
                      </a:cubicBezTo>
                      <a:cubicBezTo>
                        <a:pt x="466" y="131"/>
                        <a:pt x="449" y="121"/>
                        <a:pt x="447" y="129"/>
                      </a:cubicBezTo>
                      <a:cubicBezTo>
                        <a:pt x="443" y="144"/>
                        <a:pt x="445" y="169"/>
                        <a:pt x="464" y="174"/>
                      </a:cubicBezTo>
                      <a:cubicBezTo>
                        <a:pt x="507" y="185"/>
                        <a:pt x="482" y="179"/>
                        <a:pt x="538" y="189"/>
                      </a:cubicBezTo>
                      <a:cubicBezTo>
                        <a:pt x="524" y="258"/>
                        <a:pt x="523" y="241"/>
                        <a:pt x="437" y="249"/>
                      </a:cubicBezTo>
                      <a:cubicBezTo>
                        <a:pt x="374" y="267"/>
                        <a:pt x="382" y="270"/>
                        <a:pt x="374" y="333"/>
                      </a:cubicBezTo>
                      <a:cubicBezTo>
                        <a:pt x="426" y="336"/>
                        <a:pt x="478" y="333"/>
                        <a:pt x="529" y="340"/>
                      </a:cubicBezTo>
                      <a:cubicBezTo>
                        <a:pt x="543" y="342"/>
                        <a:pt x="495" y="340"/>
                        <a:pt x="482" y="348"/>
                      </a:cubicBezTo>
                      <a:cubicBezTo>
                        <a:pt x="459" y="360"/>
                        <a:pt x="472" y="394"/>
                        <a:pt x="464" y="416"/>
                      </a:cubicBezTo>
                      <a:cubicBezTo>
                        <a:pt x="460" y="425"/>
                        <a:pt x="447" y="439"/>
                        <a:pt x="447" y="439"/>
                      </a:cubicBezTo>
                      <a:cubicBezTo>
                        <a:pt x="469" y="365"/>
                        <a:pt x="450" y="441"/>
                        <a:pt x="473" y="453"/>
                      </a:cubicBezTo>
                      <a:cubicBezTo>
                        <a:pt x="486" y="460"/>
                        <a:pt x="504" y="458"/>
                        <a:pt x="519" y="461"/>
                      </a:cubicBezTo>
                      <a:cubicBezTo>
                        <a:pt x="529" y="484"/>
                        <a:pt x="525" y="541"/>
                        <a:pt x="510" y="560"/>
                      </a:cubicBezTo>
                      <a:cubicBezTo>
                        <a:pt x="498" y="575"/>
                        <a:pt x="456" y="590"/>
                        <a:pt x="456" y="590"/>
                      </a:cubicBezTo>
                      <a:cubicBezTo>
                        <a:pt x="450" y="605"/>
                        <a:pt x="419" y="631"/>
                        <a:pt x="437" y="636"/>
                      </a:cubicBezTo>
                      <a:cubicBezTo>
                        <a:pt x="503" y="655"/>
                        <a:pt x="473" y="647"/>
                        <a:pt x="529" y="658"/>
                      </a:cubicBezTo>
                      <a:cubicBezTo>
                        <a:pt x="555" y="692"/>
                        <a:pt x="570" y="695"/>
                        <a:pt x="620" y="704"/>
                      </a:cubicBezTo>
                      <a:cubicBezTo>
                        <a:pt x="577" y="755"/>
                        <a:pt x="603" y="743"/>
                        <a:pt x="555" y="756"/>
                      </a:cubicBezTo>
                      <a:cubicBezTo>
                        <a:pt x="525" y="796"/>
                        <a:pt x="547" y="791"/>
                        <a:pt x="592" y="801"/>
                      </a:cubicBezTo>
                      <a:cubicBezTo>
                        <a:pt x="587" y="838"/>
                        <a:pt x="569" y="888"/>
                        <a:pt x="583" y="923"/>
                      </a:cubicBezTo>
                      <a:cubicBezTo>
                        <a:pt x="564" y="966"/>
                        <a:pt x="534" y="951"/>
                        <a:pt x="482" y="945"/>
                      </a:cubicBezTo>
                      <a:cubicBezTo>
                        <a:pt x="435" y="919"/>
                        <a:pt x="389" y="937"/>
                        <a:pt x="346" y="960"/>
                      </a:cubicBezTo>
                      <a:cubicBezTo>
                        <a:pt x="372" y="992"/>
                        <a:pt x="377" y="1024"/>
                        <a:pt x="391" y="1059"/>
                      </a:cubicBezTo>
                      <a:cubicBezTo>
                        <a:pt x="353" y="1080"/>
                        <a:pt x="335" y="1111"/>
                        <a:pt x="309" y="1142"/>
                      </a:cubicBezTo>
                      <a:cubicBezTo>
                        <a:pt x="297" y="1156"/>
                        <a:pt x="267" y="1146"/>
                        <a:pt x="246" y="1149"/>
                      </a:cubicBezTo>
                      <a:cubicBezTo>
                        <a:pt x="237" y="1154"/>
                        <a:pt x="220" y="1156"/>
                        <a:pt x="218" y="1165"/>
                      </a:cubicBezTo>
                      <a:cubicBezTo>
                        <a:pt x="216" y="1173"/>
                        <a:pt x="232" y="1179"/>
                        <a:pt x="237" y="1188"/>
                      </a:cubicBezTo>
                      <a:cubicBezTo>
                        <a:pt x="260" y="1231"/>
                        <a:pt x="248" y="1227"/>
                        <a:pt x="309" y="1240"/>
                      </a:cubicBezTo>
                      <a:cubicBezTo>
                        <a:pt x="349" y="1289"/>
                        <a:pt x="396" y="1273"/>
                        <a:pt x="473" y="1278"/>
                      </a:cubicBezTo>
                      <a:cubicBezTo>
                        <a:pt x="434" y="1301"/>
                        <a:pt x="429" y="1314"/>
                        <a:pt x="419" y="1353"/>
                      </a:cubicBezTo>
                      <a:cubicBezTo>
                        <a:pt x="381" y="1344"/>
                        <a:pt x="369" y="1351"/>
                        <a:pt x="337" y="1369"/>
                      </a:cubicBezTo>
                      <a:cubicBezTo>
                        <a:pt x="279" y="1352"/>
                        <a:pt x="320" y="1327"/>
                        <a:pt x="255" y="1308"/>
                      </a:cubicBezTo>
                      <a:cubicBezTo>
                        <a:pt x="231" y="1315"/>
                        <a:pt x="219" y="1316"/>
                        <a:pt x="201" y="1331"/>
                      </a:cubicBezTo>
                      <a:cubicBezTo>
                        <a:pt x="193" y="1338"/>
                        <a:pt x="192" y="1350"/>
                        <a:pt x="182" y="1353"/>
                      </a:cubicBezTo>
                      <a:cubicBezTo>
                        <a:pt x="166" y="1360"/>
                        <a:pt x="147" y="1358"/>
                        <a:pt x="128" y="1361"/>
                      </a:cubicBezTo>
                      <a:cubicBezTo>
                        <a:pt x="122" y="1369"/>
                        <a:pt x="114" y="1375"/>
                        <a:pt x="110" y="1384"/>
                      </a:cubicBezTo>
                      <a:cubicBezTo>
                        <a:pt x="105" y="1392"/>
                        <a:pt x="107" y="1401"/>
                        <a:pt x="100" y="1407"/>
                      </a:cubicBezTo>
                      <a:cubicBezTo>
                        <a:pt x="81" y="1423"/>
                        <a:pt x="27" y="1422"/>
                        <a:pt x="0" y="1429"/>
                      </a:cubicBezTo>
                      <a:cubicBezTo>
                        <a:pt x="62" y="1446"/>
                        <a:pt x="129" y="1435"/>
                        <a:pt x="192" y="1452"/>
                      </a:cubicBezTo>
                      <a:cubicBezTo>
                        <a:pt x="226" y="1472"/>
                        <a:pt x="267" y="1503"/>
                        <a:pt x="319" y="1460"/>
                      </a:cubicBezTo>
                      <a:cubicBezTo>
                        <a:pt x="334" y="1447"/>
                        <a:pt x="264" y="1429"/>
                        <a:pt x="264" y="1429"/>
                      </a:cubicBezTo>
                      <a:cubicBezTo>
                        <a:pt x="321" y="1399"/>
                        <a:pt x="385" y="1412"/>
                        <a:pt x="447" y="1429"/>
                      </a:cubicBezTo>
                      <a:cubicBezTo>
                        <a:pt x="456" y="1434"/>
                        <a:pt x="463" y="1443"/>
                        <a:pt x="473" y="1444"/>
                      </a:cubicBezTo>
                      <a:cubicBezTo>
                        <a:pt x="482" y="1445"/>
                        <a:pt x="492" y="1437"/>
                        <a:pt x="501" y="1437"/>
                      </a:cubicBezTo>
                      <a:cubicBezTo>
                        <a:pt x="534" y="1437"/>
                        <a:pt x="568" y="1442"/>
                        <a:pt x="601" y="1444"/>
                      </a:cubicBezTo>
                      <a:cubicBezTo>
                        <a:pt x="640" y="1455"/>
                        <a:pt x="649" y="1444"/>
                        <a:pt x="692" y="1452"/>
                      </a:cubicBezTo>
                      <a:cubicBezTo>
                        <a:pt x="714" y="1480"/>
                        <a:pt x="727" y="1480"/>
                        <a:pt x="765" y="1490"/>
                      </a:cubicBezTo>
                      <a:cubicBezTo>
                        <a:pt x="833" y="1485"/>
                        <a:pt x="883" y="1478"/>
                        <a:pt x="947" y="1467"/>
                      </a:cubicBezTo>
                      <a:cubicBezTo>
                        <a:pt x="938" y="1463"/>
                        <a:pt x="927" y="1459"/>
                        <a:pt x="920" y="1452"/>
                      </a:cubicBezTo>
                      <a:cubicBezTo>
                        <a:pt x="905" y="1439"/>
                        <a:pt x="883" y="1407"/>
                        <a:pt x="883" y="1407"/>
                      </a:cubicBezTo>
                      <a:cubicBezTo>
                        <a:pt x="892" y="1402"/>
                        <a:pt x="900" y="1396"/>
                        <a:pt x="910" y="1392"/>
                      </a:cubicBezTo>
                      <a:cubicBezTo>
                        <a:pt x="928" y="1385"/>
                        <a:pt x="965" y="1376"/>
                        <a:pt x="965" y="1376"/>
                      </a:cubicBezTo>
                      <a:cubicBezTo>
                        <a:pt x="938" y="1342"/>
                        <a:pt x="945" y="1365"/>
                        <a:pt x="965" y="1331"/>
                      </a:cubicBezTo>
                      <a:cubicBezTo>
                        <a:pt x="989" y="1289"/>
                        <a:pt x="992" y="1302"/>
                        <a:pt x="1056" y="1293"/>
                      </a:cubicBezTo>
                      <a:cubicBezTo>
                        <a:pt x="1062" y="1285"/>
                        <a:pt x="1073" y="1280"/>
                        <a:pt x="1074" y="1271"/>
                      </a:cubicBezTo>
                      <a:cubicBezTo>
                        <a:pt x="1085" y="1166"/>
                        <a:pt x="995" y="1173"/>
                        <a:pt x="901" y="1165"/>
                      </a:cubicBezTo>
                      <a:cubicBezTo>
                        <a:pt x="905" y="1142"/>
                        <a:pt x="901" y="1118"/>
                        <a:pt x="910" y="1097"/>
                      </a:cubicBezTo>
                      <a:cubicBezTo>
                        <a:pt x="914" y="1088"/>
                        <a:pt x="932" y="1089"/>
                        <a:pt x="938" y="1081"/>
                      </a:cubicBezTo>
                      <a:cubicBezTo>
                        <a:pt x="949" y="1068"/>
                        <a:pt x="957" y="1036"/>
                        <a:pt x="957" y="1036"/>
                      </a:cubicBezTo>
                      <a:cubicBezTo>
                        <a:pt x="931" y="974"/>
                        <a:pt x="957" y="1052"/>
                        <a:pt x="957" y="991"/>
                      </a:cubicBezTo>
                      <a:cubicBezTo>
                        <a:pt x="957" y="914"/>
                        <a:pt x="965" y="885"/>
                        <a:pt x="910" y="840"/>
                      </a:cubicBezTo>
                      <a:cubicBezTo>
                        <a:pt x="897" y="804"/>
                        <a:pt x="912" y="785"/>
                        <a:pt x="865" y="772"/>
                      </a:cubicBezTo>
                      <a:cubicBezTo>
                        <a:pt x="862" y="739"/>
                        <a:pt x="863" y="705"/>
                        <a:pt x="856" y="673"/>
                      </a:cubicBezTo>
                      <a:cubicBezTo>
                        <a:pt x="854" y="664"/>
                        <a:pt x="841" y="660"/>
                        <a:pt x="838" y="651"/>
                      </a:cubicBezTo>
                      <a:cubicBezTo>
                        <a:pt x="832" y="638"/>
                        <a:pt x="831" y="625"/>
                        <a:pt x="829" y="613"/>
                      </a:cubicBezTo>
                      <a:cubicBezTo>
                        <a:pt x="816" y="550"/>
                        <a:pt x="838" y="570"/>
                        <a:pt x="793" y="544"/>
                      </a:cubicBezTo>
                      <a:cubicBezTo>
                        <a:pt x="778" y="509"/>
                        <a:pt x="771" y="483"/>
                        <a:pt x="747" y="453"/>
                      </a:cubicBezTo>
                      <a:cubicBezTo>
                        <a:pt x="750" y="441"/>
                        <a:pt x="744" y="425"/>
                        <a:pt x="756" y="416"/>
                      </a:cubicBezTo>
                      <a:cubicBezTo>
                        <a:pt x="770" y="406"/>
                        <a:pt x="793" y="413"/>
                        <a:pt x="810" y="408"/>
                      </a:cubicBezTo>
                      <a:cubicBezTo>
                        <a:pt x="820" y="406"/>
                        <a:pt x="829" y="398"/>
                        <a:pt x="838" y="393"/>
                      </a:cubicBezTo>
                      <a:cubicBezTo>
                        <a:pt x="863" y="332"/>
                        <a:pt x="864" y="316"/>
                        <a:pt x="947" y="303"/>
                      </a:cubicBezTo>
                      <a:cubicBezTo>
                        <a:pt x="953" y="288"/>
                        <a:pt x="957" y="271"/>
                        <a:pt x="965" y="257"/>
                      </a:cubicBezTo>
                      <a:cubicBezTo>
                        <a:pt x="969" y="249"/>
                        <a:pt x="988" y="243"/>
                        <a:pt x="983" y="235"/>
                      </a:cubicBezTo>
                      <a:cubicBezTo>
                        <a:pt x="980" y="228"/>
                        <a:pt x="966" y="240"/>
                        <a:pt x="957" y="243"/>
                      </a:cubicBezTo>
                      <a:cubicBezTo>
                        <a:pt x="942" y="240"/>
                        <a:pt x="924" y="241"/>
                        <a:pt x="910" y="235"/>
                      </a:cubicBezTo>
                      <a:cubicBezTo>
                        <a:pt x="891" y="227"/>
                        <a:pt x="878" y="207"/>
                        <a:pt x="856" y="204"/>
                      </a:cubicBezTo>
                      <a:cubicBezTo>
                        <a:pt x="769" y="192"/>
                        <a:pt x="819" y="199"/>
                        <a:pt x="702" y="189"/>
                      </a:cubicBezTo>
                      <a:cubicBezTo>
                        <a:pt x="721" y="142"/>
                        <a:pt x="698" y="148"/>
                        <a:pt x="765" y="136"/>
                      </a:cubicBezTo>
                      <a:cubicBezTo>
                        <a:pt x="759" y="129"/>
                        <a:pt x="738" y="120"/>
                        <a:pt x="747" y="113"/>
                      </a:cubicBezTo>
                      <a:cubicBezTo>
                        <a:pt x="759" y="103"/>
                        <a:pt x="783" y="110"/>
                        <a:pt x="801" y="106"/>
                      </a:cubicBezTo>
                      <a:cubicBezTo>
                        <a:pt x="820" y="101"/>
                        <a:pt x="837" y="89"/>
                        <a:pt x="856" y="84"/>
                      </a:cubicBezTo>
                      <a:cubicBezTo>
                        <a:pt x="860" y="76"/>
                        <a:pt x="870" y="68"/>
                        <a:pt x="865" y="61"/>
                      </a:cubicBezTo>
                      <a:cubicBezTo>
                        <a:pt x="861" y="53"/>
                        <a:pt x="847" y="55"/>
                        <a:pt x="838" y="53"/>
                      </a:cubicBezTo>
                      <a:cubicBezTo>
                        <a:pt x="765" y="36"/>
                        <a:pt x="832" y="54"/>
                        <a:pt x="774" y="38"/>
                      </a:cubicBezTo>
                      <a:cubicBezTo>
                        <a:pt x="760" y="3"/>
                        <a:pt x="744" y="0"/>
                        <a:pt x="702" y="0"/>
                      </a:cubicBezTo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>
                <a:off x="5175" y="2619"/>
                <a:ext cx="400" cy="372"/>
                <a:chOff x="5175" y="2619"/>
                <a:chExt cx="400" cy="372"/>
              </a:xfrm>
            </p:grpSpPr>
            <p:sp>
              <p:nvSpPr>
                <p:cNvPr id="14535" name="Freeform 31"/>
                <p:cNvSpPr>
                  <a:spLocks/>
                </p:cNvSpPr>
                <p:nvPr/>
              </p:nvSpPr>
              <p:spPr bwMode="auto">
                <a:xfrm>
                  <a:off x="5175" y="2619"/>
                  <a:ext cx="400" cy="372"/>
                </a:xfrm>
                <a:custGeom>
                  <a:avLst/>
                  <a:gdLst>
                    <a:gd name="T0" fmla="*/ 0 w 1721"/>
                    <a:gd name="T1" fmla="*/ 0 h 1602"/>
                    <a:gd name="T2" fmla="*/ 0 w 1721"/>
                    <a:gd name="T3" fmla="*/ 0 h 1602"/>
                    <a:gd name="T4" fmla="*/ 0 w 1721"/>
                    <a:gd name="T5" fmla="*/ 0 h 1602"/>
                    <a:gd name="T6" fmla="*/ 0 w 1721"/>
                    <a:gd name="T7" fmla="*/ 0 h 1602"/>
                    <a:gd name="T8" fmla="*/ 0 w 1721"/>
                    <a:gd name="T9" fmla="*/ 0 h 1602"/>
                    <a:gd name="T10" fmla="*/ 0 w 1721"/>
                    <a:gd name="T11" fmla="*/ 0 h 1602"/>
                    <a:gd name="T12" fmla="*/ 0 w 1721"/>
                    <a:gd name="T13" fmla="*/ 0 h 1602"/>
                    <a:gd name="T14" fmla="*/ 0 w 1721"/>
                    <a:gd name="T15" fmla="*/ 0 h 1602"/>
                    <a:gd name="T16" fmla="*/ 0 w 1721"/>
                    <a:gd name="T17" fmla="*/ 0 h 1602"/>
                    <a:gd name="T18" fmla="*/ 0 w 1721"/>
                    <a:gd name="T19" fmla="*/ 0 h 1602"/>
                    <a:gd name="T20" fmla="*/ 0 w 1721"/>
                    <a:gd name="T21" fmla="*/ 0 h 1602"/>
                    <a:gd name="T22" fmla="*/ 0 w 1721"/>
                    <a:gd name="T23" fmla="*/ 0 h 1602"/>
                    <a:gd name="T24" fmla="*/ 0 w 1721"/>
                    <a:gd name="T25" fmla="*/ 0 h 1602"/>
                    <a:gd name="T26" fmla="*/ 0 w 1721"/>
                    <a:gd name="T27" fmla="*/ 0 h 1602"/>
                    <a:gd name="T28" fmla="*/ 0 w 1721"/>
                    <a:gd name="T29" fmla="*/ 0 h 1602"/>
                    <a:gd name="T30" fmla="*/ 0 w 1721"/>
                    <a:gd name="T31" fmla="*/ 0 h 1602"/>
                    <a:gd name="T32" fmla="*/ 0 w 1721"/>
                    <a:gd name="T33" fmla="*/ 0 h 1602"/>
                    <a:gd name="T34" fmla="*/ 0 w 1721"/>
                    <a:gd name="T35" fmla="*/ 0 h 1602"/>
                    <a:gd name="T36" fmla="*/ 0 w 1721"/>
                    <a:gd name="T37" fmla="*/ 0 h 16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21"/>
                    <a:gd name="T58" fmla="*/ 0 h 1602"/>
                    <a:gd name="T59" fmla="*/ 1721 w 1721"/>
                    <a:gd name="T60" fmla="*/ 1602 h 16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21" h="1602">
                      <a:moveTo>
                        <a:pt x="1696" y="326"/>
                      </a:moveTo>
                      <a:cubicBezTo>
                        <a:pt x="1639" y="727"/>
                        <a:pt x="1717" y="421"/>
                        <a:pt x="1597" y="652"/>
                      </a:cubicBezTo>
                      <a:cubicBezTo>
                        <a:pt x="1581" y="681"/>
                        <a:pt x="1593" y="727"/>
                        <a:pt x="1564" y="747"/>
                      </a:cubicBezTo>
                      <a:cubicBezTo>
                        <a:pt x="1506" y="788"/>
                        <a:pt x="1436" y="793"/>
                        <a:pt x="1370" y="813"/>
                      </a:cubicBezTo>
                      <a:cubicBezTo>
                        <a:pt x="1337" y="826"/>
                        <a:pt x="1271" y="846"/>
                        <a:pt x="1271" y="846"/>
                      </a:cubicBezTo>
                      <a:cubicBezTo>
                        <a:pt x="1143" y="1044"/>
                        <a:pt x="1102" y="1164"/>
                        <a:pt x="879" y="1238"/>
                      </a:cubicBezTo>
                      <a:cubicBezTo>
                        <a:pt x="763" y="1602"/>
                        <a:pt x="838" y="1387"/>
                        <a:pt x="718" y="1238"/>
                      </a:cubicBezTo>
                      <a:cubicBezTo>
                        <a:pt x="693" y="1210"/>
                        <a:pt x="652" y="1193"/>
                        <a:pt x="619" y="1172"/>
                      </a:cubicBezTo>
                      <a:cubicBezTo>
                        <a:pt x="644" y="1061"/>
                        <a:pt x="685" y="846"/>
                        <a:pt x="586" y="747"/>
                      </a:cubicBezTo>
                      <a:cubicBezTo>
                        <a:pt x="508" y="669"/>
                        <a:pt x="371" y="702"/>
                        <a:pt x="264" y="685"/>
                      </a:cubicBezTo>
                      <a:cubicBezTo>
                        <a:pt x="25" y="528"/>
                        <a:pt x="0" y="594"/>
                        <a:pt x="165" y="359"/>
                      </a:cubicBezTo>
                      <a:cubicBezTo>
                        <a:pt x="223" y="66"/>
                        <a:pt x="128" y="256"/>
                        <a:pt x="392" y="227"/>
                      </a:cubicBezTo>
                      <a:cubicBezTo>
                        <a:pt x="462" y="219"/>
                        <a:pt x="516" y="153"/>
                        <a:pt x="586" y="132"/>
                      </a:cubicBezTo>
                      <a:cubicBezTo>
                        <a:pt x="784" y="0"/>
                        <a:pt x="912" y="132"/>
                        <a:pt x="1110" y="194"/>
                      </a:cubicBezTo>
                      <a:cubicBezTo>
                        <a:pt x="1176" y="215"/>
                        <a:pt x="1304" y="260"/>
                        <a:pt x="1304" y="260"/>
                      </a:cubicBezTo>
                      <a:cubicBezTo>
                        <a:pt x="1337" y="355"/>
                        <a:pt x="1300" y="483"/>
                        <a:pt x="1370" y="553"/>
                      </a:cubicBezTo>
                      <a:cubicBezTo>
                        <a:pt x="1399" y="582"/>
                        <a:pt x="1440" y="512"/>
                        <a:pt x="1469" y="487"/>
                      </a:cubicBezTo>
                      <a:cubicBezTo>
                        <a:pt x="1721" y="277"/>
                        <a:pt x="1412" y="491"/>
                        <a:pt x="1663" y="326"/>
                      </a:cubicBezTo>
                      <a:cubicBezTo>
                        <a:pt x="1709" y="458"/>
                        <a:pt x="1696" y="458"/>
                        <a:pt x="1696" y="326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36" name="Freeform 32"/>
                <p:cNvSpPr>
                  <a:spLocks/>
                </p:cNvSpPr>
                <p:nvPr/>
              </p:nvSpPr>
              <p:spPr bwMode="auto">
                <a:xfrm>
                  <a:off x="5175" y="2619"/>
                  <a:ext cx="400" cy="372"/>
                </a:xfrm>
                <a:custGeom>
                  <a:avLst/>
                  <a:gdLst>
                    <a:gd name="T0" fmla="*/ 394 w 400"/>
                    <a:gd name="T1" fmla="*/ 76 h 372"/>
                    <a:gd name="T2" fmla="*/ 371 w 400"/>
                    <a:gd name="T3" fmla="*/ 152 h 372"/>
                    <a:gd name="T4" fmla="*/ 363 w 400"/>
                    <a:gd name="T5" fmla="*/ 174 h 372"/>
                    <a:gd name="T6" fmla="*/ 318 w 400"/>
                    <a:gd name="T7" fmla="*/ 189 h 372"/>
                    <a:gd name="T8" fmla="*/ 295 w 400"/>
                    <a:gd name="T9" fmla="*/ 197 h 372"/>
                    <a:gd name="T10" fmla="*/ 204 w 400"/>
                    <a:gd name="T11" fmla="*/ 288 h 372"/>
                    <a:gd name="T12" fmla="*/ 167 w 400"/>
                    <a:gd name="T13" fmla="*/ 288 h 372"/>
                    <a:gd name="T14" fmla="*/ 144 w 400"/>
                    <a:gd name="T15" fmla="*/ 272 h 372"/>
                    <a:gd name="T16" fmla="*/ 136 w 400"/>
                    <a:gd name="T17" fmla="*/ 174 h 372"/>
                    <a:gd name="T18" fmla="*/ 62 w 400"/>
                    <a:gd name="T19" fmla="*/ 159 h 372"/>
                    <a:gd name="T20" fmla="*/ 39 w 400"/>
                    <a:gd name="T21" fmla="*/ 84 h 372"/>
                    <a:gd name="T22" fmla="*/ 91 w 400"/>
                    <a:gd name="T23" fmla="*/ 53 h 372"/>
                    <a:gd name="T24" fmla="*/ 136 w 400"/>
                    <a:gd name="T25" fmla="*/ 31 h 372"/>
                    <a:gd name="T26" fmla="*/ 258 w 400"/>
                    <a:gd name="T27" fmla="*/ 45 h 372"/>
                    <a:gd name="T28" fmla="*/ 303 w 400"/>
                    <a:gd name="T29" fmla="*/ 61 h 372"/>
                    <a:gd name="T30" fmla="*/ 318 w 400"/>
                    <a:gd name="T31" fmla="*/ 129 h 372"/>
                    <a:gd name="T32" fmla="*/ 341 w 400"/>
                    <a:gd name="T33" fmla="*/ 113 h 372"/>
                    <a:gd name="T34" fmla="*/ 386 w 400"/>
                    <a:gd name="T35" fmla="*/ 76 h 372"/>
                    <a:gd name="T36" fmla="*/ 394 w 400"/>
                    <a:gd name="T37" fmla="*/ 76 h 37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0"/>
                    <a:gd name="T58" fmla="*/ 0 h 372"/>
                    <a:gd name="T59" fmla="*/ 400 w 400"/>
                    <a:gd name="T60" fmla="*/ 372 h 37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0" h="372">
                      <a:moveTo>
                        <a:pt x="394" y="76"/>
                      </a:moveTo>
                      <a:cubicBezTo>
                        <a:pt x="381" y="169"/>
                        <a:pt x="399" y="98"/>
                        <a:pt x="371" y="152"/>
                      </a:cubicBezTo>
                      <a:cubicBezTo>
                        <a:pt x="367" y="158"/>
                        <a:pt x="370" y="169"/>
                        <a:pt x="363" y="174"/>
                      </a:cubicBezTo>
                      <a:cubicBezTo>
                        <a:pt x="350" y="183"/>
                        <a:pt x="334" y="184"/>
                        <a:pt x="318" y="189"/>
                      </a:cubicBezTo>
                      <a:cubicBezTo>
                        <a:pt x="311" y="192"/>
                        <a:pt x="295" y="197"/>
                        <a:pt x="295" y="197"/>
                      </a:cubicBezTo>
                      <a:cubicBezTo>
                        <a:pt x="266" y="243"/>
                        <a:pt x="256" y="270"/>
                        <a:pt x="204" y="288"/>
                      </a:cubicBezTo>
                      <a:cubicBezTo>
                        <a:pt x="177" y="372"/>
                        <a:pt x="195" y="322"/>
                        <a:pt x="167" y="288"/>
                      </a:cubicBezTo>
                      <a:cubicBezTo>
                        <a:pt x="161" y="281"/>
                        <a:pt x="152" y="277"/>
                        <a:pt x="144" y="272"/>
                      </a:cubicBezTo>
                      <a:cubicBezTo>
                        <a:pt x="150" y="247"/>
                        <a:pt x="159" y="197"/>
                        <a:pt x="136" y="174"/>
                      </a:cubicBezTo>
                      <a:cubicBezTo>
                        <a:pt x="118" y="156"/>
                        <a:pt x="86" y="163"/>
                        <a:pt x="62" y="159"/>
                      </a:cubicBezTo>
                      <a:cubicBezTo>
                        <a:pt x="6" y="123"/>
                        <a:pt x="0" y="138"/>
                        <a:pt x="39" y="84"/>
                      </a:cubicBezTo>
                      <a:cubicBezTo>
                        <a:pt x="52" y="16"/>
                        <a:pt x="30" y="60"/>
                        <a:pt x="91" y="53"/>
                      </a:cubicBezTo>
                      <a:cubicBezTo>
                        <a:pt x="108" y="51"/>
                        <a:pt x="120" y="36"/>
                        <a:pt x="136" y="31"/>
                      </a:cubicBezTo>
                      <a:cubicBezTo>
                        <a:pt x="182" y="0"/>
                        <a:pt x="212" y="31"/>
                        <a:pt x="258" y="45"/>
                      </a:cubicBezTo>
                      <a:cubicBezTo>
                        <a:pt x="273" y="50"/>
                        <a:pt x="303" y="61"/>
                        <a:pt x="303" y="61"/>
                      </a:cubicBezTo>
                      <a:cubicBezTo>
                        <a:pt x="311" y="83"/>
                        <a:pt x="302" y="112"/>
                        <a:pt x="318" y="129"/>
                      </a:cubicBezTo>
                      <a:cubicBezTo>
                        <a:pt x="325" y="135"/>
                        <a:pt x="335" y="119"/>
                        <a:pt x="341" y="113"/>
                      </a:cubicBezTo>
                      <a:cubicBezTo>
                        <a:pt x="400" y="65"/>
                        <a:pt x="328" y="114"/>
                        <a:pt x="386" y="76"/>
                      </a:cubicBezTo>
                      <a:cubicBezTo>
                        <a:pt x="397" y="107"/>
                        <a:pt x="394" y="107"/>
                        <a:pt x="394" y="76"/>
                      </a:cubicBezTo>
                    </a:path>
                  </a:pathLst>
                </a:custGeom>
                <a:noFill/>
                <a:ln w="19050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2" name="Group 36"/>
              <p:cNvGrpSpPr>
                <a:grpSpLocks/>
              </p:cNvGrpSpPr>
              <p:nvPr/>
            </p:nvGrpSpPr>
            <p:grpSpPr bwMode="auto">
              <a:xfrm>
                <a:off x="3409" y="2937"/>
                <a:ext cx="601" cy="752"/>
                <a:chOff x="3409" y="2937"/>
                <a:chExt cx="601" cy="752"/>
              </a:xfrm>
            </p:grpSpPr>
            <p:sp>
              <p:nvSpPr>
                <p:cNvPr id="14533" name="Freeform 34"/>
                <p:cNvSpPr>
                  <a:spLocks/>
                </p:cNvSpPr>
                <p:nvPr/>
              </p:nvSpPr>
              <p:spPr bwMode="auto">
                <a:xfrm>
                  <a:off x="3412" y="2937"/>
                  <a:ext cx="598" cy="747"/>
                </a:xfrm>
                <a:custGeom>
                  <a:avLst/>
                  <a:gdLst>
                    <a:gd name="T0" fmla="*/ 0 w 5151"/>
                    <a:gd name="T1" fmla="*/ 0 h 6431"/>
                    <a:gd name="T2" fmla="*/ 0 w 5151"/>
                    <a:gd name="T3" fmla="*/ 0 h 6431"/>
                    <a:gd name="T4" fmla="*/ 0 w 5151"/>
                    <a:gd name="T5" fmla="*/ 0 h 6431"/>
                    <a:gd name="T6" fmla="*/ 0 w 5151"/>
                    <a:gd name="T7" fmla="*/ 0 h 6431"/>
                    <a:gd name="T8" fmla="*/ 0 w 5151"/>
                    <a:gd name="T9" fmla="*/ 0 h 6431"/>
                    <a:gd name="T10" fmla="*/ 0 w 5151"/>
                    <a:gd name="T11" fmla="*/ 0 h 6431"/>
                    <a:gd name="T12" fmla="*/ 0 w 5151"/>
                    <a:gd name="T13" fmla="*/ 0 h 6431"/>
                    <a:gd name="T14" fmla="*/ 0 w 5151"/>
                    <a:gd name="T15" fmla="*/ 0 h 6431"/>
                    <a:gd name="T16" fmla="*/ 0 w 5151"/>
                    <a:gd name="T17" fmla="*/ 0 h 6431"/>
                    <a:gd name="T18" fmla="*/ 0 w 5151"/>
                    <a:gd name="T19" fmla="*/ 0 h 6431"/>
                    <a:gd name="T20" fmla="*/ 0 w 5151"/>
                    <a:gd name="T21" fmla="*/ 0 h 6431"/>
                    <a:gd name="T22" fmla="*/ 0 w 5151"/>
                    <a:gd name="T23" fmla="*/ 0 h 6431"/>
                    <a:gd name="T24" fmla="*/ 0 w 5151"/>
                    <a:gd name="T25" fmla="*/ 0 h 6431"/>
                    <a:gd name="T26" fmla="*/ 0 w 5151"/>
                    <a:gd name="T27" fmla="*/ 0 h 6431"/>
                    <a:gd name="T28" fmla="*/ 0 w 5151"/>
                    <a:gd name="T29" fmla="*/ 0 h 6431"/>
                    <a:gd name="T30" fmla="*/ 0 w 5151"/>
                    <a:gd name="T31" fmla="*/ 0 h 6431"/>
                    <a:gd name="T32" fmla="*/ 0 w 5151"/>
                    <a:gd name="T33" fmla="*/ 0 h 6431"/>
                    <a:gd name="T34" fmla="*/ 0 w 5151"/>
                    <a:gd name="T35" fmla="*/ 0 h 6431"/>
                    <a:gd name="T36" fmla="*/ 0 w 5151"/>
                    <a:gd name="T37" fmla="*/ 0 h 6431"/>
                    <a:gd name="T38" fmla="*/ 0 w 5151"/>
                    <a:gd name="T39" fmla="*/ 0 h 6431"/>
                    <a:gd name="T40" fmla="*/ 0 w 5151"/>
                    <a:gd name="T41" fmla="*/ 0 h 6431"/>
                    <a:gd name="T42" fmla="*/ 0 w 5151"/>
                    <a:gd name="T43" fmla="*/ 0 h 6431"/>
                    <a:gd name="T44" fmla="*/ 0 w 5151"/>
                    <a:gd name="T45" fmla="*/ 0 h 6431"/>
                    <a:gd name="T46" fmla="*/ 0 w 5151"/>
                    <a:gd name="T47" fmla="*/ 0 h 6431"/>
                    <a:gd name="T48" fmla="*/ 0 w 5151"/>
                    <a:gd name="T49" fmla="*/ 0 h 6431"/>
                    <a:gd name="T50" fmla="*/ 0 w 5151"/>
                    <a:gd name="T51" fmla="*/ 0 h 6431"/>
                    <a:gd name="T52" fmla="*/ 0 w 5151"/>
                    <a:gd name="T53" fmla="*/ 0 h 6431"/>
                    <a:gd name="T54" fmla="*/ 0 w 5151"/>
                    <a:gd name="T55" fmla="*/ 0 h 6431"/>
                    <a:gd name="T56" fmla="*/ 0 w 5151"/>
                    <a:gd name="T57" fmla="*/ 0 h 6431"/>
                    <a:gd name="T58" fmla="*/ 0 w 5151"/>
                    <a:gd name="T59" fmla="*/ 0 h 6431"/>
                    <a:gd name="T60" fmla="*/ 0 w 5151"/>
                    <a:gd name="T61" fmla="*/ 0 h 6431"/>
                    <a:gd name="T62" fmla="*/ 0 w 5151"/>
                    <a:gd name="T63" fmla="*/ 0 h 6431"/>
                    <a:gd name="T64" fmla="*/ 0 w 5151"/>
                    <a:gd name="T65" fmla="*/ 0 h 6431"/>
                    <a:gd name="T66" fmla="*/ 0 w 5151"/>
                    <a:gd name="T67" fmla="*/ 0 h 6431"/>
                    <a:gd name="T68" fmla="*/ 0 w 5151"/>
                    <a:gd name="T69" fmla="*/ 0 h 6431"/>
                    <a:gd name="T70" fmla="*/ 0 w 5151"/>
                    <a:gd name="T71" fmla="*/ 0 h 6431"/>
                    <a:gd name="T72" fmla="*/ 0 w 5151"/>
                    <a:gd name="T73" fmla="*/ 0 h 64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151"/>
                    <a:gd name="T112" fmla="*/ 0 h 6431"/>
                    <a:gd name="T113" fmla="*/ 5151 w 5151"/>
                    <a:gd name="T114" fmla="*/ 6431 h 64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151" h="6431">
                      <a:moveTo>
                        <a:pt x="1477" y="82"/>
                      </a:moveTo>
                      <a:cubicBezTo>
                        <a:pt x="1585" y="99"/>
                        <a:pt x="2088" y="140"/>
                        <a:pt x="2262" y="214"/>
                      </a:cubicBezTo>
                      <a:cubicBezTo>
                        <a:pt x="2468" y="305"/>
                        <a:pt x="2608" y="511"/>
                        <a:pt x="2848" y="536"/>
                      </a:cubicBezTo>
                      <a:cubicBezTo>
                        <a:pt x="3170" y="569"/>
                        <a:pt x="3500" y="577"/>
                        <a:pt x="3822" y="602"/>
                      </a:cubicBezTo>
                      <a:cubicBezTo>
                        <a:pt x="3863" y="668"/>
                        <a:pt x="3888" y="759"/>
                        <a:pt x="3954" y="800"/>
                      </a:cubicBezTo>
                      <a:cubicBezTo>
                        <a:pt x="4028" y="850"/>
                        <a:pt x="4185" y="784"/>
                        <a:pt x="4210" y="866"/>
                      </a:cubicBezTo>
                      <a:cubicBezTo>
                        <a:pt x="4367" y="1444"/>
                        <a:pt x="4251" y="1453"/>
                        <a:pt x="3954" y="1643"/>
                      </a:cubicBezTo>
                      <a:cubicBezTo>
                        <a:pt x="4003" y="2055"/>
                        <a:pt x="4028" y="2642"/>
                        <a:pt x="4408" y="2881"/>
                      </a:cubicBezTo>
                      <a:cubicBezTo>
                        <a:pt x="4325" y="3129"/>
                        <a:pt x="4160" y="3252"/>
                        <a:pt x="4020" y="3467"/>
                      </a:cubicBezTo>
                      <a:cubicBezTo>
                        <a:pt x="4045" y="3731"/>
                        <a:pt x="4012" y="3996"/>
                        <a:pt x="4086" y="4251"/>
                      </a:cubicBezTo>
                      <a:cubicBezTo>
                        <a:pt x="4111" y="4326"/>
                        <a:pt x="4226" y="4326"/>
                        <a:pt x="4276" y="4384"/>
                      </a:cubicBezTo>
                      <a:cubicBezTo>
                        <a:pt x="4804" y="4986"/>
                        <a:pt x="4301" y="4606"/>
                        <a:pt x="4730" y="4904"/>
                      </a:cubicBezTo>
                      <a:cubicBezTo>
                        <a:pt x="4870" y="5325"/>
                        <a:pt x="5151" y="5242"/>
                        <a:pt x="4606" y="5358"/>
                      </a:cubicBezTo>
                      <a:cubicBezTo>
                        <a:pt x="4581" y="5556"/>
                        <a:pt x="4647" y="5779"/>
                        <a:pt x="4540" y="5944"/>
                      </a:cubicBezTo>
                      <a:cubicBezTo>
                        <a:pt x="4466" y="6060"/>
                        <a:pt x="4144" y="6076"/>
                        <a:pt x="4144" y="6076"/>
                      </a:cubicBezTo>
                      <a:cubicBezTo>
                        <a:pt x="3739" y="6357"/>
                        <a:pt x="3261" y="6134"/>
                        <a:pt x="2848" y="6398"/>
                      </a:cubicBezTo>
                      <a:cubicBezTo>
                        <a:pt x="2674" y="6373"/>
                        <a:pt x="2468" y="6431"/>
                        <a:pt x="2319" y="6332"/>
                      </a:cubicBezTo>
                      <a:cubicBezTo>
                        <a:pt x="2212" y="6258"/>
                        <a:pt x="2196" y="5944"/>
                        <a:pt x="2196" y="5944"/>
                      </a:cubicBezTo>
                      <a:cubicBezTo>
                        <a:pt x="2229" y="5572"/>
                        <a:pt x="2319" y="5209"/>
                        <a:pt x="2319" y="4838"/>
                      </a:cubicBezTo>
                      <a:cubicBezTo>
                        <a:pt x="2319" y="4623"/>
                        <a:pt x="1865" y="4384"/>
                        <a:pt x="1865" y="4384"/>
                      </a:cubicBezTo>
                      <a:cubicBezTo>
                        <a:pt x="1824" y="4318"/>
                        <a:pt x="1766" y="4260"/>
                        <a:pt x="1733" y="4185"/>
                      </a:cubicBezTo>
                      <a:cubicBezTo>
                        <a:pt x="1700" y="4119"/>
                        <a:pt x="1742" y="3996"/>
                        <a:pt x="1676" y="3987"/>
                      </a:cubicBezTo>
                      <a:cubicBezTo>
                        <a:pt x="1535" y="3971"/>
                        <a:pt x="1279" y="4119"/>
                        <a:pt x="1279" y="4119"/>
                      </a:cubicBezTo>
                      <a:cubicBezTo>
                        <a:pt x="1221" y="4202"/>
                        <a:pt x="1032" y="4697"/>
                        <a:pt x="1023" y="4706"/>
                      </a:cubicBezTo>
                      <a:cubicBezTo>
                        <a:pt x="974" y="4755"/>
                        <a:pt x="891" y="4747"/>
                        <a:pt x="825" y="4772"/>
                      </a:cubicBezTo>
                      <a:cubicBezTo>
                        <a:pt x="635" y="4582"/>
                        <a:pt x="528" y="4400"/>
                        <a:pt x="305" y="4251"/>
                      </a:cubicBezTo>
                      <a:cubicBezTo>
                        <a:pt x="264" y="4185"/>
                        <a:pt x="206" y="4128"/>
                        <a:pt x="173" y="4053"/>
                      </a:cubicBezTo>
                      <a:cubicBezTo>
                        <a:pt x="115" y="3929"/>
                        <a:pt x="41" y="3665"/>
                        <a:pt x="41" y="3665"/>
                      </a:cubicBezTo>
                      <a:cubicBezTo>
                        <a:pt x="66" y="3451"/>
                        <a:pt x="0" y="3203"/>
                        <a:pt x="107" y="3013"/>
                      </a:cubicBezTo>
                      <a:cubicBezTo>
                        <a:pt x="181" y="2889"/>
                        <a:pt x="503" y="2881"/>
                        <a:pt x="503" y="2881"/>
                      </a:cubicBezTo>
                      <a:cubicBezTo>
                        <a:pt x="569" y="2666"/>
                        <a:pt x="685" y="2509"/>
                        <a:pt x="759" y="2295"/>
                      </a:cubicBezTo>
                      <a:cubicBezTo>
                        <a:pt x="776" y="2006"/>
                        <a:pt x="652" y="437"/>
                        <a:pt x="1279" y="214"/>
                      </a:cubicBezTo>
                      <a:cubicBezTo>
                        <a:pt x="1321" y="148"/>
                        <a:pt x="1329" y="24"/>
                        <a:pt x="1411" y="16"/>
                      </a:cubicBezTo>
                      <a:cubicBezTo>
                        <a:pt x="1543" y="0"/>
                        <a:pt x="1667" y="107"/>
                        <a:pt x="1799" y="148"/>
                      </a:cubicBezTo>
                      <a:cubicBezTo>
                        <a:pt x="1907" y="181"/>
                        <a:pt x="2022" y="189"/>
                        <a:pt x="2130" y="214"/>
                      </a:cubicBezTo>
                      <a:cubicBezTo>
                        <a:pt x="2740" y="635"/>
                        <a:pt x="2130" y="511"/>
                        <a:pt x="3368" y="602"/>
                      </a:cubicBezTo>
                      <a:cubicBezTo>
                        <a:pt x="3500" y="817"/>
                        <a:pt x="3492" y="726"/>
                        <a:pt x="3492" y="866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34" name="Freeform 35"/>
                <p:cNvSpPr>
                  <a:spLocks noEditPoints="1"/>
                </p:cNvSpPr>
                <p:nvPr/>
              </p:nvSpPr>
              <p:spPr bwMode="auto">
                <a:xfrm>
                  <a:off x="3409" y="2938"/>
                  <a:ext cx="574" cy="751"/>
                </a:xfrm>
                <a:custGeom>
                  <a:avLst/>
                  <a:gdLst>
                    <a:gd name="T0" fmla="*/ 0 w 4947"/>
                    <a:gd name="T1" fmla="*/ 0 h 6463"/>
                    <a:gd name="T2" fmla="*/ 0 w 4947"/>
                    <a:gd name="T3" fmla="*/ 0 h 6463"/>
                    <a:gd name="T4" fmla="*/ 0 w 4947"/>
                    <a:gd name="T5" fmla="*/ 0 h 6463"/>
                    <a:gd name="T6" fmla="*/ 0 w 4947"/>
                    <a:gd name="T7" fmla="*/ 0 h 6463"/>
                    <a:gd name="T8" fmla="*/ 0 w 4947"/>
                    <a:gd name="T9" fmla="*/ 0 h 6463"/>
                    <a:gd name="T10" fmla="*/ 0 w 4947"/>
                    <a:gd name="T11" fmla="*/ 0 h 6463"/>
                    <a:gd name="T12" fmla="*/ 0 w 4947"/>
                    <a:gd name="T13" fmla="*/ 0 h 6463"/>
                    <a:gd name="T14" fmla="*/ 0 w 4947"/>
                    <a:gd name="T15" fmla="*/ 0 h 6463"/>
                    <a:gd name="T16" fmla="*/ 0 w 4947"/>
                    <a:gd name="T17" fmla="*/ 0 h 6463"/>
                    <a:gd name="T18" fmla="*/ 0 w 4947"/>
                    <a:gd name="T19" fmla="*/ 0 h 6463"/>
                    <a:gd name="T20" fmla="*/ 0 w 4947"/>
                    <a:gd name="T21" fmla="*/ 0 h 6463"/>
                    <a:gd name="T22" fmla="*/ 0 w 4947"/>
                    <a:gd name="T23" fmla="*/ 0 h 6463"/>
                    <a:gd name="T24" fmla="*/ 0 w 4947"/>
                    <a:gd name="T25" fmla="*/ 0 h 6463"/>
                    <a:gd name="T26" fmla="*/ 0 w 4947"/>
                    <a:gd name="T27" fmla="*/ 0 h 6463"/>
                    <a:gd name="T28" fmla="*/ 0 w 4947"/>
                    <a:gd name="T29" fmla="*/ 0 h 6463"/>
                    <a:gd name="T30" fmla="*/ 0 w 4947"/>
                    <a:gd name="T31" fmla="*/ 0 h 6463"/>
                    <a:gd name="T32" fmla="*/ 0 w 4947"/>
                    <a:gd name="T33" fmla="*/ 0 h 6463"/>
                    <a:gd name="T34" fmla="*/ 0 w 4947"/>
                    <a:gd name="T35" fmla="*/ 0 h 6463"/>
                    <a:gd name="T36" fmla="*/ 0 w 4947"/>
                    <a:gd name="T37" fmla="*/ 0 h 6463"/>
                    <a:gd name="T38" fmla="*/ 0 w 4947"/>
                    <a:gd name="T39" fmla="*/ 0 h 6463"/>
                    <a:gd name="T40" fmla="*/ 0 w 4947"/>
                    <a:gd name="T41" fmla="*/ 0 h 6463"/>
                    <a:gd name="T42" fmla="*/ 0 w 4947"/>
                    <a:gd name="T43" fmla="*/ 0 h 6463"/>
                    <a:gd name="T44" fmla="*/ 0 w 4947"/>
                    <a:gd name="T45" fmla="*/ 0 h 6463"/>
                    <a:gd name="T46" fmla="*/ 0 w 4947"/>
                    <a:gd name="T47" fmla="*/ 0 h 6463"/>
                    <a:gd name="T48" fmla="*/ 0 w 4947"/>
                    <a:gd name="T49" fmla="*/ 0 h 6463"/>
                    <a:gd name="T50" fmla="*/ 0 w 4947"/>
                    <a:gd name="T51" fmla="*/ 0 h 6463"/>
                    <a:gd name="T52" fmla="*/ 0 w 4947"/>
                    <a:gd name="T53" fmla="*/ 0 h 6463"/>
                    <a:gd name="T54" fmla="*/ 0 w 4947"/>
                    <a:gd name="T55" fmla="*/ 0 h 6463"/>
                    <a:gd name="T56" fmla="*/ 0 w 4947"/>
                    <a:gd name="T57" fmla="*/ 0 h 6463"/>
                    <a:gd name="T58" fmla="*/ 0 w 4947"/>
                    <a:gd name="T59" fmla="*/ 0 h 6463"/>
                    <a:gd name="T60" fmla="*/ 0 w 4947"/>
                    <a:gd name="T61" fmla="*/ 0 h 6463"/>
                    <a:gd name="T62" fmla="*/ 0 w 4947"/>
                    <a:gd name="T63" fmla="*/ 0 h 6463"/>
                    <a:gd name="T64" fmla="*/ 0 w 4947"/>
                    <a:gd name="T65" fmla="*/ 0 h 6463"/>
                    <a:gd name="T66" fmla="*/ 0 w 4947"/>
                    <a:gd name="T67" fmla="*/ 0 h 6463"/>
                    <a:gd name="T68" fmla="*/ 0 w 4947"/>
                    <a:gd name="T69" fmla="*/ 0 h 6463"/>
                    <a:gd name="T70" fmla="*/ 0 w 4947"/>
                    <a:gd name="T71" fmla="*/ 0 h 6463"/>
                    <a:gd name="T72" fmla="*/ 0 w 4947"/>
                    <a:gd name="T73" fmla="*/ 0 h 6463"/>
                    <a:gd name="T74" fmla="*/ 0 w 4947"/>
                    <a:gd name="T75" fmla="*/ 0 h 6463"/>
                    <a:gd name="T76" fmla="*/ 0 w 4947"/>
                    <a:gd name="T77" fmla="*/ 0 h 6463"/>
                    <a:gd name="T78" fmla="*/ 0 w 4947"/>
                    <a:gd name="T79" fmla="*/ 0 h 6463"/>
                    <a:gd name="T80" fmla="*/ 0 w 4947"/>
                    <a:gd name="T81" fmla="*/ 0 h 6463"/>
                    <a:gd name="T82" fmla="*/ 0 w 4947"/>
                    <a:gd name="T83" fmla="*/ 0 h 6463"/>
                    <a:gd name="T84" fmla="*/ 0 w 4947"/>
                    <a:gd name="T85" fmla="*/ 0 h 6463"/>
                    <a:gd name="T86" fmla="*/ 0 w 4947"/>
                    <a:gd name="T87" fmla="*/ 0 h 6463"/>
                    <a:gd name="T88" fmla="*/ 0 w 4947"/>
                    <a:gd name="T89" fmla="*/ 0 h 6463"/>
                    <a:gd name="T90" fmla="*/ 0 w 4947"/>
                    <a:gd name="T91" fmla="*/ 0 h 6463"/>
                    <a:gd name="T92" fmla="*/ 0 w 4947"/>
                    <a:gd name="T93" fmla="*/ 0 h 6463"/>
                    <a:gd name="T94" fmla="*/ 0 w 4947"/>
                    <a:gd name="T95" fmla="*/ 0 h 6463"/>
                    <a:gd name="T96" fmla="*/ 0 w 4947"/>
                    <a:gd name="T97" fmla="*/ 0 h 6463"/>
                    <a:gd name="T98" fmla="*/ 0 w 4947"/>
                    <a:gd name="T99" fmla="*/ 0 h 6463"/>
                    <a:gd name="T100" fmla="*/ 0 w 4947"/>
                    <a:gd name="T101" fmla="*/ 0 h 6463"/>
                    <a:gd name="T102" fmla="*/ 0 w 4947"/>
                    <a:gd name="T103" fmla="*/ 0 h 6463"/>
                    <a:gd name="T104" fmla="*/ 0 w 4947"/>
                    <a:gd name="T105" fmla="*/ 0 h 6463"/>
                    <a:gd name="T106" fmla="*/ 0 w 4947"/>
                    <a:gd name="T107" fmla="*/ 0 h 6463"/>
                    <a:gd name="T108" fmla="*/ 0 w 4947"/>
                    <a:gd name="T109" fmla="*/ 0 h 6463"/>
                    <a:gd name="T110" fmla="*/ 0 w 4947"/>
                    <a:gd name="T111" fmla="*/ 0 h 6463"/>
                    <a:gd name="T112" fmla="*/ 0 w 4947"/>
                    <a:gd name="T113" fmla="*/ 0 h 6463"/>
                    <a:gd name="T114" fmla="*/ 0 w 4947"/>
                    <a:gd name="T115" fmla="*/ 0 h 6463"/>
                    <a:gd name="T116" fmla="*/ 0 w 4947"/>
                    <a:gd name="T117" fmla="*/ 0 h 64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947"/>
                    <a:gd name="T178" fmla="*/ 0 h 6463"/>
                    <a:gd name="T179" fmla="*/ 4947 w 4947"/>
                    <a:gd name="T180" fmla="*/ 6463 h 64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947" h="6463">
                      <a:moveTo>
                        <a:pt x="1519" y="0"/>
                      </a:moveTo>
                      <a:lnTo>
                        <a:pt x="1544" y="3"/>
                      </a:lnTo>
                      <a:lnTo>
                        <a:pt x="1580" y="8"/>
                      </a:lnTo>
                      <a:lnTo>
                        <a:pt x="1616" y="12"/>
                      </a:lnTo>
                      <a:lnTo>
                        <a:pt x="1662" y="17"/>
                      </a:lnTo>
                      <a:lnTo>
                        <a:pt x="1770" y="30"/>
                      </a:lnTo>
                      <a:lnTo>
                        <a:pt x="1888" y="45"/>
                      </a:lnTo>
                      <a:lnTo>
                        <a:pt x="2010" y="62"/>
                      </a:lnTo>
                      <a:lnTo>
                        <a:pt x="2113" y="81"/>
                      </a:lnTo>
                      <a:lnTo>
                        <a:pt x="2086" y="227"/>
                      </a:lnTo>
                      <a:lnTo>
                        <a:pt x="1989" y="209"/>
                      </a:lnTo>
                      <a:lnTo>
                        <a:pt x="1869" y="192"/>
                      </a:lnTo>
                      <a:lnTo>
                        <a:pt x="1751" y="177"/>
                      </a:lnTo>
                      <a:lnTo>
                        <a:pt x="1646" y="164"/>
                      </a:lnTo>
                      <a:lnTo>
                        <a:pt x="1601" y="159"/>
                      </a:lnTo>
                      <a:lnTo>
                        <a:pt x="1557" y="155"/>
                      </a:lnTo>
                      <a:lnTo>
                        <a:pt x="1527" y="150"/>
                      </a:lnTo>
                      <a:lnTo>
                        <a:pt x="1502" y="147"/>
                      </a:lnTo>
                      <a:lnTo>
                        <a:pt x="1519" y="0"/>
                      </a:lnTo>
                      <a:close/>
                      <a:moveTo>
                        <a:pt x="2545" y="276"/>
                      </a:moveTo>
                      <a:lnTo>
                        <a:pt x="2620" y="332"/>
                      </a:lnTo>
                      <a:lnTo>
                        <a:pt x="2662" y="361"/>
                      </a:lnTo>
                      <a:lnTo>
                        <a:pt x="2579" y="483"/>
                      </a:lnTo>
                      <a:lnTo>
                        <a:pt x="2531" y="451"/>
                      </a:lnTo>
                      <a:lnTo>
                        <a:pt x="2455" y="395"/>
                      </a:lnTo>
                      <a:lnTo>
                        <a:pt x="2545" y="276"/>
                      </a:lnTo>
                      <a:close/>
                      <a:moveTo>
                        <a:pt x="3049" y="467"/>
                      </a:moveTo>
                      <a:lnTo>
                        <a:pt x="3131" y="474"/>
                      </a:lnTo>
                      <a:lnTo>
                        <a:pt x="3373" y="489"/>
                      </a:lnTo>
                      <a:lnTo>
                        <a:pt x="3617" y="503"/>
                      </a:lnTo>
                      <a:lnTo>
                        <a:pt x="3640" y="505"/>
                      </a:lnTo>
                      <a:lnTo>
                        <a:pt x="3631" y="653"/>
                      </a:lnTo>
                      <a:lnTo>
                        <a:pt x="3608" y="652"/>
                      </a:lnTo>
                      <a:lnTo>
                        <a:pt x="3364" y="638"/>
                      </a:lnTo>
                      <a:lnTo>
                        <a:pt x="3118" y="622"/>
                      </a:lnTo>
                      <a:lnTo>
                        <a:pt x="3036" y="615"/>
                      </a:lnTo>
                      <a:lnTo>
                        <a:pt x="3049" y="467"/>
                      </a:lnTo>
                      <a:close/>
                      <a:moveTo>
                        <a:pt x="4026" y="726"/>
                      </a:moveTo>
                      <a:lnTo>
                        <a:pt x="4037" y="736"/>
                      </a:lnTo>
                      <a:lnTo>
                        <a:pt x="4018" y="724"/>
                      </a:lnTo>
                      <a:lnTo>
                        <a:pt x="4049" y="738"/>
                      </a:lnTo>
                      <a:lnTo>
                        <a:pt x="4030" y="732"/>
                      </a:lnTo>
                      <a:lnTo>
                        <a:pt x="4067" y="738"/>
                      </a:lnTo>
                      <a:lnTo>
                        <a:pt x="4056" y="737"/>
                      </a:lnTo>
                      <a:lnTo>
                        <a:pt x="4118" y="738"/>
                      </a:lnTo>
                      <a:lnTo>
                        <a:pt x="4116" y="887"/>
                      </a:lnTo>
                      <a:lnTo>
                        <a:pt x="4055" y="886"/>
                      </a:lnTo>
                      <a:cubicBezTo>
                        <a:pt x="4051" y="886"/>
                        <a:pt x="4047" y="885"/>
                        <a:pt x="4044" y="885"/>
                      </a:cubicBezTo>
                      <a:lnTo>
                        <a:pt x="4007" y="879"/>
                      </a:lnTo>
                      <a:cubicBezTo>
                        <a:pt x="4000" y="878"/>
                        <a:pt x="3994" y="876"/>
                        <a:pt x="3988" y="873"/>
                      </a:cubicBezTo>
                      <a:lnTo>
                        <a:pt x="3957" y="859"/>
                      </a:lnTo>
                      <a:cubicBezTo>
                        <a:pt x="3950" y="856"/>
                        <a:pt x="3943" y="852"/>
                        <a:pt x="3938" y="847"/>
                      </a:cubicBezTo>
                      <a:lnTo>
                        <a:pt x="3926" y="836"/>
                      </a:lnTo>
                      <a:lnTo>
                        <a:pt x="4026" y="726"/>
                      </a:lnTo>
                      <a:close/>
                      <a:moveTo>
                        <a:pt x="4380" y="1144"/>
                      </a:moveTo>
                      <a:lnTo>
                        <a:pt x="4385" y="1188"/>
                      </a:lnTo>
                      <a:lnTo>
                        <a:pt x="4388" y="1253"/>
                      </a:lnTo>
                      <a:lnTo>
                        <a:pt x="4384" y="1313"/>
                      </a:lnTo>
                      <a:lnTo>
                        <a:pt x="4373" y="1367"/>
                      </a:lnTo>
                      <a:cubicBezTo>
                        <a:pt x="4373" y="1371"/>
                        <a:pt x="4371" y="1375"/>
                        <a:pt x="4370" y="1379"/>
                      </a:cubicBezTo>
                      <a:lnTo>
                        <a:pt x="4355" y="1418"/>
                      </a:lnTo>
                      <a:cubicBezTo>
                        <a:pt x="4353" y="1423"/>
                        <a:pt x="4350" y="1429"/>
                        <a:pt x="4347" y="1433"/>
                      </a:cubicBezTo>
                      <a:lnTo>
                        <a:pt x="4302" y="1499"/>
                      </a:lnTo>
                      <a:cubicBezTo>
                        <a:pt x="4298" y="1505"/>
                        <a:pt x="4294" y="1509"/>
                        <a:pt x="4289" y="1514"/>
                      </a:cubicBezTo>
                      <a:lnTo>
                        <a:pt x="4223" y="1571"/>
                      </a:lnTo>
                      <a:lnTo>
                        <a:pt x="4132" y="1632"/>
                      </a:lnTo>
                      <a:lnTo>
                        <a:pt x="4059" y="1678"/>
                      </a:lnTo>
                      <a:lnTo>
                        <a:pt x="3980" y="1551"/>
                      </a:lnTo>
                      <a:lnTo>
                        <a:pt x="4049" y="1509"/>
                      </a:lnTo>
                      <a:lnTo>
                        <a:pt x="4126" y="1458"/>
                      </a:lnTo>
                      <a:lnTo>
                        <a:pt x="4192" y="1401"/>
                      </a:lnTo>
                      <a:lnTo>
                        <a:pt x="4179" y="1416"/>
                      </a:lnTo>
                      <a:lnTo>
                        <a:pt x="4224" y="1350"/>
                      </a:lnTo>
                      <a:lnTo>
                        <a:pt x="4216" y="1365"/>
                      </a:lnTo>
                      <a:lnTo>
                        <a:pt x="4231" y="1326"/>
                      </a:lnTo>
                      <a:lnTo>
                        <a:pt x="4228" y="1338"/>
                      </a:lnTo>
                      <a:lnTo>
                        <a:pt x="4235" y="1302"/>
                      </a:lnTo>
                      <a:lnTo>
                        <a:pt x="4239" y="1258"/>
                      </a:lnTo>
                      <a:lnTo>
                        <a:pt x="4238" y="1205"/>
                      </a:lnTo>
                      <a:lnTo>
                        <a:pt x="4233" y="1161"/>
                      </a:lnTo>
                      <a:lnTo>
                        <a:pt x="4380" y="1144"/>
                      </a:lnTo>
                      <a:close/>
                      <a:moveTo>
                        <a:pt x="4110" y="2028"/>
                      </a:moveTo>
                      <a:lnTo>
                        <a:pt x="4126" y="2133"/>
                      </a:lnTo>
                      <a:lnTo>
                        <a:pt x="4134" y="2170"/>
                      </a:lnTo>
                      <a:lnTo>
                        <a:pt x="3989" y="2202"/>
                      </a:lnTo>
                      <a:lnTo>
                        <a:pt x="3979" y="2156"/>
                      </a:lnTo>
                      <a:lnTo>
                        <a:pt x="3963" y="2051"/>
                      </a:lnTo>
                      <a:lnTo>
                        <a:pt x="4110" y="2028"/>
                      </a:lnTo>
                      <a:close/>
                      <a:moveTo>
                        <a:pt x="4267" y="2572"/>
                      </a:moveTo>
                      <a:lnTo>
                        <a:pt x="4283" y="2601"/>
                      </a:lnTo>
                      <a:lnTo>
                        <a:pt x="4324" y="2663"/>
                      </a:lnTo>
                      <a:lnTo>
                        <a:pt x="4372" y="2720"/>
                      </a:lnTo>
                      <a:lnTo>
                        <a:pt x="4425" y="2769"/>
                      </a:lnTo>
                      <a:lnTo>
                        <a:pt x="4485" y="2812"/>
                      </a:lnTo>
                      <a:cubicBezTo>
                        <a:pt x="4513" y="2832"/>
                        <a:pt x="4523" y="2868"/>
                        <a:pt x="4511" y="2900"/>
                      </a:cubicBezTo>
                      <a:lnTo>
                        <a:pt x="4476" y="2988"/>
                      </a:lnTo>
                      <a:lnTo>
                        <a:pt x="4431" y="3073"/>
                      </a:lnTo>
                      <a:lnTo>
                        <a:pt x="4401" y="3121"/>
                      </a:lnTo>
                      <a:lnTo>
                        <a:pt x="4276" y="3041"/>
                      </a:lnTo>
                      <a:lnTo>
                        <a:pt x="4300" y="3004"/>
                      </a:lnTo>
                      <a:lnTo>
                        <a:pt x="4337" y="2933"/>
                      </a:lnTo>
                      <a:lnTo>
                        <a:pt x="4372" y="2845"/>
                      </a:lnTo>
                      <a:lnTo>
                        <a:pt x="4398" y="2932"/>
                      </a:lnTo>
                      <a:lnTo>
                        <a:pt x="4324" y="2878"/>
                      </a:lnTo>
                      <a:lnTo>
                        <a:pt x="4257" y="2815"/>
                      </a:lnTo>
                      <a:lnTo>
                        <a:pt x="4201" y="2745"/>
                      </a:lnTo>
                      <a:lnTo>
                        <a:pt x="4152" y="2672"/>
                      </a:lnTo>
                      <a:lnTo>
                        <a:pt x="4136" y="2643"/>
                      </a:lnTo>
                      <a:lnTo>
                        <a:pt x="4267" y="2572"/>
                      </a:lnTo>
                      <a:close/>
                      <a:moveTo>
                        <a:pt x="4130" y="3478"/>
                      </a:moveTo>
                      <a:lnTo>
                        <a:pt x="4115" y="3501"/>
                      </a:lnTo>
                      <a:lnTo>
                        <a:pt x="4128" y="3455"/>
                      </a:lnTo>
                      <a:lnTo>
                        <a:pt x="4134" y="3575"/>
                      </a:lnTo>
                      <a:lnTo>
                        <a:pt x="3985" y="3583"/>
                      </a:lnTo>
                      <a:lnTo>
                        <a:pt x="3979" y="3462"/>
                      </a:lnTo>
                      <a:cubicBezTo>
                        <a:pt x="3978" y="3446"/>
                        <a:pt x="3983" y="3430"/>
                        <a:pt x="3992" y="3416"/>
                      </a:cubicBezTo>
                      <a:lnTo>
                        <a:pt x="4008" y="3393"/>
                      </a:lnTo>
                      <a:lnTo>
                        <a:pt x="4130" y="3478"/>
                      </a:lnTo>
                      <a:close/>
                      <a:moveTo>
                        <a:pt x="4153" y="4018"/>
                      </a:moveTo>
                      <a:lnTo>
                        <a:pt x="4155" y="4043"/>
                      </a:lnTo>
                      <a:lnTo>
                        <a:pt x="4170" y="4135"/>
                      </a:lnTo>
                      <a:lnTo>
                        <a:pt x="4192" y="4225"/>
                      </a:lnTo>
                      <a:lnTo>
                        <a:pt x="4185" y="4208"/>
                      </a:lnTo>
                      <a:lnTo>
                        <a:pt x="4198" y="4233"/>
                      </a:lnTo>
                      <a:lnTo>
                        <a:pt x="4184" y="4214"/>
                      </a:lnTo>
                      <a:lnTo>
                        <a:pt x="4204" y="4233"/>
                      </a:lnTo>
                      <a:lnTo>
                        <a:pt x="4188" y="4221"/>
                      </a:lnTo>
                      <a:lnTo>
                        <a:pt x="4241" y="4250"/>
                      </a:lnTo>
                      <a:lnTo>
                        <a:pt x="4292" y="4272"/>
                      </a:lnTo>
                      <a:lnTo>
                        <a:pt x="4327" y="4293"/>
                      </a:lnTo>
                      <a:cubicBezTo>
                        <a:pt x="4331" y="4296"/>
                        <a:pt x="4335" y="4298"/>
                        <a:pt x="4338" y="4301"/>
                      </a:cubicBezTo>
                      <a:lnTo>
                        <a:pt x="4359" y="4320"/>
                      </a:lnTo>
                      <a:lnTo>
                        <a:pt x="4413" y="4381"/>
                      </a:lnTo>
                      <a:lnTo>
                        <a:pt x="4454" y="4430"/>
                      </a:lnTo>
                      <a:lnTo>
                        <a:pt x="4454" y="4431"/>
                      </a:lnTo>
                      <a:lnTo>
                        <a:pt x="4340" y="4526"/>
                      </a:lnTo>
                      <a:lnTo>
                        <a:pt x="4339" y="4525"/>
                      </a:lnTo>
                      <a:lnTo>
                        <a:pt x="4300" y="4478"/>
                      </a:lnTo>
                      <a:lnTo>
                        <a:pt x="4260" y="4431"/>
                      </a:lnTo>
                      <a:lnTo>
                        <a:pt x="4239" y="4412"/>
                      </a:lnTo>
                      <a:lnTo>
                        <a:pt x="4250" y="4420"/>
                      </a:lnTo>
                      <a:lnTo>
                        <a:pt x="4233" y="4409"/>
                      </a:lnTo>
                      <a:lnTo>
                        <a:pt x="4170" y="4381"/>
                      </a:lnTo>
                      <a:lnTo>
                        <a:pt x="4117" y="4352"/>
                      </a:lnTo>
                      <a:cubicBezTo>
                        <a:pt x="4111" y="4349"/>
                        <a:pt x="4106" y="4345"/>
                        <a:pt x="4101" y="4340"/>
                      </a:cubicBezTo>
                      <a:lnTo>
                        <a:pt x="4081" y="4321"/>
                      </a:lnTo>
                      <a:cubicBezTo>
                        <a:pt x="4075" y="4316"/>
                        <a:pt x="4070" y="4309"/>
                        <a:pt x="4067" y="4302"/>
                      </a:cubicBezTo>
                      <a:lnTo>
                        <a:pt x="4054" y="4277"/>
                      </a:lnTo>
                      <a:cubicBezTo>
                        <a:pt x="4051" y="4271"/>
                        <a:pt x="4049" y="4266"/>
                        <a:pt x="4047" y="4260"/>
                      </a:cubicBezTo>
                      <a:lnTo>
                        <a:pt x="4023" y="4158"/>
                      </a:lnTo>
                      <a:lnTo>
                        <a:pt x="4007" y="4056"/>
                      </a:lnTo>
                      <a:lnTo>
                        <a:pt x="4005" y="4031"/>
                      </a:lnTo>
                      <a:lnTo>
                        <a:pt x="4153" y="4018"/>
                      </a:lnTo>
                      <a:close/>
                      <a:moveTo>
                        <a:pt x="4699" y="4761"/>
                      </a:moveTo>
                      <a:lnTo>
                        <a:pt x="4736" y="4786"/>
                      </a:lnTo>
                      <a:lnTo>
                        <a:pt x="4805" y="4834"/>
                      </a:lnTo>
                      <a:cubicBezTo>
                        <a:pt x="4818" y="4843"/>
                        <a:pt x="4827" y="4855"/>
                        <a:pt x="4833" y="4869"/>
                      </a:cubicBezTo>
                      <a:lnTo>
                        <a:pt x="4840" y="4887"/>
                      </a:lnTo>
                      <a:lnTo>
                        <a:pt x="4701" y="4940"/>
                      </a:lnTo>
                      <a:lnTo>
                        <a:pt x="4694" y="4922"/>
                      </a:lnTo>
                      <a:lnTo>
                        <a:pt x="4721" y="4957"/>
                      </a:lnTo>
                      <a:lnTo>
                        <a:pt x="4651" y="4909"/>
                      </a:lnTo>
                      <a:lnTo>
                        <a:pt x="4615" y="4884"/>
                      </a:lnTo>
                      <a:lnTo>
                        <a:pt x="4699" y="4761"/>
                      </a:lnTo>
                      <a:close/>
                      <a:moveTo>
                        <a:pt x="4947" y="5353"/>
                      </a:moveTo>
                      <a:lnTo>
                        <a:pt x="4935" y="5358"/>
                      </a:lnTo>
                      <a:lnTo>
                        <a:pt x="4885" y="5372"/>
                      </a:lnTo>
                      <a:lnTo>
                        <a:pt x="4824" y="5386"/>
                      </a:lnTo>
                      <a:lnTo>
                        <a:pt x="4748" y="5402"/>
                      </a:lnTo>
                      <a:lnTo>
                        <a:pt x="4655" y="5422"/>
                      </a:lnTo>
                      <a:lnTo>
                        <a:pt x="4714" y="5355"/>
                      </a:lnTo>
                      <a:lnTo>
                        <a:pt x="4708" y="5430"/>
                      </a:lnTo>
                      <a:lnTo>
                        <a:pt x="4708" y="5501"/>
                      </a:lnTo>
                      <a:lnTo>
                        <a:pt x="4712" y="5653"/>
                      </a:lnTo>
                      <a:lnTo>
                        <a:pt x="4712" y="5658"/>
                      </a:lnTo>
                      <a:lnTo>
                        <a:pt x="4563" y="5656"/>
                      </a:lnTo>
                      <a:lnTo>
                        <a:pt x="4559" y="5501"/>
                      </a:lnTo>
                      <a:lnTo>
                        <a:pt x="4559" y="5419"/>
                      </a:lnTo>
                      <a:lnTo>
                        <a:pt x="4565" y="5344"/>
                      </a:lnTo>
                      <a:cubicBezTo>
                        <a:pt x="4568" y="5311"/>
                        <a:pt x="4592" y="5284"/>
                        <a:pt x="4624" y="5277"/>
                      </a:cubicBezTo>
                      <a:lnTo>
                        <a:pt x="4717" y="5257"/>
                      </a:lnTo>
                      <a:lnTo>
                        <a:pt x="4791" y="5241"/>
                      </a:lnTo>
                      <a:lnTo>
                        <a:pt x="4845" y="5229"/>
                      </a:lnTo>
                      <a:lnTo>
                        <a:pt x="4882" y="5219"/>
                      </a:lnTo>
                      <a:lnTo>
                        <a:pt x="4894" y="5214"/>
                      </a:lnTo>
                      <a:lnTo>
                        <a:pt x="4947" y="5353"/>
                      </a:lnTo>
                      <a:close/>
                      <a:moveTo>
                        <a:pt x="4471" y="6088"/>
                      </a:moveTo>
                      <a:lnTo>
                        <a:pt x="4440" y="6099"/>
                      </a:lnTo>
                      <a:lnTo>
                        <a:pt x="4365" y="6118"/>
                      </a:lnTo>
                      <a:lnTo>
                        <a:pt x="4315" y="6126"/>
                      </a:lnTo>
                      <a:lnTo>
                        <a:pt x="4290" y="5980"/>
                      </a:lnTo>
                      <a:lnTo>
                        <a:pt x="4329" y="5973"/>
                      </a:lnTo>
                      <a:lnTo>
                        <a:pt x="4391" y="5958"/>
                      </a:lnTo>
                      <a:lnTo>
                        <a:pt x="4421" y="5948"/>
                      </a:lnTo>
                      <a:lnTo>
                        <a:pt x="4471" y="6088"/>
                      </a:lnTo>
                      <a:close/>
                      <a:moveTo>
                        <a:pt x="3904" y="6265"/>
                      </a:moveTo>
                      <a:lnTo>
                        <a:pt x="3881" y="6271"/>
                      </a:lnTo>
                      <a:lnTo>
                        <a:pt x="3793" y="6287"/>
                      </a:lnTo>
                      <a:lnTo>
                        <a:pt x="3707" y="6297"/>
                      </a:lnTo>
                      <a:lnTo>
                        <a:pt x="3537" y="6309"/>
                      </a:lnTo>
                      <a:lnTo>
                        <a:pt x="3371" y="6320"/>
                      </a:lnTo>
                      <a:lnTo>
                        <a:pt x="3305" y="6329"/>
                      </a:lnTo>
                      <a:lnTo>
                        <a:pt x="3285" y="6181"/>
                      </a:lnTo>
                      <a:lnTo>
                        <a:pt x="3362" y="6171"/>
                      </a:lnTo>
                      <a:lnTo>
                        <a:pt x="3528" y="6160"/>
                      </a:lnTo>
                      <a:lnTo>
                        <a:pt x="3689" y="6150"/>
                      </a:lnTo>
                      <a:lnTo>
                        <a:pt x="3768" y="6140"/>
                      </a:lnTo>
                      <a:lnTo>
                        <a:pt x="3844" y="6128"/>
                      </a:lnTo>
                      <a:lnTo>
                        <a:pt x="3866" y="6122"/>
                      </a:lnTo>
                      <a:lnTo>
                        <a:pt x="3904" y="6265"/>
                      </a:lnTo>
                      <a:close/>
                      <a:moveTo>
                        <a:pt x="2868" y="6463"/>
                      </a:moveTo>
                      <a:lnTo>
                        <a:pt x="2808" y="6457"/>
                      </a:lnTo>
                      <a:lnTo>
                        <a:pt x="2745" y="6457"/>
                      </a:lnTo>
                      <a:lnTo>
                        <a:pt x="2727" y="6457"/>
                      </a:lnTo>
                      <a:lnTo>
                        <a:pt x="2725" y="6308"/>
                      </a:lnTo>
                      <a:lnTo>
                        <a:pt x="2748" y="6308"/>
                      </a:lnTo>
                      <a:lnTo>
                        <a:pt x="2821" y="6309"/>
                      </a:lnTo>
                      <a:lnTo>
                        <a:pt x="2881" y="6315"/>
                      </a:lnTo>
                      <a:lnTo>
                        <a:pt x="2868" y="6463"/>
                      </a:lnTo>
                      <a:close/>
                      <a:moveTo>
                        <a:pt x="2246" y="6312"/>
                      </a:moveTo>
                      <a:lnTo>
                        <a:pt x="2223" y="6266"/>
                      </a:lnTo>
                      <a:cubicBezTo>
                        <a:pt x="2221" y="6263"/>
                        <a:pt x="2219" y="6259"/>
                        <a:pt x="2218" y="6256"/>
                      </a:cubicBezTo>
                      <a:lnTo>
                        <a:pt x="2196" y="6193"/>
                      </a:lnTo>
                      <a:lnTo>
                        <a:pt x="2178" y="6119"/>
                      </a:lnTo>
                      <a:lnTo>
                        <a:pt x="2167" y="6050"/>
                      </a:lnTo>
                      <a:lnTo>
                        <a:pt x="2160" y="5995"/>
                      </a:lnTo>
                      <a:lnTo>
                        <a:pt x="2156" y="5956"/>
                      </a:lnTo>
                      <a:lnTo>
                        <a:pt x="2156" y="5947"/>
                      </a:lnTo>
                      <a:lnTo>
                        <a:pt x="2155" y="5935"/>
                      </a:lnTo>
                      <a:lnTo>
                        <a:pt x="2184" y="5689"/>
                      </a:lnTo>
                      <a:lnTo>
                        <a:pt x="2332" y="5706"/>
                      </a:lnTo>
                      <a:lnTo>
                        <a:pt x="2304" y="5935"/>
                      </a:lnTo>
                      <a:lnTo>
                        <a:pt x="2303" y="5932"/>
                      </a:lnTo>
                      <a:lnTo>
                        <a:pt x="2305" y="5943"/>
                      </a:lnTo>
                      <a:lnTo>
                        <a:pt x="2307" y="5976"/>
                      </a:lnTo>
                      <a:lnTo>
                        <a:pt x="2314" y="6027"/>
                      </a:lnTo>
                      <a:lnTo>
                        <a:pt x="2323" y="6084"/>
                      </a:lnTo>
                      <a:lnTo>
                        <a:pt x="2337" y="6144"/>
                      </a:lnTo>
                      <a:lnTo>
                        <a:pt x="2359" y="6207"/>
                      </a:lnTo>
                      <a:lnTo>
                        <a:pt x="2354" y="6197"/>
                      </a:lnTo>
                      <a:lnTo>
                        <a:pt x="2378" y="6243"/>
                      </a:lnTo>
                      <a:lnTo>
                        <a:pt x="2246" y="6312"/>
                      </a:lnTo>
                      <a:close/>
                      <a:moveTo>
                        <a:pt x="2245" y="5247"/>
                      </a:moveTo>
                      <a:lnTo>
                        <a:pt x="2263" y="5099"/>
                      </a:lnTo>
                      <a:lnTo>
                        <a:pt x="2411" y="5118"/>
                      </a:lnTo>
                      <a:lnTo>
                        <a:pt x="2393" y="5265"/>
                      </a:lnTo>
                      <a:lnTo>
                        <a:pt x="2245" y="5247"/>
                      </a:lnTo>
                      <a:close/>
                      <a:moveTo>
                        <a:pt x="2229" y="4722"/>
                      </a:moveTo>
                      <a:lnTo>
                        <a:pt x="2221" y="4711"/>
                      </a:lnTo>
                      <a:lnTo>
                        <a:pt x="2155" y="4643"/>
                      </a:lnTo>
                      <a:lnTo>
                        <a:pt x="2078" y="4578"/>
                      </a:lnTo>
                      <a:lnTo>
                        <a:pt x="1999" y="4523"/>
                      </a:lnTo>
                      <a:lnTo>
                        <a:pt x="1930" y="4479"/>
                      </a:lnTo>
                      <a:lnTo>
                        <a:pt x="1901" y="4462"/>
                      </a:lnTo>
                      <a:lnTo>
                        <a:pt x="1883" y="4452"/>
                      </a:lnTo>
                      <a:lnTo>
                        <a:pt x="1869" y="4444"/>
                      </a:lnTo>
                      <a:lnTo>
                        <a:pt x="1860" y="4439"/>
                      </a:lnTo>
                      <a:cubicBezTo>
                        <a:pt x="1851" y="4434"/>
                        <a:pt x="1843" y="4426"/>
                        <a:pt x="1837" y="4418"/>
                      </a:cubicBezTo>
                      <a:lnTo>
                        <a:pt x="1804" y="4370"/>
                      </a:lnTo>
                      <a:lnTo>
                        <a:pt x="1783" y="4341"/>
                      </a:lnTo>
                      <a:lnTo>
                        <a:pt x="1902" y="4252"/>
                      </a:lnTo>
                      <a:lnTo>
                        <a:pt x="1927" y="4285"/>
                      </a:lnTo>
                      <a:lnTo>
                        <a:pt x="1960" y="4333"/>
                      </a:lnTo>
                      <a:lnTo>
                        <a:pt x="1937" y="4312"/>
                      </a:lnTo>
                      <a:lnTo>
                        <a:pt x="1938" y="4313"/>
                      </a:lnTo>
                      <a:lnTo>
                        <a:pt x="1954" y="4321"/>
                      </a:lnTo>
                      <a:lnTo>
                        <a:pt x="1980" y="4335"/>
                      </a:lnTo>
                      <a:lnTo>
                        <a:pt x="2009" y="4354"/>
                      </a:lnTo>
                      <a:lnTo>
                        <a:pt x="2086" y="4402"/>
                      </a:lnTo>
                      <a:lnTo>
                        <a:pt x="2173" y="4465"/>
                      </a:lnTo>
                      <a:lnTo>
                        <a:pt x="2262" y="4540"/>
                      </a:lnTo>
                      <a:lnTo>
                        <a:pt x="2342" y="4624"/>
                      </a:lnTo>
                      <a:lnTo>
                        <a:pt x="2350" y="4635"/>
                      </a:lnTo>
                      <a:lnTo>
                        <a:pt x="2229" y="4722"/>
                      </a:lnTo>
                      <a:close/>
                      <a:moveTo>
                        <a:pt x="1640" y="4058"/>
                      </a:moveTo>
                      <a:lnTo>
                        <a:pt x="1602" y="4065"/>
                      </a:lnTo>
                      <a:lnTo>
                        <a:pt x="1544" y="4084"/>
                      </a:lnTo>
                      <a:lnTo>
                        <a:pt x="1511" y="4098"/>
                      </a:lnTo>
                      <a:lnTo>
                        <a:pt x="1456" y="3960"/>
                      </a:lnTo>
                      <a:lnTo>
                        <a:pt x="1499" y="3943"/>
                      </a:lnTo>
                      <a:lnTo>
                        <a:pt x="1573" y="3920"/>
                      </a:lnTo>
                      <a:lnTo>
                        <a:pt x="1610" y="3912"/>
                      </a:lnTo>
                      <a:lnTo>
                        <a:pt x="1640" y="4058"/>
                      </a:lnTo>
                      <a:close/>
                      <a:moveTo>
                        <a:pt x="1272" y="4371"/>
                      </a:moveTo>
                      <a:lnTo>
                        <a:pt x="1235" y="4460"/>
                      </a:lnTo>
                      <a:lnTo>
                        <a:pt x="1195" y="4558"/>
                      </a:lnTo>
                      <a:lnTo>
                        <a:pt x="1177" y="4602"/>
                      </a:lnTo>
                      <a:lnTo>
                        <a:pt x="1161" y="4642"/>
                      </a:lnTo>
                      <a:lnTo>
                        <a:pt x="1147" y="4676"/>
                      </a:lnTo>
                      <a:lnTo>
                        <a:pt x="1136" y="4702"/>
                      </a:lnTo>
                      <a:lnTo>
                        <a:pt x="1129" y="4719"/>
                      </a:lnTo>
                      <a:lnTo>
                        <a:pt x="1121" y="4734"/>
                      </a:lnTo>
                      <a:cubicBezTo>
                        <a:pt x="1115" y="4745"/>
                        <a:pt x="1107" y="4754"/>
                        <a:pt x="1097" y="4760"/>
                      </a:cubicBezTo>
                      <a:lnTo>
                        <a:pt x="1055" y="4787"/>
                      </a:lnTo>
                      <a:cubicBezTo>
                        <a:pt x="1049" y="4791"/>
                        <a:pt x="1042" y="4794"/>
                        <a:pt x="1035" y="4796"/>
                      </a:cubicBezTo>
                      <a:lnTo>
                        <a:pt x="984" y="4811"/>
                      </a:lnTo>
                      <a:lnTo>
                        <a:pt x="924" y="4822"/>
                      </a:lnTo>
                      <a:lnTo>
                        <a:pt x="879" y="4835"/>
                      </a:lnTo>
                      <a:lnTo>
                        <a:pt x="840" y="4691"/>
                      </a:lnTo>
                      <a:lnTo>
                        <a:pt x="897" y="4676"/>
                      </a:lnTo>
                      <a:lnTo>
                        <a:pt x="943" y="4668"/>
                      </a:lnTo>
                      <a:lnTo>
                        <a:pt x="994" y="4653"/>
                      </a:lnTo>
                      <a:lnTo>
                        <a:pt x="974" y="4662"/>
                      </a:lnTo>
                      <a:lnTo>
                        <a:pt x="1016" y="4635"/>
                      </a:lnTo>
                      <a:lnTo>
                        <a:pt x="992" y="4661"/>
                      </a:lnTo>
                      <a:lnTo>
                        <a:pt x="992" y="4662"/>
                      </a:lnTo>
                      <a:lnTo>
                        <a:pt x="999" y="4645"/>
                      </a:lnTo>
                      <a:lnTo>
                        <a:pt x="1010" y="4619"/>
                      </a:lnTo>
                      <a:lnTo>
                        <a:pt x="1024" y="4585"/>
                      </a:lnTo>
                      <a:lnTo>
                        <a:pt x="1039" y="4547"/>
                      </a:lnTo>
                      <a:lnTo>
                        <a:pt x="1058" y="4501"/>
                      </a:lnTo>
                      <a:lnTo>
                        <a:pt x="1098" y="4403"/>
                      </a:lnTo>
                      <a:lnTo>
                        <a:pt x="1135" y="4314"/>
                      </a:lnTo>
                      <a:lnTo>
                        <a:pt x="1272" y="4371"/>
                      </a:lnTo>
                      <a:close/>
                      <a:moveTo>
                        <a:pt x="506" y="4484"/>
                      </a:moveTo>
                      <a:lnTo>
                        <a:pt x="496" y="4473"/>
                      </a:lnTo>
                      <a:lnTo>
                        <a:pt x="435" y="4413"/>
                      </a:lnTo>
                      <a:lnTo>
                        <a:pt x="404" y="4387"/>
                      </a:lnTo>
                      <a:lnTo>
                        <a:pt x="502" y="4275"/>
                      </a:lnTo>
                      <a:lnTo>
                        <a:pt x="540" y="4308"/>
                      </a:lnTo>
                      <a:lnTo>
                        <a:pt x="605" y="4372"/>
                      </a:lnTo>
                      <a:lnTo>
                        <a:pt x="615" y="4383"/>
                      </a:lnTo>
                      <a:lnTo>
                        <a:pt x="506" y="4484"/>
                      </a:lnTo>
                      <a:close/>
                      <a:moveTo>
                        <a:pt x="113" y="4013"/>
                      </a:moveTo>
                      <a:lnTo>
                        <a:pt x="92" y="3958"/>
                      </a:lnTo>
                      <a:lnTo>
                        <a:pt x="48" y="3828"/>
                      </a:lnTo>
                      <a:lnTo>
                        <a:pt x="30" y="3768"/>
                      </a:lnTo>
                      <a:lnTo>
                        <a:pt x="15" y="3721"/>
                      </a:lnTo>
                      <a:lnTo>
                        <a:pt x="6" y="3689"/>
                      </a:lnTo>
                      <a:lnTo>
                        <a:pt x="3" y="3676"/>
                      </a:lnTo>
                      <a:lnTo>
                        <a:pt x="4" y="3680"/>
                      </a:lnTo>
                      <a:cubicBezTo>
                        <a:pt x="1" y="3671"/>
                        <a:pt x="0" y="3661"/>
                        <a:pt x="0" y="3651"/>
                      </a:cubicBezTo>
                      <a:lnTo>
                        <a:pt x="6" y="3569"/>
                      </a:lnTo>
                      <a:lnTo>
                        <a:pt x="6" y="3491"/>
                      </a:lnTo>
                      <a:lnTo>
                        <a:pt x="4" y="3411"/>
                      </a:lnTo>
                      <a:lnTo>
                        <a:pt x="153" y="3408"/>
                      </a:lnTo>
                      <a:lnTo>
                        <a:pt x="155" y="3491"/>
                      </a:lnTo>
                      <a:lnTo>
                        <a:pt x="155" y="3580"/>
                      </a:lnTo>
                      <a:lnTo>
                        <a:pt x="149" y="3662"/>
                      </a:lnTo>
                      <a:lnTo>
                        <a:pt x="145" y="3633"/>
                      </a:lnTo>
                      <a:lnTo>
                        <a:pt x="148" y="3643"/>
                      </a:lnTo>
                      <a:lnTo>
                        <a:pt x="149" y="3648"/>
                      </a:lnTo>
                      <a:lnTo>
                        <a:pt x="158" y="3678"/>
                      </a:lnTo>
                      <a:lnTo>
                        <a:pt x="171" y="3724"/>
                      </a:lnTo>
                      <a:lnTo>
                        <a:pt x="189" y="3781"/>
                      </a:lnTo>
                      <a:lnTo>
                        <a:pt x="231" y="3905"/>
                      </a:lnTo>
                      <a:lnTo>
                        <a:pt x="252" y="3960"/>
                      </a:lnTo>
                      <a:lnTo>
                        <a:pt x="113" y="4013"/>
                      </a:lnTo>
                      <a:close/>
                      <a:moveTo>
                        <a:pt x="107" y="2931"/>
                      </a:moveTo>
                      <a:lnTo>
                        <a:pt x="124" y="2913"/>
                      </a:lnTo>
                      <a:cubicBezTo>
                        <a:pt x="129" y="2908"/>
                        <a:pt x="135" y="2903"/>
                        <a:pt x="141" y="2899"/>
                      </a:cubicBezTo>
                      <a:lnTo>
                        <a:pt x="196" y="2867"/>
                      </a:lnTo>
                      <a:cubicBezTo>
                        <a:pt x="200" y="2865"/>
                        <a:pt x="204" y="2863"/>
                        <a:pt x="209" y="2861"/>
                      </a:cubicBezTo>
                      <a:lnTo>
                        <a:pt x="265" y="2841"/>
                      </a:lnTo>
                      <a:lnTo>
                        <a:pt x="315" y="2982"/>
                      </a:lnTo>
                      <a:lnTo>
                        <a:pt x="258" y="3002"/>
                      </a:lnTo>
                      <a:lnTo>
                        <a:pt x="271" y="2996"/>
                      </a:lnTo>
                      <a:lnTo>
                        <a:pt x="216" y="3028"/>
                      </a:lnTo>
                      <a:lnTo>
                        <a:pt x="233" y="3014"/>
                      </a:lnTo>
                      <a:lnTo>
                        <a:pt x="216" y="3032"/>
                      </a:lnTo>
                      <a:lnTo>
                        <a:pt x="107" y="2931"/>
                      </a:lnTo>
                      <a:close/>
                      <a:moveTo>
                        <a:pt x="541" y="2658"/>
                      </a:moveTo>
                      <a:lnTo>
                        <a:pt x="595" y="2547"/>
                      </a:lnTo>
                      <a:lnTo>
                        <a:pt x="664" y="2406"/>
                      </a:lnTo>
                      <a:lnTo>
                        <a:pt x="724" y="2258"/>
                      </a:lnTo>
                      <a:lnTo>
                        <a:pt x="718" y="2284"/>
                      </a:lnTo>
                      <a:lnTo>
                        <a:pt x="719" y="2253"/>
                      </a:lnTo>
                      <a:lnTo>
                        <a:pt x="720" y="2216"/>
                      </a:lnTo>
                      <a:lnTo>
                        <a:pt x="720" y="2173"/>
                      </a:lnTo>
                      <a:lnTo>
                        <a:pt x="720" y="2137"/>
                      </a:lnTo>
                      <a:lnTo>
                        <a:pt x="869" y="2137"/>
                      </a:lnTo>
                      <a:lnTo>
                        <a:pt x="869" y="2173"/>
                      </a:lnTo>
                      <a:lnTo>
                        <a:pt x="869" y="2219"/>
                      </a:lnTo>
                      <a:lnTo>
                        <a:pt x="868" y="2258"/>
                      </a:lnTo>
                      <a:lnTo>
                        <a:pt x="867" y="2289"/>
                      </a:lnTo>
                      <a:cubicBezTo>
                        <a:pt x="866" y="2298"/>
                        <a:pt x="865" y="2306"/>
                        <a:pt x="861" y="2315"/>
                      </a:cubicBezTo>
                      <a:lnTo>
                        <a:pt x="797" y="2471"/>
                      </a:lnTo>
                      <a:lnTo>
                        <a:pt x="728" y="2612"/>
                      </a:lnTo>
                      <a:lnTo>
                        <a:pt x="675" y="2723"/>
                      </a:lnTo>
                      <a:lnTo>
                        <a:pt x="541" y="2658"/>
                      </a:lnTo>
                      <a:close/>
                      <a:moveTo>
                        <a:pt x="721" y="1689"/>
                      </a:moveTo>
                      <a:lnTo>
                        <a:pt x="725" y="1557"/>
                      </a:lnTo>
                      <a:lnTo>
                        <a:pt x="726" y="1538"/>
                      </a:lnTo>
                      <a:lnTo>
                        <a:pt x="875" y="1546"/>
                      </a:lnTo>
                      <a:lnTo>
                        <a:pt x="874" y="1562"/>
                      </a:lnTo>
                      <a:lnTo>
                        <a:pt x="870" y="1693"/>
                      </a:lnTo>
                      <a:lnTo>
                        <a:pt x="721" y="1689"/>
                      </a:lnTo>
                      <a:close/>
                      <a:moveTo>
                        <a:pt x="766" y="1089"/>
                      </a:moveTo>
                      <a:lnTo>
                        <a:pt x="773" y="1042"/>
                      </a:lnTo>
                      <a:lnTo>
                        <a:pt x="803" y="872"/>
                      </a:lnTo>
                      <a:lnTo>
                        <a:pt x="846" y="710"/>
                      </a:lnTo>
                      <a:lnTo>
                        <a:pt x="900" y="559"/>
                      </a:lnTo>
                      <a:lnTo>
                        <a:pt x="931" y="495"/>
                      </a:lnTo>
                      <a:lnTo>
                        <a:pt x="1064" y="561"/>
                      </a:lnTo>
                      <a:lnTo>
                        <a:pt x="1039" y="610"/>
                      </a:lnTo>
                      <a:lnTo>
                        <a:pt x="989" y="747"/>
                      </a:lnTo>
                      <a:lnTo>
                        <a:pt x="950" y="899"/>
                      </a:lnTo>
                      <a:lnTo>
                        <a:pt x="920" y="1061"/>
                      </a:lnTo>
                      <a:lnTo>
                        <a:pt x="914" y="1109"/>
                      </a:lnTo>
                      <a:lnTo>
                        <a:pt x="766" y="1089"/>
                      </a:lnTo>
                      <a:close/>
                      <a:moveTo>
                        <a:pt x="1267" y="144"/>
                      </a:moveTo>
                      <a:lnTo>
                        <a:pt x="1283" y="137"/>
                      </a:lnTo>
                      <a:lnTo>
                        <a:pt x="1245" y="174"/>
                      </a:lnTo>
                      <a:lnTo>
                        <a:pt x="1272" y="116"/>
                      </a:lnTo>
                      <a:lnTo>
                        <a:pt x="1294" y="58"/>
                      </a:lnTo>
                      <a:lnTo>
                        <a:pt x="1433" y="111"/>
                      </a:lnTo>
                      <a:lnTo>
                        <a:pt x="1407" y="179"/>
                      </a:lnTo>
                      <a:lnTo>
                        <a:pt x="1380" y="237"/>
                      </a:lnTo>
                      <a:cubicBezTo>
                        <a:pt x="1372" y="253"/>
                        <a:pt x="1359" y="266"/>
                        <a:pt x="1342" y="274"/>
                      </a:cubicBezTo>
                      <a:lnTo>
                        <a:pt x="1326" y="281"/>
                      </a:lnTo>
                      <a:lnTo>
                        <a:pt x="1267" y="144"/>
                      </a:lnTo>
                      <a:close/>
                      <a:moveTo>
                        <a:pt x="1783" y="40"/>
                      </a:moveTo>
                      <a:lnTo>
                        <a:pt x="1814" y="54"/>
                      </a:lnTo>
                      <a:lnTo>
                        <a:pt x="1858" y="70"/>
                      </a:lnTo>
                      <a:lnTo>
                        <a:pt x="1933" y="88"/>
                      </a:lnTo>
                      <a:lnTo>
                        <a:pt x="2012" y="102"/>
                      </a:lnTo>
                      <a:lnTo>
                        <a:pt x="2094" y="116"/>
                      </a:lnTo>
                      <a:lnTo>
                        <a:pt x="2178" y="133"/>
                      </a:lnTo>
                      <a:cubicBezTo>
                        <a:pt x="2188" y="135"/>
                        <a:pt x="2198" y="139"/>
                        <a:pt x="2206" y="145"/>
                      </a:cubicBezTo>
                      <a:lnTo>
                        <a:pt x="2260" y="183"/>
                      </a:lnTo>
                      <a:lnTo>
                        <a:pt x="2309" y="219"/>
                      </a:lnTo>
                      <a:lnTo>
                        <a:pt x="2346" y="248"/>
                      </a:lnTo>
                      <a:lnTo>
                        <a:pt x="2255" y="365"/>
                      </a:lnTo>
                      <a:lnTo>
                        <a:pt x="2220" y="338"/>
                      </a:lnTo>
                      <a:lnTo>
                        <a:pt x="2175" y="304"/>
                      </a:lnTo>
                      <a:lnTo>
                        <a:pt x="2121" y="266"/>
                      </a:lnTo>
                      <a:lnTo>
                        <a:pt x="2149" y="278"/>
                      </a:lnTo>
                      <a:lnTo>
                        <a:pt x="2069" y="263"/>
                      </a:lnTo>
                      <a:lnTo>
                        <a:pt x="1985" y="249"/>
                      </a:lnTo>
                      <a:lnTo>
                        <a:pt x="1896" y="232"/>
                      </a:lnTo>
                      <a:lnTo>
                        <a:pt x="1807" y="209"/>
                      </a:lnTo>
                      <a:lnTo>
                        <a:pt x="1753" y="189"/>
                      </a:lnTo>
                      <a:lnTo>
                        <a:pt x="1722" y="175"/>
                      </a:lnTo>
                      <a:lnTo>
                        <a:pt x="1783" y="40"/>
                      </a:lnTo>
                      <a:close/>
                      <a:moveTo>
                        <a:pt x="2668" y="471"/>
                      </a:moveTo>
                      <a:lnTo>
                        <a:pt x="2696" y="474"/>
                      </a:lnTo>
                      <a:lnTo>
                        <a:pt x="2733" y="476"/>
                      </a:lnTo>
                      <a:lnTo>
                        <a:pt x="2777" y="479"/>
                      </a:lnTo>
                      <a:lnTo>
                        <a:pt x="2814" y="482"/>
                      </a:lnTo>
                      <a:lnTo>
                        <a:pt x="2805" y="630"/>
                      </a:lnTo>
                      <a:lnTo>
                        <a:pt x="2766" y="628"/>
                      </a:lnTo>
                      <a:lnTo>
                        <a:pt x="2722" y="625"/>
                      </a:lnTo>
                      <a:lnTo>
                        <a:pt x="2681" y="621"/>
                      </a:lnTo>
                      <a:lnTo>
                        <a:pt x="2654" y="619"/>
                      </a:lnTo>
                      <a:lnTo>
                        <a:pt x="2668" y="471"/>
                      </a:lnTo>
                      <a:close/>
                      <a:moveTo>
                        <a:pt x="3259" y="509"/>
                      </a:moveTo>
                      <a:lnTo>
                        <a:pt x="3296" y="511"/>
                      </a:lnTo>
                      <a:lnTo>
                        <a:pt x="3407" y="519"/>
                      </a:lnTo>
                      <a:cubicBezTo>
                        <a:pt x="3431" y="521"/>
                        <a:pt x="3452" y="534"/>
                        <a:pt x="3465" y="554"/>
                      </a:cubicBezTo>
                      <a:lnTo>
                        <a:pt x="3488" y="591"/>
                      </a:lnTo>
                      <a:lnTo>
                        <a:pt x="3506" y="619"/>
                      </a:lnTo>
                      <a:lnTo>
                        <a:pt x="3537" y="662"/>
                      </a:lnTo>
                      <a:lnTo>
                        <a:pt x="3558" y="690"/>
                      </a:lnTo>
                      <a:lnTo>
                        <a:pt x="3572" y="707"/>
                      </a:lnTo>
                      <a:cubicBezTo>
                        <a:pt x="3575" y="711"/>
                        <a:pt x="3578" y="716"/>
                        <a:pt x="3580" y="720"/>
                      </a:cubicBezTo>
                      <a:lnTo>
                        <a:pt x="3588" y="736"/>
                      </a:lnTo>
                      <a:cubicBezTo>
                        <a:pt x="3591" y="743"/>
                        <a:pt x="3594" y="750"/>
                        <a:pt x="3595" y="757"/>
                      </a:cubicBezTo>
                      <a:lnTo>
                        <a:pt x="3598" y="775"/>
                      </a:lnTo>
                      <a:lnTo>
                        <a:pt x="3600" y="812"/>
                      </a:lnTo>
                      <a:lnTo>
                        <a:pt x="3600" y="857"/>
                      </a:lnTo>
                      <a:lnTo>
                        <a:pt x="3451" y="857"/>
                      </a:lnTo>
                      <a:lnTo>
                        <a:pt x="3451" y="817"/>
                      </a:lnTo>
                      <a:lnTo>
                        <a:pt x="3451" y="800"/>
                      </a:lnTo>
                      <a:lnTo>
                        <a:pt x="3448" y="782"/>
                      </a:lnTo>
                      <a:lnTo>
                        <a:pt x="3455" y="803"/>
                      </a:lnTo>
                      <a:lnTo>
                        <a:pt x="3447" y="787"/>
                      </a:lnTo>
                      <a:lnTo>
                        <a:pt x="3455" y="800"/>
                      </a:lnTo>
                      <a:lnTo>
                        <a:pt x="3439" y="779"/>
                      </a:lnTo>
                      <a:lnTo>
                        <a:pt x="3416" y="749"/>
                      </a:lnTo>
                      <a:lnTo>
                        <a:pt x="3383" y="702"/>
                      </a:lnTo>
                      <a:lnTo>
                        <a:pt x="3361" y="670"/>
                      </a:lnTo>
                      <a:lnTo>
                        <a:pt x="3338" y="633"/>
                      </a:lnTo>
                      <a:lnTo>
                        <a:pt x="3396" y="668"/>
                      </a:lnTo>
                      <a:lnTo>
                        <a:pt x="3285" y="660"/>
                      </a:lnTo>
                      <a:lnTo>
                        <a:pt x="3249" y="657"/>
                      </a:lnTo>
                      <a:lnTo>
                        <a:pt x="3259" y="50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3" name="Group 39"/>
              <p:cNvGrpSpPr>
                <a:grpSpLocks/>
              </p:cNvGrpSpPr>
              <p:nvPr/>
            </p:nvGrpSpPr>
            <p:grpSpPr bwMode="auto">
              <a:xfrm>
                <a:off x="3872" y="2331"/>
                <a:ext cx="965" cy="882"/>
                <a:chOff x="3872" y="2331"/>
                <a:chExt cx="965" cy="882"/>
              </a:xfrm>
            </p:grpSpPr>
            <p:sp>
              <p:nvSpPr>
                <p:cNvPr id="14531" name="Freeform 37"/>
                <p:cNvSpPr>
                  <a:spLocks/>
                </p:cNvSpPr>
                <p:nvPr/>
              </p:nvSpPr>
              <p:spPr bwMode="auto">
                <a:xfrm>
                  <a:off x="3872" y="2340"/>
                  <a:ext cx="963" cy="873"/>
                </a:xfrm>
                <a:custGeom>
                  <a:avLst/>
                  <a:gdLst>
                    <a:gd name="T0" fmla="*/ 0 w 4149"/>
                    <a:gd name="T1" fmla="*/ 0 h 3760"/>
                    <a:gd name="T2" fmla="*/ 0 w 4149"/>
                    <a:gd name="T3" fmla="*/ 0 h 3760"/>
                    <a:gd name="T4" fmla="*/ 0 w 4149"/>
                    <a:gd name="T5" fmla="*/ 0 h 3760"/>
                    <a:gd name="T6" fmla="*/ 0 w 4149"/>
                    <a:gd name="T7" fmla="*/ 0 h 3760"/>
                    <a:gd name="T8" fmla="*/ 0 w 4149"/>
                    <a:gd name="T9" fmla="*/ 0 h 3760"/>
                    <a:gd name="T10" fmla="*/ 0 w 4149"/>
                    <a:gd name="T11" fmla="*/ 0 h 3760"/>
                    <a:gd name="T12" fmla="*/ 0 w 4149"/>
                    <a:gd name="T13" fmla="*/ 0 h 3760"/>
                    <a:gd name="T14" fmla="*/ 0 w 4149"/>
                    <a:gd name="T15" fmla="*/ 0 h 3760"/>
                    <a:gd name="T16" fmla="*/ 0 w 4149"/>
                    <a:gd name="T17" fmla="*/ 0 h 3760"/>
                    <a:gd name="T18" fmla="*/ 0 w 4149"/>
                    <a:gd name="T19" fmla="*/ 0 h 3760"/>
                    <a:gd name="T20" fmla="*/ 0 w 4149"/>
                    <a:gd name="T21" fmla="*/ 0 h 3760"/>
                    <a:gd name="T22" fmla="*/ 0 w 4149"/>
                    <a:gd name="T23" fmla="*/ 0 h 3760"/>
                    <a:gd name="T24" fmla="*/ 0 w 4149"/>
                    <a:gd name="T25" fmla="*/ 0 h 3760"/>
                    <a:gd name="T26" fmla="*/ 0 w 4149"/>
                    <a:gd name="T27" fmla="*/ 0 h 3760"/>
                    <a:gd name="T28" fmla="*/ 0 w 4149"/>
                    <a:gd name="T29" fmla="*/ 0 h 3760"/>
                    <a:gd name="T30" fmla="*/ 0 w 4149"/>
                    <a:gd name="T31" fmla="*/ 0 h 3760"/>
                    <a:gd name="T32" fmla="*/ 0 w 4149"/>
                    <a:gd name="T33" fmla="*/ 0 h 3760"/>
                    <a:gd name="T34" fmla="*/ 0 w 4149"/>
                    <a:gd name="T35" fmla="*/ 0 h 3760"/>
                    <a:gd name="T36" fmla="*/ 0 w 4149"/>
                    <a:gd name="T37" fmla="*/ 0 h 3760"/>
                    <a:gd name="T38" fmla="*/ 0 w 4149"/>
                    <a:gd name="T39" fmla="*/ 0 h 3760"/>
                    <a:gd name="T40" fmla="*/ 0 w 4149"/>
                    <a:gd name="T41" fmla="*/ 0 h 3760"/>
                    <a:gd name="T42" fmla="*/ 0 w 4149"/>
                    <a:gd name="T43" fmla="*/ 0 h 3760"/>
                    <a:gd name="T44" fmla="*/ 0 w 4149"/>
                    <a:gd name="T45" fmla="*/ 0 h 3760"/>
                    <a:gd name="T46" fmla="*/ 0 w 4149"/>
                    <a:gd name="T47" fmla="*/ 0 h 3760"/>
                    <a:gd name="T48" fmla="*/ 0 w 4149"/>
                    <a:gd name="T49" fmla="*/ 0 h 3760"/>
                    <a:gd name="T50" fmla="*/ 0 w 4149"/>
                    <a:gd name="T51" fmla="*/ 0 h 3760"/>
                    <a:gd name="T52" fmla="*/ 0 w 4149"/>
                    <a:gd name="T53" fmla="*/ 0 h 3760"/>
                    <a:gd name="T54" fmla="*/ 0 w 4149"/>
                    <a:gd name="T55" fmla="*/ 0 h 3760"/>
                    <a:gd name="T56" fmla="*/ 0 w 4149"/>
                    <a:gd name="T57" fmla="*/ 0 h 3760"/>
                    <a:gd name="T58" fmla="*/ 0 w 4149"/>
                    <a:gd name="T59" fmla="*/ 0 h 3760"/>
                    <a:gd name="T60" fmla="*/ 0 w 4149"/>
                    <a:gd name="T61" fmla="*/ 0 h 3760"/>
                    <a:gd name="T62" fmla="*/ 0 w 4149"/>
                    <a:gd name="T63" fmla="*/ 0 h 37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49"/>
                    <a:gd name="T97" fmla="*/ 0 h 3760"/>
                    <a:gd name="T98" fmla="*/ 4149 w 4149"/>
                    <a:gd name="T99" fmla="*/ 3760 h 37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49" h="3760">
                      <a:moveTo>
                        <a:pt x="1982" y="0"/>
                      </a:moveTo>
                      <a:cubicBezTo>
                        <a:pt x="2019" y="144"/>
                        <a:pt x="2056" y="276"/>
                        <a:pt x="2081" y="425"/>
                      </a:cubicBezTo>
                      <a:cubicBezTo>
                        <a:pt x="2015" y="685"/>
                        <a:pt x="1969" y="668"/>
                        <a:pt x="1722" y="718"/>
                      </a:cubicBezTo>
                      <a:cubicBezTo>
                        <a:pt x="1668" y="929"/>
                        <a:pt x="1610" y="1127"/>
                        <a:pt x="1816" y="1271"/>
                      </a:cubicBezTo>
                      <a:cubicBezTo>
                        <a:pt x="1916" y="1420"/>
                        <a:pt x="1841" y="1506"/>
                        <a:pt x="2015" y="1564"/>
                      </a:cubicBezTo>
                      <a:cubicBezTo>
                        <a:pt x="2048" y="1585"/>
                        <a:pt x="2093" y="1597"/>
                        <a:pt x="2110" y="1630"/>
                      </a:cubicBezTo>
                      <a:cubicBezTo>
                        <a:pt x="2130" y="1676"/>
                        <a:pt x="2196" y="2018"/>
                        <a:pt x="2209" y="2084"/>
                      </a:cubicBezTo>
                      <a:cubicBezTo>
                        <a:pt x="2101" y="2122"/>
                        <a:pt x="1916" y="2250"/>
                        <a:pt x="1916" y="2250"/>
                      </a:cubicBezTo>
                      <a:cubicBezTo>
                        <a:pt x="1775" y="2237"/>
                        <a:pt x="1635" y="2233"/>
                        <a:pt x="1495" y="2216"/>
                      </a:cubicBezTo>
                      <a:cubicBezTo>
                        <a:pt x="1462" y="2212"/>
                        <a:pt x="1428" y="2179"/>
                        <a:pt x="1395" y="2183"/>
                      </a:cubicBezTo>
                      <a:cubicBezTo>
                        <a:pt x="1292" y="2196"/>
                        <a:pt x="1201" y="2258"/>
                        <a:pt x="1102" y="2278"/>
                      </a:cubicBezTo>
                      <a:cubicBezTo>
                        <a:pt x="611" y="2382"/>
                        <a:pt x="1148" y="2254"/>
                        <a:pt x="776" y="2344"/>
                      </a:cubicBezTo>
                      <a:cubicBezTo>
                        <a:pt x="611" y="2456"/>
                        <a:pt x="459" y="2510"/>
                        <a:pt x="289" y="2605"/>
                      </a:cubicBezTo>
                      <a:cubicBezTo>
                        <a:pt x="219" y="2642"/>
                        <a:pt x="91" y="2737"/>
                        <a:pt x="91" y="2737"/>
                      </a:cubicBezTo>
                      <a:cubicBezTo>
                        <a:pt x="0" y="2877"/>
                        <a:pt x="17" y="2939"/>
                        <a:pt x="157" y="3030"/>
                      </a:cubicBezTo>
                      <a:cubicBezTo>
                        <a:pt x="227" y="3236"/>
                        <a:pt x="194" y="3277"/>
                        <a:pt x="417" y="3356"/>
                      </a:cubicBezTo>
                      <a:cubicBezTo>
                        <a:pt x="500" y="3591"/>
                        <a:pt x="467" y="3484"/>
                        <a:pt x="516" y="3682"/>
                      </a:cubicBezTo>
                      <a:cubicBezTo>
                        <a:pt x="780" y="3637"/>
                        <a:pt x="941" y="3604"/>
                        <a:pt x="1230" y="3583"/>
                      </a:cubicBezTo>
                      <a:cubicBezTo>
                        <a:pt x="1639" y="3447"/>
                        <a:pt x="1301" y="3488"/>
                        <a:pt x="2110" y="3451"/>
                      </a:cubicBezTo>
                      <a:cubicBezTo>
                        <a:pt x="2225" y="3418"/>
                        <a:pt x="2308" y="3389"/>
                        <a:pt x="2407" y="3323"/>
                      </a:cubicBezTo>
                      <a:cubicBezTo>
                        <a:pt x="2675" y="3418"/>
                        <a:pt x="2778" y="3455"/>
                        <a:pt x="3088" y="3484"/>
                      </a:cubicBezTo>
                      <a:cubicBezTo>
                        <a:pt x="3158" y="3760"/>
                        <a:pt x="3368" y="3641"/>
                        <a:pt x="3641" y="3616"/>
                      </a:cubicBezTo>
                      <a:cubicBezTo>
                        <a:pt x="3666" y="3253"/>
                        <a:pt x="3653" y="2889"/>
                        <a:pt x="3773" y="2543"/>
                      </a:cubicBezTo>
                      <a:cubicBezTo>
                        <a:pt x="3810" y="2439"/>
                        <a:pt x="3992" y="2522"/>
                        <a:pt x="4099" y="2510"/>
                      </a:cubicBezTo>
                      <a:cubicBezTo>
                        <a:pt x="4149" y="2365"/>
                        <a:pt x="4107" y="2324"/>
                        <a:pt x="3967" y="2278"/>
                      </a:cubicBezTo>
                      <a:cubicBezTo>
                        <a:pt x="3860" y="2291"/>
                        <a:pt x="3748" y="2332"/>
                        <a:pt x="3641" y="2311"/>
                      </a:cubicBezTo>
                      <a:cubicBezTo>
                        <a:pt x="3567" y="2299"/>
                        <a:pt x="3447" y="2183"/>
                        <a:pt x="3447" y="2183"/>
                      </a:cubicBezTo>
                      <a:cubicBezTo>
                        <a:pt x="3364" y="1932"/>
                        <a:pt x="3426" y="1655"/>
                        <a:pt x="3187" y="1498"/>
                      </a:cubicBezTo>
                      <a:cubicBezTo>
                        <a:pt x="3125" y="1308"/>
                        <a:pt x="3170" y="1127"/>
                        <a:pt x="2993" y="1011"/>
                      </a:cubicBezTo>
                      <a:cubicBezTo>
                        <a:pt x="2881" y="846"/>
                        <a:pt x="2795" y="664"/>
                        <a:pt x="2634" y="553"/>
                      </a:cubicBezTo>
                      <a:cubicBezTo>
                        <a:pt x="2547" y="305"/>
                        <a:pt x="2436" y="322"/>
                        <a:pt x="2242" y="194"/>
                      </a:cubicBezTo>
                      <a:cubicBezTo>
                        <a:pt x="2163" y="82"/>
                        <a:pt x="2093" y="74"/>
                        <a:pt x="1982" y="0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32" name="Freeform 38"/>
                <p:cNvSpPr>
                  <a:spLocks noEditPoints="1"/>
                </p:cNvSpPr>
                <p:nvPr/>
              </p:nvSpPr>
              <p:spPr bwMode="auto">
                <a:xfrm>
                  <a:off x="3872" y="2331"/>
                  <a:ext cx="965" cy="868"/>
                </a:xfrm>
                <a:custGeom>
                  <a:avLst/>
                  <a:gdLst>
                    <a:gd name="T0" fmla="*/ 0 w 4159"/>
                    <a:gd name="T1" fmla="*/ 0 h 3740"/>
                    <a:gd name="T2" fmla="*/ 0 w 4159"/>
                    <a:gd name="T3" fmla="*/ 0 h 3740"/>
                    <a:gd name="T4" fmla="*/ 0 w 4159"/>
                    <a:gd name="T5" fmla="*/ 0 h 3740"/>
                    <a:gd name="T6" fmla="*/ 0 w 4159"/>
                    <a:gd name="T7" fmla="*/ 0 h 3740"/>
                    <a:gd name="T8" fmla="*/ 0 w 4159"/>
                    <a:gd name="T9" fmla="*/ 0 h 3740"/>
                    <a:gd name="T10" fmla="*/ 0 w 4159"/>
                    <a:gd name="T11" fmla="*/ 0 h 3740"/>
                    <a:gd name="T12" fmla="*/ 0 w 4159"/>
                    <a:gd name="T13" fmla="*/ 0 h 3740"/>
                    <a:gd name="T14" fmla="*/ 0 w 4159"/>
                    <a:gd name="T15" fmla="*/ 0 h 3740"/>
                    <a:gd name="T16" fmla="*/ 0 w 4159"/>
                    <a:gd name="T17" fmla="*/ 0 h 3740"/>
                    <a:gd name="T18" fmla="*/ 0 w 4159"/>
                    <a:gd name="T19" fmla="*/ 0 h 3740"/>
                    <a:gd name="T20" fmla="*/ 0 w 4159"/>
                    <a:gd name="T21" fmla="*/ 0 h 3740"/>
                    <a:gd name="T22" fmla="*/ 0 w 4159"/>
                    <a:gd name="T23" fmla="*/ 0 h 3740"/>
                    <a:gd name="T24" fmla="*/ 0 w 4159"/>
                    <a:gd name="T25" fmla="*/ 0 h 3740"/>
                    <a:gd name="T26" fmla="*/ 0 w 4159"/>
                    <a:gd name="T27" fmla="*/ 0 h 3740"/>
                    <a:gd name="T28" fmla="*/ 0 w 4159"/>
                    <a:gd name="T29" fmla="*/ 0 h 3740"/>
                    <a:gd name="T30" fmla="*/ 0 w 4159"/>
                    <a:gd name="T31" fmla="*/ 0 h 3740"/>
                    <a:gd name="T32" fmla="*/ 0 w 4159"/>
                    <a:gd name="T33" fmla="*/ 0 h 3740"/>
                    <a:gd name="T34" fmla="*/ 0 w 4159"/>
                    <a:gd name="T35" fmla="*/ 0 h 3740"/>
                    <a:gd name="T36" fmla="*/ 0 w 4159"/>
                    <a:gd name="T37" fmla="*/ 0 h 3740"/>
                    <a:gd name="T38" fmla="*/ 0 w 4159"/>
                    <a:gd name="T39" fmla="*/ 0 h 3740"/>
                    <a:gd name="T40" fmla="*/ 0 w 4159"/>
                    <a:gd name="T41" fmla="*/ 0 h 3740"/>
                    <a:gd name="T42" fmla="*/ 0 w 4159"/>
                    <a:gd name="T43" fmla="*/ 0 h 3740"/>
                    <a:gd name="T44" fmla="*/ 0 w 4159"/>
                    <a:gd name="T45" fmla="*/ 0 h 3740"/>
                    <a:gd name="T46" fmla="*/ 0 w 4159"/>
                    <a:gd name="T47" fmla="*/ 0 h 3740"/>
                    <a:gd name="T48" fmla="*/ 0 w 4159"/>
                    <a:gd name="T49" fmla="*/ 0 h 3740"/>
                    <a:gd name="T50" fmla="*/ 0 w 4159"/>
                    <a:gd name="T51" fmla="*/ 0 h 3740"/>
                    <a:gd name="T52" fmla="*/ 0 w 4159"/>
                    <a:gd name="T53" fmla="*/ 0 h 3740"/>
                    <a:gd name="T54" fmla="*/ 0 w 4159"/>
                    <a:gd name="T55" fmla="*/ 0 h 3740"/>
                    <a:gd name="T56" fmla="*/ 0 w 4159"/>
                    <a:gd name="T57" fmla="*/ 0 h 3740"/>
                    <a:gd name="T58" fmla="*/ 0 w 4159"/>
                    <a:gd name="T59" fmla="*/ 0 h 3740"/>
                    <a:gd name="T60" fmla="*/ 0 w 4159"/>
                    <a:gd name="T61" fmla="*/ 0 h 3740"/>
                    <a:gd name="T62" fmla="*/ 0 w 4159"/>
                    <a:gd name="T63" fmla="*/ 0 h 3740"/>
                    <a:gd name="T64" fmla="*/ 0 w 4159"/>
                    <a:gd name="T65" fmla="*/ 0 h 3740"/>
                    <a:gd name="T66" fmla="*/ 0 w 4159"/>
                    <a:gd name="T67" fmla="*/ 0 h 3740"/>
                    <a:gd name="T68" fmla="*/ 0 w 4159"/>
                    <a:gd name="T69" fmla="*/ 0 h 3740"/>
                    <a:gd name="T70" fmla="*/ 0 w 4159"/>
                    <a:gd name="T71" fmla="*/ 0 h 3740"/>
                    <a:gd name="T72" fmla="*/ 0 w 4159"/>
                    <a:gd name="T73" fmla="*/ 0 h 3740"/>
                    <a:gd name="T74" fmla="*/ 0 w 4159"/>
                    <a:gd name="T75" fmla="*/ 0 h 3740"/>
                    <a:gd name="T76" fmla="*/ 0 w 4159"/>
                    <a:gd name="T77" fmla="*/ 0 h 3740"/>
                    <a:gd name="T78" fmla="*/ 0 w 4159"/>
                    <a:gd name="T79" fmla="*/ 0 h 3740"/>
                    <a:gd name="T80" fmla="*/ 0 w 4159"/>
                    <a:gd name="T81" fmla="*/ 0 h 3740"/>
                    <a:gd name="T82" fmla="*/ 0 w 4159"/>
                    <a:gd name="T83" fmla="*/ 0 h 3740"/>
                    <a:gd name="T84" fmla="*/ 0 w 4159"/>
                    <a:gd name="T85" fmla="*/ 0 h 3740"/>
                    <a:gd name="T86" fmla="*/ 0 w 4159"/>
                    <a:gd name="T87" fmla="*/ 0 h 3740"/>
                    <a:gd name="T88" fmla="*/ 0 w 4159"/>
                    <a:gd name="T89" fmla="*/ 0 h 3740"/>
                    <a:gd name="T90" fmla="*/ 0 w 4159"/>
                    <a:gd name="T91" fmla="*/ 0 h 3740"/>
                    <a:gd name="T92" fmla="*/ 0 w 4159"/>
                    <a:gd name="T93" fmla="*/ 0 h 3740"/>
                    <a:gd name="T94" fmla="*/ 0 w 4159"/>
                    <a:gd name="T95" fmla="*/ 0 h 3740"/>
                    <a:gd name="T96" fmla="*/ 0 w 4159"/>
                    <a:gd name="T97" fmla="*/ 0 h 3740"/>
                    <a:gd name="T98" fmla="*/ 0 w 4159"/>
                    <a:gd name="T99" fmla="*/ 0 h 3740"/>
                    <a:gd name="T100" fmla="*/ 0 w 4159"/>
                    <a:gd name="T101" fmla="*/ 0 h 3740"/>
                    <a:gd name="T102" fmla="*/ 0 w 4159"/>
                    <a:gd name="T103" fmla="*/ 0 h 3740"/>
                    <a:gd name="T104" fmla="*/ 0 w 4159"/>
                    <a:gd name="T105" fmla="*/ 0 h 3740"/>
                    <a:gd name="T106" fmla="*/ 0 w 4159"/>
                    <a:gd name="T107" fmla="*/ 0 h 3740"/>
                    <a:gd name="T108" fmla="*/ 0 w 4159"/>
                    <a:gd name="T109" fmla="*/ 0 h 3740"/>
                    <a:gd name="T110" fmla="*/ 0 w 4159"/>
                    <a:gd name="T111" fmla="*/ 0 h 3740"/>
                    <a:gd name="T112" fmla="*/ 0 w 4159"/>
                    <a:gd name="T113" fmla="*/ 0 h 3740"/>
                    <a:gd name="T114" fmla="*/ 0 w 4159"/>
                    <a:gd name="T115" fmla="*/ 0 h 3740"/>
                    <a:gd name="T116" fmla="*/ 0 w 4159"/>
                    <a:gd name="T117" fmla="*/ 0 h 3740"/>
                    <a:gd name="T118" fmla="*/ 0 w 4159"/>
                    <a:gd name="T119" fmla="*/ 0 h 3740"/>
                    <a:gd name="T120" fmla="*/ 0 w 4159"/>
                    <a:gd name="T121" fmla="*/ 0 h 3740"/>
                    <a:gd name="T122" fmla="*/ 0 w 4159"/>
                    <a:gd name="T123" fmla="*/ 0 h 3740"/>
                    <a:gd name="T124" fmla="*/ 0 w 4159"/>
                    <a:gd name="T125" fmla="*/ 0 h 37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159"/>
                    <a:gd name="T190" fmla="*/ 0 h 3740"/>
                    <a:gd name="T191" fmla="*/ 4159 w 4159"/>
                    <a:gd name="T192" fmla="*/ 3740 h 374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159" h="3740">
                      <a:moveTo>
                        <a:pt x="2004" y="96"/>
                      </a:moveTo>
                      <a:lnTo>
                        <a:pt x="1964" y="71"/>
                      </a:lnTo>
                      <a:lnTo>
                        <a:pt x="2020" y="31"/>
                      </a:lnTo>
                      <a:lnTo>
                        <a:pt x="2047" y="137"/>
                      </a:lnTo>
                      <a:lnTo>
                        <a:pt x="2074" y="242"/>
                      </a:lnTo>
                      <a:lnTo>
                        <a:pt x="2081" y="274"/>
                      </a:lnTo>
                      <a:lnTo>
                        <a:pt x="2009" y="291"/>
                      </a:lnTo>
                      <a:lnTo>
                        <a:pt x="2002" y="260"/>
                      </a:lnTo>
                      <a:lnTo>
                        <a:pt x="1975" y="156"/>
                      </a:lnTo>
                      <a:lnTo>
                        <a:pt x="1948" y="49"/>
                      </a:lnTo>
                      <a:cubicBezTo>
                        <a:pt x="1944" y="35"/>
                        <a:pt x="1950" y="19"/>
                        <a:pt x="1962" y="10"/>
                      </a:cubicBezTo>
                      <a:cubicBezTo>
                        <a:pt x="1974" y="1"/>
                        <a:pt x="1991" y="0"/>
                        <a:pt x="2004" y="8"/>
                      </a:cubicBezTo>
                      <a:lnTo>
                        <a:pt x="2044" y="33"/>
                      </a:lnTo>
                      <a:lnTo>
                        <a:pt x="2004" y="96"/>
                      </a:lnTo>
                      <a:close/>
                      <a:moveTo>
                        <a:pt x="2110" y="510"/>
                      </a:moveTo>
                      <a:lnTo>
                        <a:pt x="2107" y="520"/>
                      </a:lnTo>
                      <a:lnTo>
                        <a:pt x="2095" y="561"/>
                      </a:lnTo>
                      <a:lnTo>
                        <a:pt x="2086" y="584"/>
                      </a:lnTo>
                      <a:lnTo>
                        <a:pt x="2016" y="558"/>
                      </a:lnTo>
                      <a:lnTo>
                        <a:pt x="2023" y="539"/>
                      </a:lnTo>
                      <a:lnTo>
                        <a:pt x="2035" y="501"/>
                      </a:lnTo>
                      <a:lnTo>
                        <a:pt x="2038" y="491"/>
                      </a:lnTo>
                      <a:lnTo>
                        <a:pt x="2110" y="510"/>
                      </a:lnTo>
                      <a:close/>
                      <a:moveTo>
                        <a:pt x="1911" y="757"/>
                      </a:moveTo>
                      <a:lnTo>
                        <a:pt x="1884" y="764"/>
                      </a:lnTo>
                      <a:lnTo>
                        <a:pt x="1852" y="771"/>
                      </a:lnTo>
                      <a:lnTo>
                        <a:pt x="1815" y="778"/>
                      </a:lnTo>
                      <a:lnTo>
                        <a:pt x="1775" y="786"/>
                      </a:lnTo>
                      <a:lnTo>
                        <a:pt x="1731" y="795"/>
                      </a:lnTo>
                      <a:lnTo>
                        <a:pt x="1760" y="768"/>
                      </a:lnTo>
                      <a:lnTo>
                        <a:pt x="1740" y="846"/>
                      </a:lnTo>
                      <a:lnTo>
                        <a:pt x="1733" y="879"/>
                      </a:lnTo>
                      <a:lnTo>
                        <a:pt x="1660" y="863"/>
                      </a:lnTo>
                      <a:lnTo>
                        <a:pt x="1668" y="828"/>
                      </a:lnTo>
                      <a:lnTo>
                        <a:pt x="1688" y="749"/>
                      </a:lnTo>
                      <a:cubicBezTo>
                        <a:pt x="1692" y="735"/>
                        <a:pt x="1703" y="725"/>
                        <a:pt x="1717" y="722"/>
                      </a:cubicBezTo>
                      <a:lnTo>
                        <a:pt x="1761" y="714"/>
                      </a:lnTo>
                      <a:lnTo>
                        <a:pt x="1801" y="706"/>
                      </a:lnTo>
                      <a:lnTo>
                        <a:pt x="1835" y="699"/>
                      </a:lnTo>
                      <a:lnTo>
                        <a:pt x="1866" y="692"/>
                      </a:lnTo>
                      <a:lnTo>
                        <a:pt x="1892" y="685"/>
                      </a:lnTo>
                      <a:lnTo>
                        <a:pt x="1911" y="757"/>
                      </a:lnTo>
                      <a:close/>
                      <a:moveTo>
                        <a:pt x="1714" y="1089"/>
                      </a:moveTo>
                      <a:lnTo>
                        <a:pt x="1714" y="1091"/>
                      </a:lnTo>
                      <a:lnTo>
                        <a:pt x="1720" y="1121"/>
                      </a:lnTo>
                      <a:lnTo>
                        <a:pt x="1730" y="1150"/>
                      </a:lnTo>
                      <a:lnTo>
                        <a:pt x="1662" y="1179"/>
                      </a:lnTo>
                      <a:lnTo>
                        <a:pt x="1659" y="1173"/>
                      </a:lnTo>
                      <a:lnTo>
                        <a:pt x="1648" y="1136"/>
                      </a:lnTo>
                      <a:lnTo>
                        <a:pt x="1640" y="1098"/>
                      </a:lnTo>
                      <a:lnTo>
                        <a:pt x="1640" y="1095"/>
                      </a:lnTo>
                      <a:lnTo>
                        <a:pt x="1714" y="1089"/>
                      </a:lnTo>
                      <a:close/>
                      <a:moveTo>
                        <a:pt x="1865" y="1316"/>
                      </a:moveTo>
                      <a:lnTo>
                        <a:pt x="1867" y="1319"/>
                      </a:lnTo>
                      <a:lnTo>
                        <a:pt x="1882" y="1347"/>
                      </a:lnTo>
                      <a:lnTo>
                        <a:pt x="1902" y="1398"/>
                      </a:lnTo>
                      <a:lnTo>
                        <a:pt x="1915" y="1444"/>
                      </a:lnTo>
                      <a:lnTo>
                        <a:pt x="1926" y="1482"/>
                      </a:lnTo>
                      <a:lnTo>
                        <a:pt x="1938" y="1511"/>
                      </a:lnTo>
                      <a:lnTo>
                        <a:pt x="1935" y="1505"/>
                      </a:lnTo>
                      <a:lnTo>
                        <a:pt x="1945" y="1521"/>
                      </a:lnTo>
                      <a:lnTo>
                        <a:pt x="1941" y="1516"/>
                      </a:lnTo>
                      <a:lnTo>
                        <a:pt x="1954" y="1530"/>
                      </a:lnTo>
                      <a:lnTo>
                        <a:pt x="1967" y="1540"/>
                      </a:lnTo>
                      <a:lnTo>
                        <a:pt x="1983" y="1551"/>
                      </a:lnTo>
                      <a:lnTo>
                        <a:pt x="1989" y="1553"/>
                      </a:lnTo>
                      <a:lnTo>
                        <a:pt x="1957" y="1620"/>
                      </a:lnTo>
                      <a:lnTo>
                        <a:pt x="1942" y="1612"/>
                      </a:lnTo>
                      <a:lnTo>
                        <a:pt x="1919" y="1597"/>
                      </a:lnTo>
                      <a:lnTo>
                        <a:pt x="1900" y="1580"/>
                      </a:lnTo>
                      <a:lnTo>
                        <a:pt x="1887" y="1566"/>
                      </a:lnTo>
                      <a:cubicBezTo>
                        <a:pt x="1885" y="1565"/>
                        <a:pt x="1884" y="1563"/>
                        <a:pt x="1883" y="1561"/>
                      </a:cubicBezTo>
                      <a:lnTo>
                        <a:pt x="1873" y="1546"/>
                      </a:lnTo>
                      <a:cubicBezTo>
                        <a:pt x="1872" y="1544"/>
                        <a:pt x="1871" y="1542"/>
                        <a:pt x="1870" y="1540"/>
                      </a:cubicBezTo>
                      <a:lnTo>
                        <a:pt x="1854" y="1502"/>
                      </a:lnTo>
                      <a:lnTo>
                        <a:pt x="1844" y="1464"/>
                      </a:lnTo>
                      <a:lnTo>
                        <a:pt x="1833" y="1425"/>
                      </a:lnTo>
                      <a:lnTo>
                        <a:pt x="1816" y="1382"/>
                      </a:lnTo>
                      <a:lnTo>
                        <a:pt x="1804" y="1358"/>
                      </a:lnTo>
                      <a:lnTo>
                        <a:pt x="1802" y="1354"/>
                      </a:lnTo>
                      <a:lnTo>
                        <a:pt x="1865" y="1316"/>
                      </a:lnTo>
                      <a:close/>
                      <a:moveTo>
                        <a:pt x="2164" y="1717"/>
                      </a:moveTo>
                      <a:lnTo>
                        <a:pt x="2171" y="1742"/>
                      </a:lnTo>
                      <a:lnTo>
                        <a:pt x="2178" y="1774"/>
                      </a:lnTo>
                      <a:lnTo>
                        <a:pt x="2181" y="1790"/>
                      </a:lnTo>
                      <a:lnTo>
                        <a:pt x="2109" y="1806"/>
                      </a:lnTo>
                      <a:lnTo>
                        <a:pt x="2105" y="1791"/>
                      </a:lnTo>
                      <a:lnTo>
                        <a:pt x="2098" y="1760"/>
                      </a:lnTo>
                      <a:lnTo>
                        <a:pt x="2092" y="1735"/>
                      </a:lnTo>
                      <a:lnTo>
                        <a:pt x="2164" y="1717"/>
                      </a:lnTo>
                      <a:close/>
                      <a:moveTo>
                        <a:pt x="2226" y="2010"/>
                      </a:moveTo>
                      <a:lnTo>
                        <a:pt x="2229" y="2025"/>
                      </a:lnTo>
                      <a:lnTo>
                        <a:pt x="2235" y="2055"/>
                      </a:lnTo>
                      <a:lnTo>
                        <a:pt x="2240" y="2081"/>
                      </a:lnTo>
                      <a:lnTo>
                        <a:pt x="2244" y="2102"/>
                      </a:lnTo>
                      <a:lnTo>
                        <a:pt x="2247" y="2117"/>
                      </a:lnTo>
                      <a:cubicBezTo>
                        <a:pt x="2251" y="2135"/>
                        <a:pt x="2241" y="2152"/>
                        <a:pt x="2225" y="2159"/>
                      </a:cubicBezTo>
                      <a:lnTo>
                        <a:pt x="2182" y="2177"/>
                      </a:lnTo>
                      <a:lnTo>
                        <a:pt x="2136" y="2199"/>
                      </a:lnTo>
                      <a:lnTo>
                        <a:pt x="2089" y="2226"/>
                      </a:lnTo>
                      <a:lnTo>
                        <a:pt x="2063" y="2241"/>
                      </a:lnTo>
                      <a:lnTo>
                        <a:pt x="2025" y="2177"/>
                      </a:lnTo>
                      <a:lnTo>
                        <a:pt x="2053" y="2161"/>
                      </a:lnTo>
                      <a:lnTo>
                        <a:pt x="2103" y="2133"/>
                      </a:lnTo>
                      <a:lnTo>
                        <a:pt x="2153" y="2108"/>
                      </a:lnTo>
                      <a:lnTo>
                        <a:pt x="2197" y="2090"/>
                      </a:lnTo>
                      <a:lnTo>
                        <a:pt x="2174" y="2132"/>
                      </a:lnTo>
                      <a:lnTo>
                        <a:pt x="2171" y="2116"/>
                      </a:lnTo>
                      <a:lnTo>
                        <a:pt x="2167" y="2095"/>
                      </a:lnTo>
                      <a:lnTo>
                        <a:pt x="2163" y="2069"/>
                      </a:lnTo>
                      <a:lnTo>
                        <a:pt x="2157" y="2039"/>
                      </a:lnTo>
                      <a:lnTo>
                        <a:pt x="2154" y="2024"/>
                      </a:lnTo>
                      <a:lnTo>
                        <a:pt x="2226" y="2010"/>
                      </a:lnTo>
                      <a:close/>
                      <a:moveTo>
                        <a:pt x="1842" y="2321"/>
                      </a:moveTo>
                      <a:lnTo>
                        <a:pt x="1810" y="2319"/>
                      </a:lnTo>
                      <a:lnTo>
                        <a:pt x="1768" y="2316"/>
                      </a:lnTo>
                      <a:lnTo>
                        <a:pt x="1773" y="2242"/>
                      </a:lnTo>
                      <a:lnTo>
                        <a:pt x="1815" y="2245"/>
                      </a:lnTo>
                      <a:lnTo>
                        <a:pt x="1848" y="2247"/>
                      </a:lnTo>
                      <a:lnTo>
                        <a:pt x="1842" y="2321"/>
                      </a:lnTo>
                      <a:close/>
                      <a:moveTo>
                        <a:pt x="1545" y="2299"/>
                      </a:moveTo>
                      <a:lnTo>
                        <a:pt x="1493" y="2294"/>
                      </a:lnTo>
                      <a:cubicBezTo>
                        <a:pt x="1491" y="2294"/>
                        <a:pt x="1489" y="2293"/>
                        <a:pt x="1486" y="2293"/>
                      </a:cubicBezTo>
                      <a:lnTo>
                        <a:pt x="1461" y="2285"/>
                      </a:lnTo>
                      <a:cubicBezTo>
                        <a:pt x="1459" y="2284"/>
                        <a:pt x="1457" y="2284"/>
                        <a:pt x="1455" y="2283"/>
                      </a:cubicBezTo>
                      <a:lnTo>
                        <a:pt x="1431" y="2270"/>
                      </a:lnTo>
                      <a:lnTo>
                        <a:pt x="1408" y="2261"/>
                      </a:lnTo>
                      <a:lnTo>
                        <a:pt x="1414" y="2263"/>
                      </a:lnTo>
                      <a:lnTo>
                        <a:pt x="1401" y="2260"/>
                      </a:lnTo>
                      <a:lnTo>
                        <a:pt x="1410" y="2261"/>
                      </a:lnTo>
                      <a:lnTo>
                        <a:pt x="1397" y="2261"/>
                      </a:lnTo>
                      <a:lnTo>
                        <a:pt x="1404" y="2260"/>
                      </a:lnTo>
                      <a:lnTo>
                        <a:pt x="1366" y="2267"/>
                      </a:lnTo>
                      <a:lnTo>
                        <a:pt x="1332" y="2276"/>
                      </a:lnTo>
                      <a:lnTo>
                        <a:pt x="1277" y="2297"/>
                      </a:lnTo>
                      <a:lnTo>
                        <a:pt x="1251" y="2228"/>
                      </a:lnTo>
                      <a:lnTo>
                        <a:pt x="1312" y="2205"/>
                      </a:lnTo>
                      <a:lnTo>
                        <a:pt x="1353" y="2194"/>
                      </a:lnTo>
                      <a:lnTo>
                        <a:pt x="1391" y="2187"/>
                      </a:lnTo>
                      <a:cubicBezTo>
                        <a:pt x="1393" y="2187"/>
                        <a:pt x="1395" y="2186"/>
                        <a:pt x="1397" y="2186"/>
                      </a:cubicBezTo>
                      <a:lnTo>
                        <a:pt x="1410" y="2186"/>
                      </a:lnTo>
                      <a:cubicBezTo>
                        <a:pt x="1413" y="2186"/>
                        <a:pt x="1416" y="2187"/>
                        <a:pt x="1419" y="2187"/>
                      </a:cubicBezTo>
                      <a:lnTo>
                        <a:pt x="1431" y="2190"/>
                      </a:lnTo>
                      <a:cubicBezTo>
                        <a:pt x="1433" y="2191"/>
                        <a:pt x="1435" y="2191"/>
                        <a:pt x="1437" y="2192"/>
                      </a:cubicBezTo>
                      <a:lnTo>
                        <a:pt x="1464" y="2204"/>
                      </a:lnTo>
                      <a:lnTo>
                        <a:pt x="1489" y="2216"/>
                      </a:lnTo>
                      <a:lnTo>
                        <a:pt x="1483" y="2214"/>
                      </a:lnTo>
                      <a:lnTo>
                        <a:pt x="1508" y="2221"/>
                      </a:lnTo>
                      <a:lnTo>
                        <a:pt x="1501" y="2220"/>
                      </a:lnTo>
                      <a:lnTo>
                        <a:pt x="1552" y="2225"/>
                      </a:lnTo>
                      <a:lnTo>
                        <a:pt x="1545" y="2299"/>
                      </a:lnTo>
                      <a:close/>
                      <a:moveTo>
                        <a:pt x="1060" y="2366"/>
                      </a:moveTo>
                      <a:lnTo>
                        <a:pt x="1032" y="2372"/>
                      </a:lnTo>
                      <a:lnTo>
                        <a:pt x="999" y="2378"/>
                      </a:lnTo>
                      <a:lnTo>
                        <a:pt x="987" y="2381"/>
                      </a:lnTo>
                      <a:lnTo>
                        <a:pt x="972" y="2308"/>
                      </a:lnTo>
                      <a:lnTo>
                        <a:pt x="985" y="2306"/>
                      </a:lnTo>
                      <a:lnTo>
                        <a:pt x="1016" y="2299"/>
                      </a:lnTo>
                      <a:lnTo>
                        <a:pt x="1045" y="2293"/>
                      </a:lnTo>
                      <a:lnTo>
                        <a:pt x="1060" y="2366"/>
                      </a:lnTo>
                      <a:close/>
                      <a:moveTo>
                        <a:pt x="844" y="2407"/>
                      </a:moveTo>
                      <a:lnTo>
                        <a:pt x="819" y="2413"/>
                      </a:lnTo>
                      <a:lnTo>
                        <a:pt x="787" y="2421"/>
                      </a:lnTo>
                      <a:lnTo>
                        <a:pt x="799" y="2416"/>
                      </a:lnTo>
                      <a:lnTo>
                        <a:pt x="737" y="2455"/>
                      </a:lnTo>
                      <a:lnTo>
                        <a:pt x="675" y="2491"/>
                      </a:lnTo>
                      <a:lnTo>
                        <a:pt x="614" y="2524"/>
                      </a:lnTo>
                      <a:lnTo>
                        <a:pt x="588" y="2537"/>
                      </a:lnTo>
                      <a:lnTo>
                        <a:pt x="555" y="2470"/>
                      </a:lnTo>
                      <a:lnTo>
                        <a:pt x="579" y="2458"/>
                      </a:lnTo>
                      <a:lnTo>
                        <a:pt x="638" y="2427"/>
                      </a:lnTo>
                      <a:lnTo>
                        <a:pt x="697" y="2393"/>
                      </a:lnTo>
                      <a:lnTo>
                        <a:pt x="758" y="2353"/>
                      </a:lnTo>
                      <a:cubicBezTo>
                        <a:pt x="762" y="2351"/>
                        <a:pt x="766" y="2349"/>
                        <a:pt x="769" y="2348"/>
                      </a:cubicBezTo>
                      <a:lnTo>
                        <a:pt x="802" y="2340"/>
                      </a:lnTo>
                      <a:lnTo>
                        <a:pt x="827" y="2334"/>
                      </a:lnTo>
                      <a:lnTo>
                        <a:pt x="844" y="2407"/>
                      </a:lnTo>
                      <a:close/>
                      <a:moveTo>
                        <a:pt x="389" y="2635"/>
                      </a:moveTo>
                      <a:lnTo>
                        <a:pt x="371" y="2644"/>
                      </a:lnTo>
                      <a:lnTo>
                        <a:pt x="324" y="2670"/>
                      </a:lnTo>
                      <a:lnTo>
                        <a:pt x="289" y="2604"/>
                      </a:lnTo>
                      <a:lnTo>
                        <a:pt x="338" y="2578"/>
                      </a:lnTo>
                      <a:lnTo>
                        <a:pt x="355" y="2569"/>
                      </a:lnTo>
                      <a:lnTo>
                        <a:pt x="389" y="2635"/>
                      </a:lnTo>
                      <a:close/>
                      <a:moveTo>
                        <a:pt x="141" y="2788"/>
                      </a:moveTo>
                      <a:lnTo>
                        <a:pt x="136" y="2792"/>
                      </a:lnTo>
                      <a:lnTo>
                        <a:pt x="121" y="2803"/>
                      </a:lnTo>
                      <a:lnTo>
                        <a:pt x="115" y="2807"/>
                      </a:lnTo>
                      <a:lnTo>
                        <a:pt x="125" y="2796"/>
                      </a:lnTo>
                      <a:lnTo>
                        <a:pt x="96" y="2845"/>
                      </a:lnTo>
                      <a:lnTo>
                        <a:pt x="80" y="2884"/>
                      </a:lnTo>
                      <a:lnTo>
                        <a:pt x="82" y="2877"/>
                      </a:lnTo>
                      <a:lnTo>
                        <a:pt x="74" y="2915"/>
                      </a:lnTo>
                      <a:lnTo>
                        <a:pt x="75" y="2905"/>
                      </a:lnTo>
                      <a:lnTo>
                        <a:pt x="77" y="2940"/>
                      </a:lnTo>
                      <a:lnTo>
                        <a:pt x="74" y="2928"/>
                      </a:lnTo>
                      <a:lnTo>
                        <a:pt x="87" y="2960"/>
                      </a:lnTo>
                      <a:lnTo>
                        <a:pt x="82" y="2952"/>
                      </a:lnTo>
                      <a:lnTo>
                        <a:pt x="106" y="2983"/>
                      </a:lnTo>
                      <a:lnTo>
                        <a:pt x="102" y="2978"/>
                      </a:lnTo>
                      <a:lnTo>
                        <a:pt x="111" y="2986"/>
                      </a:lnTo>
                      <a:lnTo>
                        <a:pt x="62" y="3042"/>
                      </a:lnTo>
                      <a:lnTo>
                        <a:pt x="52" y="3033"/>
                      </a:lnTo>
                      <a:cubicBezTo>
                        <a:pt x="51" y="3032"/>
                        <a:pt x="49" y="3030"/>
                        <a:pt x="48" y="3028"/>
                      </a:cubicBezTo>
                      <a:lnTo>
                        <a:pt x="24" y="2997"/>
                      </a:lnTo>
                      <a:cubicBezTo>
                        <a:pt x="22" y="2995"/>
                        <a:pt x="20" y="2992"/>
                        <a:pt x="19" y="2989"/>
                      </a:cubicBezTo>
                      <a:lnTo>
                        <a:pt x="5" y="2956"/>
                      </a:lnTo>
                      <a:cubicBezTo>
                        <a:pt x="4" y="2952"/>
                        <a:pt x="3" y="2948"/>
                        <a:pt x="2" y="2944"/>
                      </a:cubicBezTo>
                      <a:lnTo>
                        <a:pt x="0" y="2910"/>
                      </a:lnTo>
                      <a:cubicBezTo>
                        <a:pt x="0" y="2906"/>
                        <a:pt x="0" y="2903"/>
                        <a:pt x="1" y="2900"/>
                      </a:cubicBezTo>
                      <a:lnTo>
                        <a:pt x="9" y="2862"/>
                      </a:lnTo>
                      <a:cubicBezTo>
                        <a:pt x="10" y="2859"/>
                        <a:pt x="10" y="2857"/>
                        <a:pt x="11" y="2855"/>
                      </a:cubicBezTo>
                      <a:lnTo>
                        <a:pt x="32" y="2807"/>
                      </a:lnTo>
                      <a:lnTo>
                        <a:pt x="61" y="2758"/>
                      </a:lnTo>
                      <a:cubicBezTo>
                        <a:pt x="64" y="2754"/>
                        <a:pt x="68" y="2750"/>
                        <a:pt x="72" y="2747"/>
                      </a:cubicBezTo>
                      <a:lnTo>
                        <a:pt x="77" y="2743"/>
                      </a:lnTo>
                      <a:lnTo>
                        <a:pt x="93" y="2731"/>
                      </a:lnTo>
                      <a:lnTo>
                        <a:pt x="98" y="2728"/>
                      </a:lnTo>
                      <a:lnTo>
                        <a:pt x="141" y="2788"/>
                      </a:lnTo>
                      <a:close/>
                      <a:moveTo>
                        <a:pt x="234" y="3184"/>
                      </a:moveTo>
                      <a:lnTo>
                        <a:pt x="234" y="3186"/>
                      </a:lnTo>
                      <a:lnTo>
                        <a:pt x="249" y="3231"/>
                      </a:lnTo>
                      <a:lnTo>
                        <a:pt x="257" y="3248"/>
                      </a:lnTo>
                      <a:lnTo>
                        <a:pt x="191" y="3281"/>
                      </a:lnTo>
                      <a:lnTo>
                        <a:pt x="178" y="3254"/>
                      </a:lnTo>
                      <a:lnTo>
                        <a:pt x="163" y="3208"/>
                      </a:lnTo>
                      <a:lnTo>
                        <a:pt x="162" y="3206"/>
                      </a:lnTo>
                      <a:lnTo>
                        <a:pt x="234" y="3184"/>
                      </a:lnTo>
                      <a:close/>
                      <a:moveTo>
                        <a:pt x="414" y="3354"/>
                      </a:moveTo>
                      <a:lnTo>
                        <a:pt x="432" y="3361"/>
                      </a:lnTo>
                      <a:cubicBezTo>
                        <a:pt x="443" y="3365"/>
                        <a:pt x="451" y="3373"/>
                        <a:pt x="455" y="3384"/>
                      </a:cubicBezTo>
                      <a:lnTo>
                        <a:pt x="469" y="3424"/>
                      </a:lnTo>
                      <a:lnTo>
                        <a:pt x="480" y="3457"/>
                      </a:lnTo>
                      <a:lnTo>
                        <a:pt x="490" y="3484"/>
                      </a:lnTo>
                      <a:lnTo>
                        <a:pt x="498" y="3506"/>
                      </a:lnTo>
                      <a:lnTo>
                        <a:pt x="504" y="3524"/>
                      </a:lnTo>
                      <a:lnTo>
                        <a:pt x="509" y="3538"/>
                      </a:lnTo>
                      <a:lnTo>
                        <a:pt x="517" y="3561"/>
                      </a:lnTo>
                      <a:lnTo>
                        <a:pt x="523" y="3585"/>
                      </a:lnTo>
                      <a:lnTo>
                        <a:pt x="526" y="3597"/>
                      </a:lnTo>
                      <a:lnTo>
                        <a:pt x="530" y="3611"/>
                      </a:lnTo>
                      <a:lnTo>
                        <a:pt x="534" y="3630"/>
                      </a:lnTo>
                      <a:lnTo>
                        <a:pt x="539" y="3651"/>
                      </a:lnTo>
                      <a:lnTo>
                        <a:pt x="467" y="3669"/>
                      </a:lnTo>
                      <a:lnTo>
                        <a:pt x="462" y="3647"/>
                      </a:lnTo>
                      <a:lnTo>
                        <a:pt x="458" y="3630"/>
                      </a:lnTo>
                      <a:lnTo>
                        <a:pt x="454" y="3615"/>
                      </a:lnTo>
                      <a:lnTo>
                        <a:pt x="451" y="3603"/>
                      </a:lnTo>
                      <a:lnTo>
                        <a:pt x="446" y="3585"/>
                      </a:lnTo>
                      <a:lnTo>
                        <a:pt x="439" y="3563"/>
                      </a:lnTo>
                      <a:lnTo>
                        <a:pt x="434" y="3548"/>
                      </a:lnTo>
                      <a:lnTo>
                        <a:pt x="428" y="3531"/>
                      </a:lnTo>
                      <a:lnTo>
                        <a:pt x="420" y="3509"/>
                      </a:lnTo>
                      <a:lnTo>
                        <a:pt x="411" y="3482"/>
                      </a:lnTo>
                      <a:lnTo>
                        <a:pt x="398" y="3449"/>
                      </a:lnTo>
                      <a:lnTo>
                        <a:pt x="384" y="3408"/>
                      </a:lnTo>
                      <a:lnTo>
                        <a:pt x="407" y="3431"/>
                      </a:lnTo>
                      <a:lnTo>
                        <a:pt x="388" y="3424"/>
                      </a:lnTo>
                      <a:lnTo>
                        <a:pt x="414" y="3354"/>
                      </a:lnTo>
                      <a:close/>
                      <a:moveTo>
                        <a:pt x="669" y="3658"/>
                      </a:moveTo>
                      <a:lnTo>
                        <a:pt x="695" y="3654"/>
                      </a:lnTo>
                      <a:lnTo>
                        <a:pt x="743" y="3646"/>
                      </a:lnTo>
                      <a:lnTo>
                        <a:pt x="755" y="3719"/>
                      </a:lnTo>
                      <a:lnTo>
                        <a:pt x="707" y="3727"/>
                      </a:lnTo>
                      <a:lnTo>
                        <a:pt x="682" y="3731"/>
                      </a:lnTo>
                      <a:lnTo>
                        <a:pt x="669" y="3658"/>
                      </a:lnTo>
                      <a:close/>
                      <a:moveTo>
                        <a:pt x="965" y="3612"/>
                      </a:moveTo>
                      <a:lnTo>
                        <a:pt x="1032" y="3604"/>
                      </a:lnTo>
                      <a:lnTo>
                        <a:pt x="1126" y="3595"/>
                      </a:lnTo>
                      <a:lnTo>
                        <a:pt x="1229" y="3586"/>
                      </a:lnTo>
                      <a:lnTo>
                        <a:pt x="1221" y="3588"/>
                      </a:lnTo>
                      <a:lnTo>
                        <a:pt x="1252" y="3577"/>
                      </a:lnTo>
                      <a:lnTo>
                        <a:pt x="1275" y="3648"/>
                      </a:lnTo>
                      <a:lnTo>
                        <a:pt x="1244" y="3658"/>
                      </a:lnTo>
                      <a:cubicBezTo>
                        <a:pt x="1241" y="3659"/>
                        <a:pt x="1238" y="3660"/>
                        <a:pt x="1236" y="3660"/>
                      </a:cubicBezTo>
                      <a:lnTo>
                        <a:pt x="1133" y="3668"/>
                      </a:lnTo>
                      <a:lnTo>
                        <a:pt x="1040" y="3678"/>
                      </a:lnTo>
                      <a:lnTo>
                        <a:pt x="974" y="3686"/>
                      </a:lnTo>
                      <a:lnTo>
                        <a:pt x="965" y="3612"/>
                      </a:lnTo>
                      <a:close/>
                      <a:moveTo>
                        <a:pt x="1458" y="3498"/>
                      </a:moveTo>
                      <a:lnTo>
                        <a:pt x="1464" y="3496"/>
                      </a:lnTo>
                      <a:lnTo>
                        <a:pt x="1489" y="3489"/>
                      </a:lnTo>
                      <a:lnTo>
                        <a:pt x="1514" y="3484"/>
                      </a:lnTo>
                      <a:lnTo>
                        <a:pt x="1539" y="3480"/>
                      </a:lnTo>
                      <a:lnTo>
                        <a:pt x="1549" y="3554"/>
                      </a:lnTo>
                      <a:lnTo>
                        <a:pt x="1530" y="3556"/>
                      </a:lnTo>
                      <a:lnTo>
                        <a:pt x="1509" y="3561"/>
                      </a:lnTo>
                      <a:lnTo>
                        <a:pt x="1490" y="3566"/>
                      </a:lnTo>
                      <a:lnTo>
                        <a:pt x="1485" y="3568"/>
                      </a:lnTo>
                      <a:lnTo>
                        <a:pt x="1458" y="3498"/>
                      </a:lnTo>
                      <a:close/>
                      <a:moveTo>
                        <a:pt x="1765" y="3468"/>
                      </a:moveTo>
                      <a:lnTo>
                        <a:pt x="1808" y="3466"/>
                      </a:lnTo>
                      <a:lnTo>
                        <a:pt x="1857" y="3464"/>
                      </a:lnTo>
                      <a:lnTo>
                        <a:pt x="1912" y="3462"/>
                      </a:lnTo>
                      <a:lnTo>
                        <a:pt x="1972" y="3460"/>
                      </a:lnTo>
                      <a:lnTo>
                        <a:pt x="2038" y="3457"/>
                      </a:lnTo>
                      <a:lnTo>
                        <a:pt x="2062" y="3456"/>
                      </a:lnTo>
                      <a:lnTo>
                        <a:pt x="2065" y="3530"/>
                      </a:lnTo>
                      <a:lnTo>
                        <a:pt x="2041" y="3531"/>
                      </a:lnTo>
                      <a:lnTo>
                        <a:pt x="1975" y="3534"/>
                      </a:lnTo>
                      <a:lnTo>
                        <a:pt x="1914" y="3537"/>
                      </a:lnTo>
                      <a:lnTo>
                        <a:pt x="1860" y="3539"/>
                      </a:lnTo>
                      <a:lnTo>
                        <a:pt x="1811" y="3541"/>
                      </a:lnTo>
                      <a:lnTo>
                        <a:pt x="1768" y="3543"/>
                      </a:lnTo>
                      <a:lnTo>
                        <a:pt x="1765" y="3468"/>
                      </a:lnTo>
                      <a:close/>
                      <a:moveTo>
                        <a:pt x="2261" y="3401"/>
                      </a:moveTo>
                      <a:lnTo>
                        <a:pt x="2321" y="3372"/>
                      </a:lnTo>
                      <a:lnTo>
                        <a:pt x="2325" y="3370"/>
                      </a:lnTo>
                      <a:lnTo>
                        <a:pt x="2362" y="3435"/>
                      </a:lnTo>
                      <a:lnTo>
                        <a:pt x="2353" y="3440"/>
                      </a:lnTo>
                      <a:lnTo>
                        <a:pt x="2293" y="3468"/>
                      </a:lnTo>
                      <a:lnTo>
                        <a:pt x="2261" y="3401"/>
                      </a:lnTo>
                      <a:close/>
                      <a:moveTo>
                        <a:pt x="2559" y="3376"/>
                      </a:moveTo>
                      <a:lnTo>
                        <a:pt x="2597" y="3389"/>
                      </a:lnTo>
                      <a:lnTo>
                        <a:pt x="2672" y="3413"/>
                      </a:lnTo>
                      <a:lnTo>
                        <a:pt x="2744" y="3433"/>
                      </a:lnTo>
                      <a:lnTo>
                        <a:pt x="2818" y="3449"/>
                      </a:lnTo>
                      <a:lnTo>
                        <a:pt x="2840" y="3453"/>
                      </a:lnTo>
                      <a:lnTo>
                        <a:pt x="2827" y="3526"/>
                      </a:lnTo>
                      <a:lnTo>
                        <a:pt x="2801" y="3522"/>
                      </a:lnTo>
                      <a:lnTo>
                        <a:pt x="2724" y="3504"/>
                      </a:lnTo>
                      <a:lnTo>
                        <a:pt x="2650" y="3483"/>
                      </a:lnTo>
                      <a:lnTo>
                        <a:pt x="2573" y="3459"/>
                      </a:lnTo>
                      <a:lnTo>
                        <a:pt x="2535" y="3446"/>
                      </a:lnTo>
                      <a:lnTo>
                        <a:pt x="2559" y="3376"/>
                      </a:lnTo>
                      <a:close/>
                      <a:moveTo>
                        <a:pt x="3058" y="3483"/>
                      </a:moveTo>
                      <a:lnTo>
                        <a:pt x="3094" y="3487"/>
                      </a:lnTo>
                      <a:cubicBezTo>
                        <a:pt x="3108" y="3488"/>
                        <a:pt x="3121" y="3499"/>
                        <a:pt x="3125" y="3513"/>
                      </a:cubicBezTo>
                      <a:lnTo>
                        <a:pt x="3137" y="3550"/>
                      </a:lnTo>
                      <a:lnTo>
                        <a:pt x="3066" y="3572"/>
                      </a:lnTo>
                      <a:lnTo>
                        <a:pt x="3055" y="3535"/>
                      </a:lnTo>
                      <a:lnTo>
                        <a:pt x="3086" y="3561"/>
                      </a:lnTo>
                      <a:lnTo>
                        <a:pt x="3051" y="3557"/>
                      </a:lnTo>
                      <a:lnTo>
                        <a:pt x="3058" y="3483"/>
                      </a:lnTo>
                      <a:close/>
                      <a:moveTo>
                        <a:pt x="3260" y="3664"/>
                      </a:moveTo>
                      <a:lnTo>
                        <a:pt x="3293" y="3666"/>
                      </a:lnTo>
                      <a:lnTo>
                        <a:pt x="3326" y="3665"/>
                      </a:lnTo>
                      <a:lnTo>
                        <a:pt x="3363" y="3661"/>
                      </a:lnTo>
                      <a:lnTo>
                        <a:pt x="3446" y="3648"/>
                      </a:lnTo>
                      <a:lnTo>
                        <a:pt x="3538" y="3632"/>
                      </a:lnTo>
                      <a:lnTo>
                        <a:pt x="3547" y="3631"/>
                      </a:lnTo>
                      <a:lnTo>
                        <a:pt x="3557" y="3705"/>
                      </a:lnTo>
                      <a:lnTo>
                        <a:pt x="3550" y="3706"/>
                      </a:lnTo>
                      <a:lnTo>
                        <a:pt x="3457" y="3722"/>
                      </a:lnTo>
                      <a:lnTo>
                        <a:pt x="3370" y="3735"/>
                      </a:lnTo>
                      <a:lnTo>
                        <a:pt x="3328" y="3739"/>
                      </a:lnTo>
                      <a:lnTo>
                        <a:pt x="3288" y="3740"/>
                      </a:lnTo>
                      <a:lnTo>
                        <a:pt x="3255" y="3738"/>
                      </a:lnTo>
                      <a:lnTo>
                        <a:pt x="3260" y="3664"/>
                      </a:lnTo>
                      <a:close/>
                      <a:moveTo>
                        <a:pt x="3614" y="3523"/>
                      </a:moveTo>
                      <a:lnTo>
                        <a:pt x="3614" y="3518"/>
                      </a:lnTo>
                      <a:lnTo>
                        <a:pt x="3617" y="3449"/>
                      </a:lnTo>
                      <a:lnTo>
                        <a:pt x="3691" y="3453"/>
                      </a:lnTo>
                      <a:lnTo>
                        <a:pt x="3688" y="3522"/>
                      </a:lnTo>
                      <a:lnTo>
                        <a:pt x="3688" y="3527"/>
                      </a:lnTo>
                      <a:lnTo>
                        <a:pt x="3614" y="3523"/>
                      </a:lnTo>
                      <a:close/>
                      <a:moveTo>
                        <a:pt x="3628" y="3226"/>
                      </a:moveTo>
                      <a:lnTo>
                        <a:pt x="3636" y="3111"/>
                      </a:lnTo>
                      <a:lnTo>
                        <a:pt x="3651" y="2975"/>
                      </a:lnTo>
                      <a:lnTo>
                        <a:pt x="3658" y="2927"/>
                      </a:lnTo>
                      <a:lnTo>
                        <a:pt x="3731" y="2938"/>
                      </a:lnTo>
                      <a:lnTo>
                        <a:pt x="3724" y="2983"/>
                      </a:lnTo>
                      <a:lnTo>
                        <a:pt x="3711" y="3116"/>
                      </a:lnTo>
                      <a:lnTo>
                        <a:pt x="3702" y="3231"/>
                      </a:lnTo>
                      <a:lnTo>
                        <a:pt x="3628" y="3226"/>
                      </a:lnTo>
                      <a:close/>
                      <a:moveTo>
                        <a:pt x="3700" y="2706"/>
                      </a:moveTo>
                      <a:lnTo>
                        <a:pt x="3700" y="2705"/>
                      </a:lnTo>
                      <a:lnTo>
                        <a:pt x="3718" y="2638"/>
                      </a:lnTo>
                      <a:lnTo>
                        <a:pt x="3721" y="2631"/>
                      </a:lnTo>
                      <a:lnTo>
                        <a:pt x="3791" y="2653"/>
                      </a:lnTo>
                      <a:lnTo>
                        <a:pt x="3790" y="2658"/>
                      </a:lnTo>
                      <a:lnTo>
                        <a:pt x="3772" y="2722"/>
                      </a:lnTo>
                      <a:lnTo>
                        <a:pt x="3700" y="2706"/>
                      </a:lnTo>
                      <a:close/>
                      <a:moveTo>
                        <a:pt x="3919" y="2495"/>
                      </a:moveTo>
                      <a:lnTo>
                        <a:pt x="3966" y="2502"/>
                      </a:lnTo>
                      <a:lnTo>
                        <a:pt x="4016" y="2509"/>
                      </a:lnTo>
                      <a:lnTo>
                        <a:pt x="4062" y="2514"/>
                      </a:lnTo>
                      <a:lnTo>
                        <a:pt x="4101" y="2513"/>
                      </a:lnTo>
                      <a:lnTo>
                        <a:pt x="4066" y="2540"/>
                      </a:lnTo>
                      <a:lnTo>
                        <a:pt x="4080" y="2490"/>
                      </a:lnTo>
                      <a:lnTo>
                        <a:pt x="4079" y="2496"/>
                      </a:lnTo>
                      <a:lnTo>
                        <a:pt x="4085" y="2455"/>
                      </a:lnTo>
                      <a:lnTo>
                        <a:pt x="4084" y="2463"/>
                      </a:lnTo>
                      <a:lnTo>
                        <a:pt x="4083" y="2447"/>
                      </a:lnTo>
                      <a:lnTo>
                        <a:pt x="4157" y="2440"/>
                      </a:lnTo>
                      <a:lnTo>
                        <a:pt x="4158" y="2456"/>
                      </a:lnTo>
                      <a:cubicBezTo>
                        <a:pt x="4159" y="2459"/>
                        <a:pt x="4159" y="2462"/>
                        <a:pt x="4158" y="2464"/>
                      </a:cubicBezTo>
                      <a:lnTo>
                        <a:pt x="4153" y="2505"/>
                      </a:lnTo>
                      <a:cubicBezTo>
                        <a:pt x="4153" y="2507"/>
                        <a:pt x="4152" y="2509"/>
                        <a:pt x="4152" y="2511"/>
                      </a:cubicBezTo>
                      <a:lnTo>
                        <a:pt x="4137" y="2560"/>
                      </a:lnTo>
                      <a:cubicBezTo>
                        <a:pt x="4133" y="2576"/>
                        <a:pt x="4118" y="2587"/>
                        <a:pt x="4102" y="2587"/>
                      </a:cubicBezTo>
                      <a:lnTo>
                        <a:pt x="4054" y="2587"/>
                      </a:lnTo>
                      <a:lnTo>
                        <a:pt x="4005" y="2582"/>
                      </a:lnTo>
                      <a:lnTo>
                        <a:pt x="3956" y="2575"/>
                      </a:lnTo>
                      <a:lnTo>
                        <a:pt x="3909" y="2569"/>
                      </a:lnTo>
                      <a:lnTo>
                        <a:pt x="3919" y="2495"/>
                      </a:lnTo>
                      <a:close/>
                      <a:moveTo>
                        <a:pt x="3963" y="2357"/>
                      </a:moveTo>
                      <a:lnTo>
                        <a:pt x="3894" y="2369"/>
                      </a:lnTo>
                      <a:lnTo>
                        <a:pt x="3890" y="2369"/>
                      </a:lnTo>
                      <a:lnTo>
                        <a:pt x="3876" y="2296"/>
                      </a:lnTo>
                      <a:lnTo>
                        <a:pt x="3882" y="2295"/>
                      </a:lnTo>
                      <a:lnTo>
                        <a:pt x="3950" y="2284"/>
                      </a:lnTo>
                      <a:lnTo>
                        <a:pt x="3963" y="2357"/>
                      </a:lnTo>
                      <a:close/>
                      <a:moveTo>
                        <a:pt x="3658" y="2391"/>
                      </a:moveTo>
                      <a:lnTo>
                        <a:pt x="3638" y="2388"/>
                      </a:lnTo>
                      <a:cubicBezTo>
                        <a:pt x="3636" y="2388"/>
                        <a:pt x="3634" y="2388"/>
                        <a:pt x="3632" y="2387"/>
                      </a:cubicBezTo>
                      <a:lnTo>
                        <a:pt x="3603" y="2378"/>
                      </a:lnTo>
                      <a:cubicBezTo>
                        <a:pt x="3601" y="2377"/>
                        <a:pt x="3599" y="2377"/>
                        <a:pt x="3597" y="2376"/>
                      </a:cubicBezTo>
                      <a:lnTo>
                        <a:pt x="3565" y="2360"/>
                      </a:lnTo>
                      <a:lnTo>
                        <a:pt x="3529" y="2337"/>
                      </a:lnTo>
                      <a:lnTo>
                        <a:pt x="3496" y="2313"/>
                      </a:lnTo>
                      <a:lnTo>
                        <a:pt x="3468" y="2290"/>
                      </a:lnTo>
                      <a:lnTo>
                        <a:pt x="3445" y="2270"/>
                      </a:lnTo>
                      <a:lnTo>
                        <a:pt x="3429" y="2256"/>
                      </a:lnTo>
                      <a:lnTo>
                        <a:pt x="3424" y="2251"/>
                      </a:lnTo>
                      <a:cubicBezTo>
                        <a:pt x="3419" y="2246"/>
                        <a:pt x="3415" y="2241"/>
                        <a:pt x="3413" y="2234"/>
                      </a:cubicBezTo>
                      <a:lnTo>
                        <a:pt x="3401" y="2193"/>
                      </a:lnTo>
                      <a:lnTo>
                        <a:pt x="3472" y="2172"/>
                      </a:lnTo>
                      <a:lnTo>
                        <a:pt x="3485" y="2213"/>
                      </a:lnTo>
                      <a:lnTo>
                        <a:pt x="3474" y="2196"/>
                      </a:lnTo>
                      <a:lnTo>
                        <a:pt x="3480" y="2201"/>
                      </a:lnTo>
                      <a:lnTo>
                        <a:pt x="3493" y="2214"/>
                      </a:lnTo>
                      <a:lnTo>
                        <a:pt x="3514" y="2232"/>
                      </a:lnTo>
                      <a:lnTo>
                        <a:pt x="3541" y="2253"/>
                      </a:lnTo>
                      <a:lnTo>
                        <a:pt x="3569" y="2274"/>
                      </a:lnTo>
                      <a:lnTo>
                        <a:pt x="3598" y="2293"/>
                      </a:lnTo>
                      <a:lnTo>
                        <a:pt x="3630" y="2309"/>
                      </a:lnTo>
                      <a:lnTo>
                        <a:pt x="3624" y="2307"/>
                      </a:lnTo>
                      <a:lnTo>
                        <a:pt x="3654" y="2316"/>
                      </a:lnTo>
                      <a:lnTo>
                        <a:pt x="3648" y="2315"/>
                      </a:lnTo>
                      <a:lnTo>
                        <a:pt x="3667" y="2317"/>
                      </a:lnTo>
                      <a:lnTo>
                        <a:pt x="3658" y="2391"/>
                      </a:lnTo>
                      <a:close/>
                      <a:moveTo>
                        <a:pt x="3360" y="1969"/>
                      </a:moveTo>
                      <a:lnTo>
                        <a:pt x="3357" y="1943"/>
                      </a:lnTo>
                      <a:lnTo>
                        <a:pt x="3349" y="1896"/>
                      </a:lnTo>
                      <a:lnTo>
                        <a:pt x="3422" y="1884"/>
                      </a:lnTo>
                      <a:lnTo>
                        <a:pt x="3430" y="1932"/>
                      </a:lnTo>
                      <a:lnTo>
                        <a:pt x="3434" y="1958"/>
                      </a:lnTo>
                      <a:lnTo>
                        <a:pt x="3360" y="1969"/>
                      </a:lnTo>
                      <a:close/>
                      <a:moveTo>
                        <a:pt x="3286" y="1695"/>
                      </a:moveTo>
                      <a:lnTo>
                        <a:pt x="3286" y="1693"/>
                      </a:lnTo>
                      <a:lnTo>
                        <a:pt x="3264" y="1658"/>
                      </a:lnTo>
                      <a:lnTo>
                        <a:pt x="3237" y="1626"/>
                      </a:lnTo>
                      <a:lnTo>
                        <a:pt x="3205" y="1596"/>
                      </a:lnTo>
                      <a:lnTo>
                        <a:pt x="3167" y="1568"/>
                      </a:lnTo>
                      <a:cubicBezTo>
                        <a:pt x="3160" y="1563"/>
                        <a:pt x="3155" y="1556"/>
                        <a:pt x="3153" y="1548"/>
                      </a:cubicBezTo>
                      <a:lnTo>
                        <a:pt x="3134" y="1478"/>
                      </a:lnTo>
                      <a:lnTo>
                        <a:pt x="3128" y="1444"/>
                      </a:lnTo>
                      <a:lnTo>
                        <a:pt x="3201" y="1431"/>
                      </a:lnTo>
                      <a:lnTo>
                        <a:pt x="3206" y="1458"/>
                      </a:lnTo>
                      <a:lnTo>
                        <a:pt x="3225" y="1529"/>
                      </a:lnTo>
                      <a:lnTo>
                        <a:pt x="3211" y="1509"/>
                      </a:lnTo>
                      <a:lnTo>
                        <a:pt x="3256" y="1542"/>
                      </a:lnTo>
                      <a:lnTo>
                        <a:pt x="3294" y="1579"/>
                      </a:lnTo>
                      <a:lnTo>
                        <a:pt x="3326" y="1619"/>
                      </a:lnTo>
                      <a:lnTo>
                        <a:pt x="3352" y="1660"/>
                      </a:lnTo>
                      <a:lnTo>
                        <a:pt x="3353" y="1661"/>
                      </a:lnTo>
                      <a:lnTo>
                        <a:pt x="3286" y="1695"/>
                      </a:lnTo>
                      <a:close/>
                      <a:moveTo>
                        <a:pt x="3086" y="1229"/>
                      </a:moveTo>
                      <a:lnTo>
                        <a:pt x="3082" y="1216"/>
                      </a:lnTo>
                      <a:lnTo>
                        <a:pt x="3072" y="1192"/>
                      </a:lnTo>
                      <a:lnTo>
                        <a:pt x="3059" y="1168"/>
                      </a:lnTo>
                      <a:lnTo>
                        <a:pt x="3125" y="1134"/>
                      </a:lnTo>
                      <a:lnTo>
                        <a:pt x="3140" y="1163"/>
                      </a:lnTo>
                      <a:lnTo>
                        <a:pt x="3154" y="1196"/>
                      </a:lnTo>
                      <a:lnTo>
                        <a:pt x="3157" y="1209"/>
                      </a:lnTo>
                      <a:lnTo>
                        <a:pt x="3086" y="1229"/>
                      </a:lnTo>
                      <a:close/>
                      <a:moveTo>
                        <a:pt x="2919" y="1002"/>
                      </a:moveTo>
                      <a:lnTo>
                        <a:pt x="2883" y="945"/>
                      </a:lnTo>
                      <a:lnTo>
                        <a:pt x="2803" y="822"/>
                      </a:lnTo>
                      <a:lnTo>
                        <a:pt x="2761" y="765"/>
                      </a:lnTo>
                      <a:lnTo>
                        <a:pt x="2756" y="760"/>
                      </a:lnTo>
                      <a:lnTo>
                        <a:pt x="2813" y="712"/>
                      </a:lnTo>
                      <a:lnTo>
                        <a:pt x="2821" y="721"/>
                      </a:lnTo>
                      <a:lnTo>
                        <a:pt x="2865" y="782"/>
                      </a:lnTo>
                      <a:lnTo>
                        <a:pt x="2946" y="905"/>
                      </a:lnTo>
                      <a:lnTo>
                        <a:pt x="2982" y="962"/>
                      </a:lnTo>
                      <a:lnTo>
                        <a:pt x="2919" y="1002"/>
                      </a:lnTo>
                      <a:close/>
                      <a:moveTo>
                        <a:pt x="2595" y="591"/>
                      </a:moveTo>
                      <a:lnTo>
                        <a:pt x="2585" y="563"/>
                      </a:lnTo>
                      <a:lnTo>
                        <a:pt x="2569" y="527"/>
                      </a:lnTo>
                      <a:lnTo>
                        <a:pt x="2568" y="527"/>
                      </a:lnTo>
                      <a:lnTo>
                        <a:pt x="2634" y="491"/>
                      </a:lnTo>
                      <a:lnTo>
                        <a:pt x="2636" y="497"/>
                      </a:lnTo>
                      <a:lnTo>
                        <a:pt x="2654" y="536"/>
                      </a:lnTo>
                      <a:lnTo>
                        <a:pt x="2665" y="564"/>
                      </a:lnTo>
                      <a:lnTo>
                        <a:pt x="2595" y="591"/>
                      </a:lnTo>
                      <a:close/>
                      <a:moveTo>
                        <a:pt x="2431" y="382"/>
                      </a:moveTo>
                      <a:lnTo>
                        <a:pt x="2411" y="370"/>
                      </a:lnTo>
                      <a:lnTo>
                        <a:pt x="2358" y="342"/>
                      </a:lnTo>
                      <a:lnTo>
                        <a:pt x="2295" y="309"/>
                      </a:lnTo>
                      <a:lnTo>
                        <a:pt x="2261" y="289"/>
                      </a:lnTo>
                      <a:lnTo>
                        <a:pt x="2224" y="265"/>
                      </a:lnTo>
                      <a:cubicBezTo>
                        <a:pt x="2220" y="263"/>
                        <a:pt x="2217" y="260"/>
                        <a:pt x="2215" y="257"/>
                      </a:cubicBezTo>
                      <a:lnTo>
                        <a:pt x="2186" y="219"/>
                      </a:lnTo>
                      <a:lnTo>
                        <a:pt x="2179" y="213"/>
                      </a:lnTo>
                      <a:lnTo>
                        <a:pt x="2232" y="161"/>
                      </a:lnTo>
                      <a:lnTo>
                        <a:pt x="2244" y="174"/>
                      </a:lnTo>
                      <a:lnTo>
                        <a:pt x="2273" y="211"/>
                      </a:lnTo>
                      <a:lnTo>
                        <a:pt x="2264" y="203"/>
                      </a:lnTo>
                      <a:lnTo>
                        <a:pt x="2298" y="224"/>
                      </a:lnTo>
                      <a:lnTo>
                        <a:pt x="2331" y="243"/>
                      </a:lnTo>
                      <a:lnTo>
                        <a:pt x="2392" y="277"/>
                      </a:lnTo>
                      <a:lnTo>
                        <a:pt x="2450" y="307"/>
                      </a:lnTo>
                      <a:lnTo>
                        <a:pt x="2469" y="318"/>
                      </a:lnTo>
                      <a:lnTo>
                        <a:pt x="2431" y="382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4" name="Group 42"/>
              <p:cNvGrpSpPr>
                <a:grpSpLocks/>
              </p:cNvGrpSpPr>
              <p:nvPr/>
            </p:nvGrpSpPr>
            <p:grpSpPr bwMode="auto">
              <a:xfrm>
                <a:off x="3498" y="3353"/>
                <a:ext cx="206" cy="514"/>
                <a:chOff x="3498" y="3353"/>
                <a:chExt cx="206" cy="514"/>
              </a:xfrm>
            </p:grpSpPr>
            <p:sp>
              <p:nvSpPr>
                <p:cNvPr id="14529" name="Freeform 40"/>
                <p:cNvSpPr>
                  <a:spLocks/>
                </p:cNvSpPr>
                <p:nvPr/>
              </p:nvSpPr>
              <p:spPr bwMode="auto">
                <a:xfrm>
                  <a:off x="3498" y="3353"/>
                  <a:ext cx="206" cy="514"/>
                </a:xfrm>
                <a:custGeom>
                  <a:avLst/>
                  <a:gdLst>
                    <a:gd name="T0" fmla="*/ 0 w 1775"/>
                    <a:gd name="T1" fmla="*/ 0 h 4425"/>
                    <a:gd name="T2" fmla="*/ 0 w 1775"/>
                    <a:gd name="T3" fmla="*/ 0 h 4425"/>
                    <a:gd name="T4" fmla="*/ 0 w 1775"/>
                    <a:gd name="T5" fmla="*/ 0 h 4425"/>
                    <a:gd name="T6" fmla="*/ 0 w 1775"/>
                    <a:gd name="T7" fmla="*/ 0 h 4425"/>
                    <a:gd name="T8" fmla="*/ 0 w 1775"/>
                    <a:gd name="T9" fmla="*/ 0 h 4425"/>
                    <a:gd name="T10" fmla="*/ 0 w 1775"/>
                    <a:gd name="T11" fmla="*/ 0 h 4425"/>
                    <a:gd name="T12" fmla="*/ 0 w 1775"/>
                    <a:gd name="T13" fmla="*/ 0 h 4425"/>
                    <a:gd name="T14" fmla="*/ 0 w 1775"/>
                    <a:gd name="T15" fmla="*/ 0 h 4425"/>
                    <a:gd name="T16" fmla="*/ 0 w 1775"/>
                    <a:gd name="T17" fmla="*/ 0 h 4425"/>
                    <a:gd name="T18" fmla="*/ 0 w 1775"/>
                    <a:gd name="T19" fmla="*/ 0 h 4425"/>
                    <a:gd name="T20" fmla="*/ 0 w 1775"/>
                    <a:gd name="T21" fmla="*/ 0 h 4425"/>
                    <a:gd name="T22" fmla="*/ 0 w 1775"/>
                    <a:gd name="T23" fmla="*/ 0 h 4425"/>
                    <a:gd name="T24" fmla="*/ 0 w 1775"/>
                    <a:gd name="T25" fmla="*/ 0 h 4425"/>
                    <a:gd name="T26" fmla="*/ 0 w 1775"/>
                    <a:gd name="T27" fmla="*/ 0 h 4425"/>
                    <a:gd name="T28" fmla="*/ 0 w 1775"/>
                    <a:gd name="T29" fmla="*/ 0 h 4425"/>
                    <a:gd name="T30" fmla="*/ 0 w 1775"/>
                    <a:gd name="T31" fmla="*/ 0 h 4425"/>
                    <a:gd name="T32" fmla="*/ 0 w 1775"/>
                    <a:gd name="T33" fmla="*/ 0 h 4425"/>
                    <a:gd name="T34" fmla="*/ 0 w 1775"/>
                    <a:gd name="T35" fmla="*/ 0 h 44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75"/>
                    <a:gd name="T55" fmla="*/ 0 h 4425"/>
                    <a:gd name="T56" fmla="*/ 1775 w 1775"/>
                    <a:gd name="T57" fmla="*/ 4425 h 44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75" h="4425">
                      <a:moveTo>
                        <a:pt x="190" y="1164"/>
                      </a:moveTo>
                      <a:cubicBezTo>
                        <a:pt x="281" y="809"/>
                        <a:pt x="388" y="867"/>
                        <a:pt x="587" y="578"/>
                      </a:cubicBezTo>
                      <a:cubicBezTo>
                        <a:pt x="702" y="0"/>
                        <a:pt x="570" y="289"/>
                        <a:pt x="776" y="454"/>
                      </a:cubicBezTo>
                      <a:cubicBezTo>
                        <a:pt x="834" y="495"/>
                        <a:pt x="909" y="495"/>
                        <a:pt x="975" y="512"/>
                      </a:cubicBezTo>
                      <a:cubicBezTo>
                        <a:pt x="1090" y="858"/>
                        <a:pt x="1041" y="1048"/>
                        <a:pt x="1363" y="1164"/>
                      </a:cubicBezTo>
                      <a:cubicBezTo>
                        <a:pt x="1775" y="1783"/>
                        <a:pt x="1544" y="2708"/>
                        <a:pt x="1627" y="3451"/>
                      </a:cubicBezTo>
                      <a:cubicBezTo>
                        <a:pt x="1594" y="3624"/>
                        <a:pt x="1618" y="3839"/>
                        <a:pt x="1495" y="3971"/>
                      </a:cubicBezTo>
                      <a:cubicBezTo>
                        <a:pt x="1445" y="4020"/>
                        <a:pt x="1363" y="4004"/>
                        <a:pt x="1305" y="4037"/>
                      </a:cubicBezTo>
                      <a:cubicBezTo>
                        <a:pt x="1164" y="4111"/>
                        <a:pt x="1041" y="4202"/>
                        <a:pt x="909" y="4293"/>
                      </a:cubicBezTo>
                      <a:cubicBezTo>
                        <a:pt x="842" y="4334"/>
                        <a:pt x="719" y="4425"/>
                        <a:pt x="719" y="4425"/>
                      </a:cubicBezTo>
                      <a:cubicBezTo>
                        <a:pt x="611" y="4095"/>
                        <a:pt x="372" y="4078"/>
                        <a:pt x="66" y="3971"/>
                      </a:cubicBezTo>
                      <a:cubicBezTo>
                        <a:pt x="157" y="3707"/>
                        <a:pt x="91" y="3517"/>
                        <a:pt x="0" y="3253"/>
                      </a:cubicBezTo>
                      <a:cubicBezTo>
                        <a:pt x="42" y="2543"/>
                        <a:pt x="83" y="2278"/>
                        <a:pt x="190" y="1684"/>
                      </a:cubicBezTo>
                      <a:cubicBezTo>
                        <a:pt x="149" y="1618"/>
                        <a:pt x="75" y="1568"/>
                        <a:pt x="66" y="1494"/>
                      </a:cubicBezTo>
                      <a:cubicBezTo>
                        <a:pt x="58" y="1436"/>
                        <a:pt x="281" y="883"/>
                        <a:pt x="322" y="842"/>
                      </a:cubicBezTo>
                      <a:cubicBezTo>
                        <a:pt x="372" y="792"/>
                        <a:pt x="454" y="801"/>
                        <a:pt x="521" y="776"/>
                      </a:cubicBezTo>
                      <a:cubicBezTo>
                        <a:pt x="545" y="710"/>
                        <a:pt x="537" y="627"/>
                        <a:pt x="587" y="578"/>
                      </a:cubicBezTo>
                      <a:cubicBezTo>
                        <a:pt x="793" y="363"/>
                        <a:pt x="776" y="619"/>
                        <a:pt x="776" y="454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30" name="Freeform 41"/>
                <p:cNvSpPr>
                  <a:spLocks/>
                </p:cNvSpPr>
                <p:nvPr/>
              </p:nvSpPr>
              <p:spPr bwMode="auto">
                <a:xfrm>
                  <a:off x="3498" y="3353"/>
                  <a:ext cx="206" cy="514"/>
                </a:xfrm>
                <a:custGeom>
                  <a:avLst/>
                  <a:gdLst>
                    <a:gd name="T0" fmla="*/ 22 w 206"/>
                    <a:gd name="T1" fmla="*/ 135 h 514"/>
                    <a:gd name="T2" fmla="*/ 68 w 206"/>
                    <a:gd name="T3" fmla="*/ 67 h 514"/>
                    <a:gd name="T4" fmla="*/ 90 w 206"/>
                    <a:gd name="T5" fmla="*/ 53 h 514"/>
                    <a:gd name="T6" fmla="*/ 113 w 206"/>
                    <a:gd name="T7" fmla="*/ 60 h 514"/>
                    <a:gd name="T8" fmla="*/ 158 w 206"/>
                    <a:gd name="T9" fmla="*/ 135 h 514"/>
                    <a:gd name="T10" fmla="*/ 188 w 206"/>
                    <a:gd name="T11" fmla="*/ 401 h 514"/>
                    <a:gd name="T12" fmla="*/ 173 w 206"/>
                    <a:gd name="T13" fmla="*/ 461 h 514"/>
                    <a:gd name="T14" fmla="*/ 151 w 206"/>
                    <a:gd name="T15" fmla="*/ 469 h 514"/>
                    <a:gd name="T16" fmla="*/ 105 w 206"/>
                    <a:gd name="T17" fmla="*/ 499 h 514"/>
                    <a:gd name="T18" fmla="*/ 83 w 206"/>
                    <a:gd name="T19" fmla="*/ 514 h 514"/>
                    <a:gd name="T20" fmla="*/ 7 w 206"/>
                    <a:gd name="T21" fmla="*/ 461 h 514"/>
                    <a:gd name="T22" fmla="*/ 0 w 206"/>
                    <a:gd name="T23" fmla="*/ 378 h 514"/>
                    <a:gd name="T24" fmla="*/ 22 w 206"/>
                    <a:gd name="T25" fmla="*/ 196 h 514"/>
                    <a:gd name="T26" fmla="*/ 7 w 206"/>
                    <a:gd name="T27" fmla="*/ 174 h 514"/>
                    <a:gd name="T28" fmla="*/ 37 w 206"/>
                    <a:gd name="T29" fmla="*/ 98 h 514"/>
                    <a:gd name="T30" fmla="*/ 60 w 206"/>
                    <a:gd name="T31" fmla="*/ 90 h 514"/>
                    <a:gd name="T32" fmla="*/ 68 w 206"/>
                    <a:gd name="T33" fmla="*/ 67 h 514"/>
                    <a:gd name="T34" fmla="*/ 90 w 206"/>
                    <a:gd name="T35" fmla="*/ 53 h 5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6"/>
                    <a:gd name="T55" fmla="*/ 0 h 514"/>
                    <a:gd name="T56" fmla="*/ 206 w 206"/>
                    <a:gd name="T57" fmla="*/ 514 h 51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6" h="514">
                      <a:moveTo>
                        <a:pt x="22" y="135"/>
                      </a:moveTo>
                      <a:cubicBezTo>
                        <a:pt x="32" y="94"/>
                        <a:pt x="45" y="101"/>
                        <a:pt x="68" y="67"/>
                      </a:cubicBezTo>
                      <a:cubicBezTo>
                        <a:pt x="81" y="0"/>
                        <a:pt x="66" y="34"/>
                        <a:pt x="90" y="53"/>
                      </a:cubicBezTo>
                      <a:cubicBezTo>
                        <a:pt x="96" y="58"/>
                        <a:pt x="105" y="58"/>
                        <a:pt x="113" y="60"/>
                      </a:cubicBezTo>
                      <a:cubicBezTo>
                        <a:pt x="126" y="100"/>
                        <a:pt x="120" y="122"/>
                        <a:pt x="158" y="135"/>
                      </a:cubicBezTo>
                      <a:cubicBezTo>
                        <a:pt x="206" y="207"/>
                        <a:pt x="179" y="315"/>
                        <a:pt x="188" y="401"/>
                      </a:cubicBezTo>
                      <a:cubicBezTo>
                        <a:pt x="185" y="421"/>
                        <a:pt x="187" y="446"/>
                        <a:pt x="173" y="461"/>
                      </a:cubicBezTo>
                      <a:cubicBezTo>
                        <a:pt x="167" y="467"/>
                        <a:pt x="158" y="465"/>
                        <a:pt x="151" y="469"/>
                      </a:cubicBezTo>
                      <a:cubicBezTo>
                        <a:pt x="135" y="478"/>
                        <a:pt x="120" y="488"/>
                        <a:pt x="105" y="499"/>
                      </a:cubicBezTo>
                      <a:cubicBezTo>
                        <a:pt x="97" y="503"/>
                        <a:pt x="83" y="514"/>
                        <a:pt x="83" y="514"/>
                      </a:cubicBezTo>
                      <a:cubicBezTo>
                        <a:pt x="70" y="476"/>
                        <a:pt x="43" y="474"/>
                        <a:pt x="7" y="461"/>
                      </a:cubicBezTo>
                      <a:cubicBezTo>
                        <a:pt x="18" y="431"/>
                        <a:pt x="10" y="409"/>
                        <a:pt x="0" y="378"/>
                      </a:cubicBezTo>
                      <a:cubicBezTo>
                        <a:pt x="4" y="296"/>
                        <a:pt x="9" y="265"/>
                        <a:pt x="22" y="196"/>
                      </a:cubicBezTo>
                      <a:cubicBezTo>
                        <a:pt x="17" y="188"/>
                        <a:pt x="8" y="182"/>
                        <a:pt x="7" y="174"/>
                      </a:cubicBezTo>
                      <a:cubicBezTo>
                        <a:pt x="6" y="167"/>
                        <a:pt x="32" y="103"/>
                        <a:pt x="37" y="98"/>
                      </a:cubicBezTo>
                      <a:cubicBezTo>
                        <a:pt x="43" y="92"/>
                        <a:pt x="52" y="93"/>
                        <a:pt x="60" y="90"/>
                      </a:cubicBezTo>
                      <a:cubicBezTo>
                        <a:pt x="63" y="83"/>
                        <a:pt x="62" y="73"/>
                        <a:pt x="68" y="67"/>
                      </a:cubicBezTo>
                      <a:cubicBezTo>
                        <a:pt x="92" y="43"/>
                        <a:pt x="90" y="72"/>
                        <a:pt x="90" y="53"/>
                      </a:cubicBezTo>
                    </a:path>
                  </a:pathLst>
                </a:custGeom>
                <a:noFill/>
                <a:ln w="2698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>
                <a:off x="420" y="627"/>
                <a:ext cx="451" cy="629"/>
                <a:chOff x="420" y="627"/>
                <a:chExt cx="451" cy="629"/>
              </a:xfrm>
            </p:grpSpPr>
            <p:sp>
              <p:nvSpPr>
                <p:cNvPr id="14527" name="Freeform 43"/>
                <p:cNvSpPr>
                  <a:spLocks/>
                </p:cNvSpPr>
                <p:nvPr/>
              </p:nvSpPr>
              <p:spPr bwMode="auto">
                <a:xfrm>
                  <a:off x="420" y="627"/>
                  <a:ext cx="451" cy="629"/>
                </a:xfrm>
                <a:custGeom>
                  <a:avLst/>
                  <a:gdLst>
                    <a:gd name="T0" fmla="*/ 0 w 3880"/>
                    <a:gd name="T1" fmla="*/ 0 h 5424"/>
                    <a:gd name="T2" fmla="*/ 0 w 3880"/>
                    <a:gd name="T3" fmla="*/ 0 h 5424"/>
                    <a:gd name="T4" fmla="*/ 0 w 3880"/>
                    <a:gd name="T5" fmla="*/ 0 h 5424"/>
                    <a:gd name="T6" fmla="*/ 0 w 3880"/>
                    <a:gd name="T7" fmla="*/ 0 h 5424"/>
                    <a:gd name="T8" fmla="*/ 0 w 3880"/>
                    <a:gd name="T9" fmla="*/ 0 h 5424"/>
                    <a:gd name="T10" fmla="*/ 0 w 3880"/>
                    <a:gd name="T11" fmla="*/ 0 h 5424"/>
                    <a:gd name="T12" fmla="*/ 0 w 3880"/>
                    <a:gd name="T13" fmla="*/ 0 h 5424"/>
                    <a:gd name="T14" fmla="*/ 0 w 3880"/>
                    <a:gd name="T15" fmla="*/ 0 h 5424"/>
                    <a:gd name="T16" fmla="*/ 0 w 3880"/>
                    <a:gd name="T17" fmla="*/ 0 h 5424"/>
                    <a:gd name="T18" fmla="*/ 0 w 3880"/>
                    <a:gd name="T19" fmla="*/ 0 h 5424"/>
                    <a:gd name="T20" fmla="*/ 0 w 3880"/>
                    <a:gd name="T21" fmla="*/ 0 h 5424"/>
                    <a:gd name="T22" fmla="*/ 0 w 3880"/>
                    <a:gd name="T23" fmla="*/ 0 h 5424"/>
                    <a:gd name="T24" fmla="*/ 0 w 3880"/>
                    <a:gd name="T25" fmla="*/ 0 h 5424"/>
                    <a:gd name="T26" fmla="*/ 0 w 3880"/>
                    <a:gd name="T27" fmla="*/ 0 h 5424"/>
                    <a:gd name="T28" fmla="*/ 0 w 3880"/>
                    <a:gd name="T29" fmla="*/ 0 h 5424"/>
                    <a:gd name="T30" fmla="*/ 0 w 3880"/>
                    <a:gd name="T31" fmla="*/ 0 h 5424"/>
                    <a:gd name="T32" fmla="*/ 0 w 3880"/>
                    <a:gd name="T33" fmla="*/ 0 h 54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80"/>
                    <a:gd name="T52" fmla="*/ 0 h 5424"/>
                    <a:gd name="T53" fmla="*/ 3880 w 3880"/>
                    <a:gd name="T54" fmla="*/ 5424 h 54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80" h="5424">
                      <a:moveTo>
                        <a:pt x="0" y="685"/>
                      </a:moveTo>
                      <a:cubicBezTo>
                        <a:pt x="148" y="908"/>
                        <a:pt x="272" y="982"/>
                        <a:pt x="520" y="1073"/>
                      </a:cubicBezTo>
                      <a:cubicBezTo>
                        <a:pt x="561" y="1189"/>
                        <a:pt x="619" y="1503"/>
                        <a:pt x="784" y="1337"/>
                      </a:cubicBezTo>
                      <a:cubicBezTo>
                        <a:pt x="1362" y="759"/>
                        <a:pt x="561" y="1081"/>
                        <a:pt x="1114" y="809"/>
                      </a:cubicBezTo>
                      <a:cubicBezTo>
                        <a:pt x="1172" y="776"/>
                        <a:pt x="1238" y="768"/>
                        <a:pt x="1304" y="751"/>
                      </a:cubicBezTo>
                      <a:cubicBezTo>
                        <a:pt x="1626" y="272"/>
                        <a:pt x="1808" y="404"/>
                        <a:pt x="2476" y="355"/>
                      </a:cubicBezTo>
                      <a:cubicBezTo>
                        <a:pt x="3005" y="0"/>
                        <a:pt x="2245" y="421"/>
                        <a:pt x="2740" y="809"/>
                      </a:cubicBezTo>
                      <a:cubicBezTo>
                        <a:pt x="2947" y="966"/>
                        <a:pt x="3261" y="850"/>
                        <a:pt x="3516" y="875"/>
                      </a:cubicBezTo>
                      <a:cubicBezTo>
                        <a:pt x="3822" y="1337"/>
                        <a:pt x="3880" y="2039"/>
                        <a:pt x="3393" y="2378"/>
                      </a:cubicBezTo>
                      <a:cubicBezTo>
                        <a:pt x="3368" y="2444"/>
                        <a:pt x="3384" y="2526"/>
                        <a:pt x="3327" y="2568"/>
                      </a:cubicBezTo>
                      <a:cubicBezTo>
                        <a:pt x="3211" y="2650"/>
                        <a:pt x="2930" y="2700"/>
                        <a:pt x="2930" y="2700"/>
                      </a:cubicBezTo>
                      <a:cubicBezTo>
                        <a:pt x="2864" y="2914"/>
                        <a:pt x="2889" y="3146"/>
                        <a:pt x="2806" y="3352"/>
                      </a:cubicBezTo>
                      <a:cubicBezTo>
                        <a:pt x="2749" y="3501"/>
                        <a:pt x="2633" y="3616"/>
                        <a:pt x="2542" y="3748"/>
                      </a:cubicBezTo>
                      <a:cubicBezTo>
                        <a:pt x="2501" y="3814"/>
                        <a:pt x="2410" y="3938"/>
                        <a:pt x="2410" y="3938"/>
                      </a:cubicBezTo>
                      <a:cubicBezTo>
                        <a:pt x="2361" y="4301"/>
                        <a:pt x="2443" y="4607"/>
                        <a:pt x="2088" y="4722"/>
                      </a:cubicBezTo>
                      <a:cubicBezTo>
                        <a:pt x="1618" y="5424"/>
                        <a:pt x="677" y="4904"/>
                        <a:pt x="0" y="5243"/>
                      </a:cubicBezTo>
                      <a:lnTo>
                        <a:pt x="0" y="68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28" name="Freeform 44"/>
                <p:cNvSpPr>
                  <a:spLocks/>
                </p:cNvSpPr>
                <p:nvPr/>
              </p:nvSpPr>
              <p:spPr bwMode="auto">
                <a:xfrm>
                  <a:off x="420" y="627"/>
                  <a:ext cx="451" cy="629"/>
                </a:xfrm>
                <a:custGeom>
                  <a:avLst/>
                  <a:gdLst>
                    <a:gd name="T0" fmla="*/ 0 w 3880"/>
                    <a:gd name="T1" fmla="*/ 0 h 5424"/>
                    <a:gd name="T2" fmla="*/ 0 w 3880"/>
                    <a:gd name="T3" fmla="*/ 0 h 5424"/>
                    <a:gd name="T4" fmla="*/ 0 w 3880"/>
                    <a:gd name="T5" fmla="*/ 0 h 5424"/>
                    <a:gd name="T6" fmla="*/ 0 w 3880"/>
                    <a:gd name="T7" fmla="*/ 0 h 5424"/>
                    <a:gd name="T8" fmla="*/ 0 w 3880"/>
                    <a:gd name="T9" fmla="*/ 0 h 5424"/>
                    <a:gd name="T10" fmla="*/ 0 w 3880"/>
                    <a:gd name="T11" fmla="*/ 0 h 5424"/>
                    <a:gd name="T12" fmla="*/ 0 w 3880"/>
                    <a:gd name="T13" fmla="*/ 0 h 5424"/>
                    <a:gd name="T14" fmla="*/ 0 w 3880"/>
                    <a:gd name="T15" fmla="*/ 0 h 5424"/>
                    <a:gd name="T16" fmla="*/ 0 w 3880"/>
                    <a:gd name="T17" fmla="*/ 0 h 5424"/>
                    <a:gd name="T18" fmla="*/ 0 w 3880"/>
                    <a:gd name="T19" fmla="*/ 0 h 5424"/>
                    <a:gd name="T20" fmla="*/ 0 w 3880"/>
                    <a:gd name="T21" fmla="*/ 0 h 5424"/>
                    <a:gd name="T22" fmla="*/ 0 w 3880"/>
                    <a:gd name="T23" fmla="*/ 0 h 5424"/>
                    <a:gd name="T24" fmla="*/ 0 w 3880"/>
                    <a:gd name="T25" fmla="*/ 0 h 5424"/>
                    <a:gd name="T26" fmla="*/ 0 w 3880"/>
                    <a:gd name="T27" fmla="*/ 0 h 5424"/>
                    <a:gd name="T28" fmla="*/ 0 w 3880"/>
                    <a:gd name="T29" fmla="*/ 0 h 5424"/>
                    <a:gd name="T30" fmla="*/ 0 w 3880"/>
                    <a:gd name="T31" fmla="*/ 0 h 5424"/>
                    <a:gd name="T32" fmla="*/ 0 w 3880"/>
                    <a:gd name="T33" fmla="*/ 0 h 54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80"/>
                    <a:gd name="T52" fmla="*/ 0 h 5424"/>
                    <a:gd name="T53" fmla="*/ 3880 w 3880"/>
                    <a:gd name="T54" fmla="*/ 5424 h 54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80" h="5424">
                      <a:moveTo>
                        <a:pt x="0" y="685"/>
                      </a:moveTo>
                      <a:cubicBezTo>
                        <a:pt x="148" y="908"/>
                        <a:pt x="272" y="982"/>
                        <a:pt x="520" y="1073"/>
                      </a:cubicBezTo>
                      <a:cubicBezTo>
                        <a:pt x="561" y="1189"/>
                        <a:pt x="619" y="1503"/>
                        <a:pt x="784" y="1337"/>
                      </a:cubicBezTo>
                      <a:cubicBezTo>
                        <a:pt x="1362" y="759"/>
                        <a:pt x="561" y="1081"/>
                        <a:pt x="1114" y="809"/>
                      </a:cubicBezTo>
                      <a:cubicBezTo>
                        <a:pt x="1172" y="776"/>
                        <a:pt x="1238" y="768"/>
                        <a:pt x="1304" y="751"/>
                      </a:cubicBezTo>
                      <a:cubicBezTo>
                        <a:pt x="1626" y="272"/>
                        <a:pt x="1808" y="404"/>
                        <a:pt x="2476" y="355"/>
                      </a:cubicBezTo>
                      <a:cubicBezTo>
                        <a:pt x="3005" y="0"/>
                        <a:pt x="2245" y="421"/>
                        <a:pt x="2740" y="809"/>
                      </a:cubicBezTo>
                      <a:cubicBezTo>
                        <a:pt x="2947" y="966"/>
                        <a:pt x="3261" y="850"/>
                        <a:pt x="3516" y="875"/>
                      </a:cubicBezTo>
                      <a:cubicBezTo>
                        <a:pt x="3822" y="1337"/>
                        <a:pt x="3880" y="2039"/>
                        <a:pt x="3393" y="2378"/>
                      </a:cubicBezTo>
                      <a:cubicBezTo>
                        <a:pt x="3368" y="2444"/>
                        <a:pt x="3384" y="2526"/>
                        <a:pt x="3327" y="2568"/>
                      </a:cubicBezTo>
                      <a:cubicBezTo>
                        <a:pt x="3211" y="2650"/>
                        <a:pt x="2930" y="2700"/>
                        <a:pt x="2930" y="2700"/>
                      </a:cubicBezTo>
                      <a:cubicBezTo>
                        <a:pt x="2864" y="2914"/>
                        <a:pt x="2889" y="3146"/>
                        <a:pt x="2806" y="3352"/>
                      </a:cubicBezTo>
                      <a:cubicBezTo>
                        <a:pt x="2749" y="3501"/>
                        <a:pt x="2633" y="3616"/>
                        <a:pt x="2542" y="3748"/>
                      </a:cubicBezTo>
                      <a:cubicBezTo>
                        <a:pt x="2501" y="3814"/>
                        <a:pt x="2410" y="3938"/>
                        <a:pt x="2410" y="3938"/>
                      </a:cubicBezTo>
                      <a:cubicBezTo>
                        <a:pt x="2361" y="4301"/>
                        <a:pt x="2443" y="4607"/>
                        <a:pt x="2088" y="4722"/>
                      </a:cubicBezTo>
                      <a:cubicBezTo>
                        <a:pt x="1618" y="5424"/>
                        <a:pt x="677" y="4904"/>
                        <a:pt x="0" y="5243"/>
                      </a:cubicBezTo>
                      <a:lnTo>
                        <a:pt x="0" y="685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1803" y="1005"/>
              <a:ext cx="3781" cy="2861"/>
              <a:chOff x="1803" y="1005"/>
              <a:chExt cx="3781" cy="2861"/>
            </a:xfrm>
          </p:grpSpPr>
          <p:grpSp>
            <p:nvGrpSpPr>
              <p:cNvPr id="17" name="Group 49"/>
              <p:cNvGrpSpPr>
                <a:grpSpLocks/>
              </p:cNvGrpSpPr>
              <p:nvPr/>
            </p:nvGrpSpPr>
            <p:grpSpPr bwMode="auto">
              <a:xfrm>
                <a:off x="1803" y="2603"/>
                <a:ext cx="1590" cy="1257"/>
                <a:chOff x="1803" y="2603"/>
                <a:chExt cx="1590" cy="1257"/>
              </a:xfrm>
            </p:grpSpPr>
            <p:sp>
              <p:nvSpPr>
                <p:cNvPr id="14515" name="Freeform 47"/>
                <p:cNvSpPr>
                  <a:spLocks/>
                </p:cNvSpPr>
                <p:nvPr/>
              </p:nvSpPr>
              <p:spPr bwMode="auto">
                <a:xfrm>
                  <a:off x="1810" y="2611"/>
                  <a:ext cx="1583" cy="1249"/>
                </a:xfrm>
                <a:custGeom>
                  <a:avLst/>
                  <a:gdLst>
                    <a:gd name="T0" fmla="*/ 0 w 13638"/>
                    <a:gd name="T1" fmla="*/ 0 h 10766"/>
                    <a:gd name="T2" fmla="*/ 0 w 13638"/>
                    <a:gd name="T3" fmla="*/ 0 h 10766"/>
                    <a:gd name="T4" fmla="*/ 0 w 13638"/>
                    <a:gd name="T5" fmla="*/ 0 h 10766"/>
                    <a:gd name="T6" fmla="*/ 0 w 13638"/>
                    <a:gd name="T7" fmla="*/ 0 h 10766"/>
                    <a:gd name="T8" fmla="*/ 0 w 13638"/>
                    <a:gd name="T9" fmla="*/ 0 h 10766"/>
                    <a:gd name="T10" fmla="*/ 0 w 13638"/>
                    <a:gd name="T11" fmla="*/ 0 h 10766"/>
                    <a:gd name="T12" fmla="*/ 0 w 13638"/>
                    <a:gd name="T13" fmla="*/ 0 h 10766"/>
                    <a:gd name="T14" fmla="*/ 0 w 13638"/>
                    <a:gd name="T15" fmla="*/ 0 h 10766"/>
                    <a:gd name="T16" fmla="*/ 0 w 13638"/>
                    <a:gd name="T17" fmla="*/ 0 h 10766"/>
                    <a:gd name="T18" fmla="*/ 0 w 13638"/>
                    <a:gd name="T19" fmla="*/ 0 h 10766"/>
                    <a:gd name="T20" fmla="*/ 0 w 13638"/>
                    <a:gd name="T21" fmla="*/ 0 h 10766"/>
                    <a:gd name="T22" fmla="*/ 0 w 13638"/>
                    <a:gd name="T23" fmla="*/ 0 h 10766"/>
                    <a:gd name="T24" fmla="*/ 0 w 13638"/>
                    <a:gd name="T25" fmla="*/ 0 h 10766"/>
                    <a:gd name="T26" fmla="*/ 0 w 13638"/>
                    <a:gd name="T27" fmla="*/ 0 h 10766"/>
                    <a:gd name="T28" fmla="*/ 0 w 13638"/>
                    <a:gd name="T29" fmla="*/ 0 h 10766"/>
                    <a:gd name="T30" fmla="*/ 0 w 13638"/>
                    <a:gd name="T31" fmla="*/ 0 h 10766"/>
                    <a:gd name="T32" fmla="*/ 0 w 13638"/>
                    <a:gd name="T33" fmla="*/ 0 h 10766"/>
                    <a:gd name="T34" fmla="*/ 0 w 13638"/>
                    <a:gd name="T35" fmla="*/ 0 h 10766"/>
                    <a:gd name="T36" fmla="*/ 0 w 13638"/>
                    <a:gd name="T37" fmla="*/ 0 h 10766"/>
                    <a:gd name="T38" fmla="*/ 0 w 13638"/>
                    <a:gd name="T39" fmla="*/ 0 h 10766"/>
                    <a:gd name="T40" fmla="*/ 0 w 13638"/>
                    <a:gd name="T41" fmla="*/ 0 h 10766"/>
                    <a:gd name="T42" fmla="*/ 0 w 13638"/>
                    <a:gd name="T43" fmla="*/ 0 h 10766"/>
                    <a:gd name="T44" fmla="*/ 0 w 13638"/>
                    <a:gd name="T45" fmla="*/ 0 h 10766"/>
                    <a:gd name="T46" fmla="*/ 0 w 13638"/>
                    <a:gd name="T47" fmla="*/ 0 h 10766"/>
                    <a:gd name="T48" fmla="*/ 0 w 13638"/>
                    <a:gd name="T49" fmla="*/ 0 h 10766"/>
                    <a:gd name="T50" fmla="*/ 0 w 13638"/>
                    <a:gd name="T51" fmla="*/ 0 h 10766"/>
                    <a:gd name="T52" fmla="*/ 0 w 13638"/>
                    <a:gd name="T53" fmla="*/ 0 h 10766"/>
                    <a:gd name="T54" fmla="*/ 0 w 13638"/>
                    <a:gd name="T55" fmla="*/ 0 h 10766"/>
                    <a:gd name="T56" fmla="*/ 0 w 13638"/>
                    <a:gd name="T57" fmla="*/ 0 h 10766"/>
                    <a:gd name="T58" fmla="*/ 0 w 13638"/>
                    <a:gd name="T59" fmla="*/ 0 h 10766"/>
                    <a:gd name="T60" fmla="*/ 0 w 13638"/>
                    <a:gd name="T61" fmla="*/ 0 h 10766"/>
                    <a:gd name="T62" fmla="*/ 0 w 13638"/>
                    <a:gd name="T63" fmla="*/ 0 h 10766"/>
                    <a:gd name="T64" fmla="*/ 0 w 13638"/>
                    <a:gd name="T65" fmla="*/ 0 h 10766"/>
                    <a:gd name="T66" fmla="*/ 0 w 13638"/>
                    <a:gd name="T67" fmla="*/ 0 h 10766"/>
                    <a:gd name="T68" fmla="*/ 0 w 13638"/>
                    <a:gd name="T69" fmla="*/ 0 h 10766"/>
                    <a:gd name="T70" fmla="*/ 0 w 13638"/>
                    <a:gd name="T71" fmla="*/ 0 h 10766"/>
                    <a:gd name="T72" fmla="*/ 0 w 13638"/>
                    <a:gd name="T73" fmla="*/ 0 h 10766"/>
                    <a:gd name="T74" fmla="*/ 0 w 13638"/>
                    <a:gd name="T75" fmla="*/ 0 h 10766"/>
                    <a:gd name="T76" fmla="*/ 0 w 13638"/>
                    <a:gd name="T77" fmla="*/ 0 h 10766"/>
                    <a:gd name="T78" fmla="*/ 0 w 13638"/>
                    <a:gd name="T79" fmla="*/ 0 h 10766"/>
                    <a:gd name="T80" fmla="*/ 0 w 13638"/>
                    <a:gd name="T81" fmla="*/ 0 h 10766"/>
                    <a:gd name="T82" fmla="*/ 0 w 13638"/>
                    <a:gd name="T83" fmla="*/ 0 h 10766"/>
                    <a:gd name="T84" fmla="*/ 0 w 13638"/>
                    <a:gd name="T85" fmla="*/ 0 h 1076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638"/>
                    <a:gd name="T130" fmla="*/ 0 h 10766"/>
                    <a:gd name="T131" fmla="*/ 13638 w 13638"/>
                    <a:gd name="T132" fmla="*/ 10766 h 1076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638" h="10766">
                      <a:moveTo>
                        <a:pt x="5160" y="1049"/>
                      </a:moveTo>
                      <a:cubicBezTo>
                        <a:pt x="5349" y="983"/>
                        <a:pt x="5614" y="1073"/>
                        <a:pt x="5746" y="925"/>
                      </a:cubicBezTo>
                      <a:cubicBezTo>
                        <a:pt x="6010" y="619"/>
                        <a:pt x="5556" y="198"/>
                        <a:pt x="6134" y="8"/>
                      </a:cubicBezTo>
                      <a:cubicBezTo>
                        <a:pt x="6266" y="50"/>
                        <a:pt x="6480" y="8"/>
                        <a:pt x="6522" y="141"/>
                      </a:cubicBezTo>
                      <a:cubicBezTo>
                        <a:pt x="6546" y="207"/>
                        <a:pt x="6530" y="306"/>
                        <a:pt x="6588" y="339"/>
                      </a:cubicBezTo>
                      <a:cubicBezTo>
                        <a:pt x="6703" y="405"/>
                        <a:pt x="6844" y="380"/>
                        <a:pt x="6976" y="396"/>
                      </a:cubicBezTo>
                      <a:cubicBezTo>
                        <a:pt x="7149" y="925"/>
                        <a:pt x="6885" y="306"/>
                        <a:pt x="7240" y="661"/>
                      </a:cubicBezTo>
                      <a:cubicBezTo>
                        <a:pt x="7595" y="1016"/>
                        <a:pt x="6976" y="752"/>
                        <a:pt x="7504" y="925"/>
                      </a:cubicBezTo>
                      <a:cubicBezTo>
                        <a:pt x="7413" y="1181"/>
                        <a:pt x="7380" y="1437"/>
                        <a:pt x="7306" y="1701"/>
                      </a:cubicBezTo>
                      <a:cubicBezTo>
                        <a:pt x="7273" y="1833"/>
                        <a:pt x="7314" y="2072"/>
                        <a:pt x="7174" y="2097"/>
                      </a:cubicBezTo>
                      <a:cubicBezTo>
                        <a:pt x="7066" y="2114"/>
                        <a:pt x="6959" y="2139"/>
                        <a:pt x="6852" y="2155"/>
                      </a:cubicBezTo>
                      <a:cubicBezTo>
                        <a:pt x="6621" y="2386"/>
                        <a:pt x="6489" y="2328"/>
                        <a:pt x="6390" y="2617"/>
                      </a:cubicBezTo>
                      <a:cubicBezTo>
                        <a:pt x="6456" y="2642"/>
                        <a:pt x="6555" y="2626"/>
                        <a:pt x="6588" y="2683"/>
                      </a:cubicBezTo>
                      <a:cubicBezTo>
                        <a:pt x="6621" y="2741"/>
                        <a:pt x="6522" y="2807"/>
                        <a:pt x="6522" y="2873"/>
                      </a:cubicBezTo>
                      <a:cubicBezTo>
                        <a:pt x="6522" y="4285"/>
                        <a:pt x="6324" y="3930"/>
                        <a:pt x="6720" y="4500"/>
                      </a:cubicBezTo>
                      <a:cubicBezTo>
                        <a:pt x="7124" y="4384"/>
                        <a:pt x="6761" y="4417"/>
                        <a:pt x="6976" y="4632"/>
                      </a:cubicBezTo>
                      <a:cubicBezTo>
                        <a:pt x="7025" y="4681"/>
                        <a:pt x="7108" y="4673"/>
                        <a:pt x="7174" y="4698"/>
                      </a:cubicBezTo>
                      <a:cubicBezTo>
                        <a:pt x="7347" y="5210"/>
                        <a:pt x="7091" y="4624"/>
                        <a:pt x="7438" y="4962"/>
                      </a:cubicBezTo>
                      <a:cubicBezTo>
                        <a:pt x="7487" y="5012"/>
                        <a:pt x="7463" y="5103"/>
                        <a:pt x="7504" y="5152"/>
                      </a:cubicBezTo>
                      <a:cubicBezTo>
                        <a:pt x="7554" y="5210"/>
                        <a:pt x="7628" y="5243"/>
                        <a:pt x="7694" y="5284"/>
                      </a:cubicBezTo>
                      <a:cubicBezTo>
                        <a:pt x="7719" y="5350"/>
                        <a:pt x="7710" y="5433"/>
                        <a:pt x="7760" y="5482"/>
                      </a:cubicBezTo>
                      <a:cubicBezTo>
                        <a:pt x="7809" y="5532"/>
                        <a:pt x="7933" y="5482"/>
                        <a:pt x="7958" y="5548"/>
                      </a:cubicBezTo>
                      <a:cubicBezTo>
                        <a:pt x="8131" y="6068"/>
                        <a:pt x="7826" y="6341"/>
                        <a:pt x="8346" y="6523"/>
                      </a:cubicBezTo>
                      <a:cubicBezTo>
                        <a:pt x="8503" y="7167"/>
                        <a:pt x="8263" y="6523"/>
                        <a:pt x="8610" y="6853"/>
                      </a:cubicBezTo>
                      <a:cubicBezTo>
                        <a:pt x="8660" y="6902"/>
                        <a:pt x="8627" y="6993"/>
                        <a:pt x="8676" y="7043"/>
                      </a:cubicBezTo>
                      <a:cubicBezTo>
                        <a:pt x="8800" y="7167"/>
                        <a:pt x="9023" y="7142"/>
                        <a:pt x="9196" y="7175"/>
                      </a:cubicBezTo>
                      <a:cubicBezTo>
                        <a:pt x="9560" y="7720"/>
                        <a:pt x="9081" y="7059"/>
                        <a:pt x="9518" y="7497"/>
                      </a:cubicBezTo>
                      <a:cubicBezTo>
                        <a:pt x="9576" y="7555"/>
                        <a:pt x="9584" y="7645"/>
                        <a:pt x="9650" y="7695"/>
                      </a:cubicBezTo>
                      <a:cubicBezTo>
                        <a:pt x="9840" y="7844"/>
                        <a:pt x="10129" y="7794"/>
                        <a:pt x="10369" y="7827"/>
                      </a:cubicBezTo>
                      <a:cubicBezTo>
                        <a:pt x="10748" y="7959"/>
                        <a:pt x="10558" y="8066"/>
                        <a:pt x="10303" y="8149"/>
                      </a:cubicBezTo>
                      <a:cubicBezTo>
                        <a:pt x="10369" y="8190"/>
                        <a:pt x="10426" y="8256"/>
                        <a:pt x="10501" y="8281"/>
                      </a:cubicBezTo>
                      <a:cubicBezTo>
                        <a:pt x="10600" y="8322"/>
                        <a:pt x="10740" y="8273"/>
                        <a:pt x="10823" y="8347"/>
                      </a:cubicBezTo>
                      <a:cubicBezTo>
                        <a:pt x="11367" y="8818"/>
                        <a:pt x="10451" y="8479"/>
                        <a:pt x="11087" y="8669"/>
                      </a:cubicBezTo>
                      <a:cubicBezTo>
                        <a:pt x="11219" y="9115"/>
                        <a:pt x="11549" y="8876"/>
                        <a:pt x="11929" y="8999"/>
                      </a:cubicBezTo>
                      <a:cubicBezTo>
                        <a:pt x="12152" y="9222"/>
                        <a:pt x="12292" y="9222"/>
                        <a:pt x="12581" y="9321"/>
                      </a:cubicBezTo>
                      <a:cubicBezTo>
                        <a:pt x="12738" y="9784"/>
                        <a:pt x="12515" y="9338"/>
                        <a:pt x="12845" y="9454"/>
                      </a:cubicBezTo>
                      <a:cubicBezTo>
                        <a:pt x="12928" y="9487"/>
                        <a:pt x="12969" y="9586"/>
                        <a:pt x="13035" y="9652"/>
                      </a:cubicBezTo>
                      <a:cubicBezTo>
                        <a:pt x="13151" y="9982"/>
                        <a:pt x="13151" y="10188"/>
                        <a:pt x="13497" y="10304"/>
                      </a:cubicBezTo>
                      <a:cubicBezTo>
                        <a:pt x="13638" y="10766"/>
                        <a:pt x="13274" y="10609"/>
                        <a:pt x="12969" y="10560"/>
                      </a:cubicBezTo>
                      <a:cubicBezTo>
                        <a:pt x="12903" y="10535"/>
                        <a:pt x="12829" y="10535"/>
                        <a:pt x="12779" y="10494"/>
                      </a:cubicBezTo>
                      <a:cubicBezTo>
                        <a:pt x="12721" y="10444"/>
                        <a:pt x="12721" y="10329"/>
                        <a:pt x="12647" y="10304"/>
                      </a:cubicBezTo>
                      <a:cubicBezTo>
                        <a:pt x="12482" y="10238"/>
                        <a:pt x="12300" y="10263"/>
                        <a:pt x="12127" y="10238"/>
                      </a:cubicBezTo>
                      <a:cubicBezTo>
                        <a:pt x="11797" y="10023"/>
                        <a:pt x="11772" y="10172"/>
                        <a:pt x="11475" y="10370"/>
                      </a:cubicBezTo>
                      <a:cubicBezTo>
                        <a:pt x="11450" y="10453"/>
                        <a:pt x="11475" y="10568"/>
                        <a:pt x="11409" y="10626"/>
                      </a:cubicBezTo>
                      <a:cubicBezTo>
                        <a:pt x="11326" y="10692"/>
                        <a:pt x="11194" y="10692"/>
                        <a:pt x="11087" y="10692"/>
                      </a:cubicBezTo>
                      <a:cubicBezTo>
                        <a:pt x="10740" y="10692"/>
                        <a:pt x="10385" y="10651"/>
                        <a:pt x="10038" y="10626"/>
                      </a:cubicBezTo>
                      <a:cubicBezTo>
                        <a:pt x="10014" y="10560"/>
                        <a:pt x="10038" y="10453"/>
                        <a:pt x="9972" y="10436"/>
                      </a:cubicBezTo>
                      <a:cubicBezTo>
                        <a:pt x="9898" y="10419"/>
                        <a:pt x="9857" y="10552"/>
                        <a:pt x="9782" y="10560"/>
                      </a:cubicBezTo>
                      <a:cubicBezTo>
                        <a:pt x="9650" y="10576"/>
                        <a:pt x="9328" y="10411"/>
                        <a:pt x="9196" y="10370"/>
                      </a:cubicBezTo>
                      <a:cubicBezTo>
                        <a:pt x="9056" y="9825"/>
                        <a:pt x="9106" y="9899"/>
                        <a:pt x="8544" y="9784"/>
                      </a:cubicBezTo>
                      <a:cubicBezTo>
                        <a:pt x="8470" y="9404"/>
                        <a:pt x="8437" y="9379"/>
                        <a:pt x="8090" y="9255"/>
                      </a:cubicBezTo>
                      <a:cubicBezTo>
                        <a:pt x="7933" y="9032"/>
                        <a:pt x="7818" y="8950"/>
                        <a:pt x="7562" y="8867"/>
                      </a:cubicBezTo>
                      <a:cubicBezTo>
                        <a:pt x="7496" y="8826"/>
                        <a:pt x="7446" y="8760"/>
                        <a:pt x="7372" y="8735"/>
                      </a:cubicBezTo>
                      <a:cubicBezTo>
                        <a:pt x="7248" y="8694"/>
                        <a:pt x="7091" y="8735"/>
                        <a:pt x="6976" y="8669"/>
                      </a:cubicBezTo>
                      <a:cubicBezTo>
                        <a:pt x="6918" y="8636"/>
                        <a:pt x="6959" y="8529"/>
                        <a:pt x="6918" y="8479"/>
                      </a:cubicBezTo>
                      <a:cubicBezTo>
                        <a:pt x="6827" y="8364"/>
                        <a:pt x="6654" y="8322"/>
                        <a:pt x="6522" y="8281"/>
                      </a:cubicBezTo>
                      <a:cubicBezTo>
                        <a:pt x="6216" y="8075"/>
                        <a:pt x="6357" y="8223"/>
                        <a:pt x="6200" y="7761"/>
                      </a:cubicBezTo>
                      <a:cubicBezTo>
                        <a:pt x="6158" y="7637"/>
                        <a:pt x="5902" y="7505"/>
                        <a:pt x="5803" y="7439"/>
                      </a:cubicBezTo>
                      <a:cubicBezTo>
                        <a:pt x="5721" y="7307"/>
                        <a:pt x="5638" y="7175"/>
                        <a:pt x="5548" y="7043"/>
                      </a:cubicBezTo>
                      <a:cubicBezTo>
                        <a:pt x="5506" y="6977"/>
                        <a:pt x="5490" y="6878"/>
                        <a:pt x="5415" y="6853"/>
                      </a:cubicBezTo>
                      <a:cubicBezTo>
                        <a:pt x="5126" y="6754"/>
                        <a:pt x="4912" y="6613"/>
                        <a:pt x="4631" y="6523"/>
                      </a:cubicBezTo>
                      <a:cubicBezTo>
                        <a:pt x="4565" y="6481"/>
                        <a:pt x="4483" y="6457"/>
                        <a:pt x="4441" y="6390"/>
                      </a:cubicBezTo>
                      <a:cubicBezTo>
                        <a:pt x="4367" y="6275"/>
                        <a:pt x="4309" y="6002"/>
                        <a:pt x="4309" y="6002"/>
                      </a:cubicBezTo>
                      <a:cubicBezTo>
                        <a:pt x="4260" y="5590"/>
                        <a:pt x="4268" y="5416"/>
                        <a:pt x="4045" y="5094"/>
                      </a:cubicBezTo>
                      <a:cubicBezTo>
                        <a:pt x="3946" y="4764"/>
                        <a:pt x="3830" y="4442"/>
                        <a:pt x="3723" y="4112"/>
                      </a:cubicBezTo>
                      <a:cubicBezTo>
                        <a:pt x="3674" y="3963"/>
                        <a:pt x="3335" y="3856"/>
                        <a:pt x="3335" y="3856"/>
                      </a:cubicBezTo>
                      <a:cubicBezTo>
                        <a:pt x="3310" y="3790"/>
                        <a:pt x="3327" y="3699"/>
                        <a:pt x="3269" y="3658"/>
                      </a:cubicBezTo>
                      <a:cubicBezTo>
                        <a:pt x="3154" y="3575"/>
                        <a:pt x="2873" y="3526"/>
                        <a:pt x="2873" y="3526"/>
                      </a:cubicBezTo>
                      <a:cubicBezTo>
                        <a:pt x="2534" y="3171"/>
                        <a:pt x="2435" y="3278"/>
                        <a:pt x="1899" y="3327"/>
                      </a:cubicBezTo>
                      <a:cubicBezTo>
                        <a:pt x="1618" y="3517"/>
                        <a:pt x="1535" y="3798"/>
                        <a:pt x="1247" y="3980"/>
                      </a:cubicBezTo>
                      <a:cubicBezTo>
                        <a:pt x="1098" y="3955"/>
                        <a:pt x="933" y="3980"/>
                        <a:pt x="793" y="3914"/>
                      </a:cubicBezTo>
                      <a:cubicBezTo>
                        <a:pt x="735" y="3881"/>
                        <a:pt x="784" y="3765"/>
                        <a:pt x="726" y="3724"/>
                      </a:cubicBezTo>
                      <a:cubicBezTo>
                        <a:pt x="611" y="3641"/>
                        <a:pt x="338" y="3592"/>
                        <a:pt x="338" y="3592"/>
                      </a:cubicBezTo>
                      <a:cubicBezTo>
                        <a:pt x="173" y="3096"/>
                        <a:pt x="297" y="2510"/>
                        <a:pt x="8" y="2097"/>
                      </a:cubicBezTo>
                      <a:cubicBezTo>
                        <a:pt x="33" y="1924"/>
                        <a:pt x="8" y="1734"/>
                        <a:pt x="74" y="1569"/>
                      </a:cubicBezTo>
                      <a:cubicBezTo>
                        <a:pt x="107" y="1495"/>
                        <a:pt x="231" y="1511"/>
                        <a:pt x="272" y="1445"/>
                      </a:cubicBezTo>
                      <a:cubicBezTo>
                        <a:pt x="561" y="950"/>
                        <a:pt x="0" y="1173"/>
                        <a:pt x="726" y="1049"/>
                      </a:cubicBezTo>
                      <a:cubicBezTo>
                        <a:pt x="1139" y="793"/>
                        <a:pt x="1337" y="743"/>
                        <a:pt x="1833" y="661"/>
                      </a:cubicBezTo>
                      <a:cubicBezTo>
                        <a:pt x="1857" y="553"/>
                        <a:pt x="1841" y="430"/>
                        <a:pt x="1899" y="339"/>
                      </a:cubicBezTo>
                      <a:cubicBezTo>
                        <a:pt x="2130" y="0"/>
                        <a:pt x="2229" y="595"/>
                        <a:pt x="2287" y="661"/>
                      </a:cubicBezTo>
                      <a:cubicBezTo>
                        <a:pt x="2435" y="842"/>
                        <a:pt x="2732" y="851"/>
                        <a:pt x="2939" y="925"/>
                      </a:cubicBezTo>
                      <a:cubicBezTo>
                        <a:pt x="2980" y="859"/>
                        <a:pt x="3013" y="776"/>
                        <a:pt x="3071" y="727"/>
                      </a:cubicBezTo>
                      <a:cubicBezTo>
                        <a:pt x="3187" y="619"/>
                        <a:pt x="3459" y="463"/>
                        <a:pt x="3459" y="463"/>
                      </a:cubicBezTo>
                      <a:cubicBezTo>
                        <a:pt x="3797" y="529"/>
                        <a:pt x="4095" y="611"/>
                        <a:pt x="4441" y="661"/>
                      </a:cubicBezTo>
                      <a:cubicBezTo>
                        <a:pt x="4705" y="842"/>
                        <a:pt x="4978" y="892"/>
                        <a:pt x="5283" y="983"/>
                      </a:cubicBezTo>
                      <a:cubicBezTo>
                        <a:pt x="5770" y="908"/>
                        <a:pt x="5680" y="1057"/>
                        <a:pt x="5680" y="661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16" name="Freeform 48"/>
                <p:cNvSpPr>
                  <a:spLocks noEditPoints="1"/>
                </p:cNvSpPr>
                <p:nvPr/>
              </p:nvSpPr>
              <p:spPr bwMode="auto">
                <a:xfrm>
                  <a:off x="1803" y="2603"/>
                  <a:ext cx="1586" cy="1257"/>
                </a:xfrm>
                <a:custGeom>
                  <a:avLst/>
                  <a:gdLst>
                    <a:gd name="T0" fmla="*/ 0 w 13669"/>
                    <a:gd name="T1" fmla="*/ 0 h 10827"/>
                    <a:gd name="T2" fmla="*/ 0 w 13669"/>
                    <a:gd name="T3" fmla="*/ 0 h 10827"/>
                    <a:gd name="T4" fmla="*/ 0 w 13669"/>
                    <a:gd name="T5" fmla="*/ 0 h 10827"/>
                    <a:gd name="T6" fmla="*/ 0 w 13669"/>
                    <a:gd name="T7" fmla="*/ 0 h 10827"/>
                    <a:gd name="T8" fmla="*/ 0 w 13669"/>
                    <a:gd name="T9" fmla="*/ 0 h 10827"/>
                    <a:gd name="T10" fmla="*/ 0 w 13669"/>
                    <a:gd name="T11" fmla="*/ 0 h 10827"/>
                    <a:gd name="T12" fmla="*/ 0 w 13669"/>
                    <a:gd name="T13" fmla="*/ 0 h 10827"/>
                    <a:gd name="T14" fmla="*/ 0 w 13669"/>
                    <a:gd name="T15" fmla="*/ 0 h 10827"/>
                    <a:gd name="T16" fmla="*/ 0 w 13669"/>
                    <a:gd name="T17" fmla="*/ 0 h 10827"/>
                    <a:gd name="T18" fmla="*/ 0 w 13669"/>
                    <a:gd name="T19" fmla="*/ 0 h 10827"/>
                    <a:gd name="T20" fmla="*/ 0 w 13669"/>
                    <a:gd name="T21" fmla="*/ 0 h 10827"/>
                    <a:gd name="T22" fmla="*/ 0 w 13669"/>
                    <a:gd name="T23" fmla="*/ 0 h 10827"/>
                    <a:gd name="T24" fmla="*/ 0 w 13669"/>
                    <a:gd name="T25" fmla="*/ 0 h 10827"/>
                    <a:gd name="T26" fmla="*/ 0 w 13669"/>
                    <a:gd name="T27" fmla="*/ 0 h 10827"/>
                    <a:gd name="T28" fmla="*/ 0 w 13669"/>
                    <a:gd name="T29" fmla="*/ 0 h 10827"/>
                    <a:gd name="T30" fmla="*/ 0 w 13669"/>
                    <a:gd name="T31" fmla="*/ 0 h 10827"/>
                    <a:gd name="T32" fmla="*/ 0 w 13669"/>
                    <a:gd name="T33" fmla="*/ 0 h 10827"/>
                    <a:gd name="T34" fmla="*/ 0 w 13669"/>
                    <a:gd name="T35" fmla="*/ 0 h 10827"/>
                    <a:gd name="T36" fmla="*/ 0 w 13669"/>
                    <a:gd name="T37" fmla="*/ 0 h 10827"/>
                    <a:gd name="T38" fmla="*/ 0 w 13669"/>
                    <a:gd name="T39" fmla="*/ 0 h 10827"/>
                    <a:gd name="T40" fmla="*/ 0 w 13669"/>
                    <a:gd name="T41" fmla="*/ 0 h 10827"/>
                    <a:gd name="T42" fmla="*/ 0 w 13669"/>
                    <a:gd name="T43" fmla="*/ 0 h 10827"/>
                    <a:gd name="T44" fmla="*/ 0 w 13669"/>
                    <a:gd name="T45" fmla="*/ 0 h 10827"/>
                    <a:gd name="T46" fmla="*/ 0 w 13669"/>
                    <a:gd name="T47" fmla="*/ 0 h 10827"/>
                    <a:gd name="T48" fmla="*/ 0 w 13669"/>
                    <a:gd name="T49" fmla="*/ 0 h 10827"/>
                    <a:gd name="T50" fmla="*/ 0 w 13669"/>
                    <a:gd name="T51" fmla="*/ 0 h 10827"/>
                    <a:gd name="T52" fmla="*/ 0 w 13669"/>
                    <a:gd name="T53" fmla="*/ 0 h 10827"/>
                    <a:gd name="T54" fmla="*/ 0 w 13669"/>
                    <a:gd name="T55" fmla="*/ 0 h 10827"/>
                    <a:gd name="T56" fmla="*/ 0 w 13669"/>
                    <a:gd name="T57" fmla="*/ 0 h 10827"/>
                    <a:gd name="T58" fmla="*/ 0 w 13669"/>
                    <a:gd name="T59" fmla="*/ 0 h 10827"/>
                    <a:gd name="T60" fmla="*/ 0 w 13669"/>
                    <a:gd name="T61" fmla="*/ 0 h 10827"/>
                    <a:gd name="T62" fmla="*/ 0 w 13669"/>
                    <a:gd name="T63" fmla="*/ 0 h 10827"/>
                    <a:gd name="T64" fmla="*/ 0 w 13669"/>
                    <a:gd name="T65" fmla="*/ 0 h 10827"/>
                    <a:gd name="T66" fmla="*/ 0 w 13669"/>
                    <a:gd name="T67" fmla="*/ 0 h 10827"/>
                    <a:gd name="T68" fmla="*/ 0 w 13669"/>
                    <a:gd name="T69" fmla="*/ 0 h 10827"/>
                    <a:gd name="T70" fmla="*/ 0 w 13669"/>
                    <a:gd name="T71" fmla="*/ 0 h 10827"/>
                    <a:gd name="T72" fmla="*/ 0 w 13669"/>
                    <a:gd name="T73" fmla="*/ 0 h 10827"/>
                    <a:gd name="T74" fmla="*/ 0 w 13669"/>
                    <a:gd name="T75" fmla="*/ 0 h 10827"/>
                    <a:gd name="T76" fmla="*/ 0 w 13669"/>
                    <a:gd name="T77" fmla="*/ 0 h 10827"/>
                    <a:gd name="T78" fmla="*/ 0 w 13669"/>
                    <a:gd name="T79" fmla="*/ 0 h 10827"/>
                    <a:gd name="T80" fmla="*/ 0 w 13669"/>
                    <a:gd name="T81" fmla="*/ 0 h 10827"/>
                    <a:gd name="T82" fmla="*/ 0 w 13669"/>
                    <a:gd name="T83" fmla="*/ 0 h 10827"/>
                    <a:gd name="T84" fmla="*/ 0 w 13669"/>
                    <a:gd name="T85" fmla="*/ 0 h 10827"/>
                    <a:gd name="T86" fmla="*/ 0 w 13669"/>
                    <a:gd name="T87" fmla="*/ 0 h 10827"/>
                    <a:gd name="T88" fmla="*/ 0 w 13669"/>
                    <a:gd name="T89" fmla="*/ 0 h 10827"/>
                    <a:gd name="T90" fmla="*/ 0 w 13669"/>
                    <a:gd name="T91" fmla="*/ 0 h 10827"/>
                    <a:gd name="T92" fmla="*/ 0 w 13669"/>
                    <a:gd name="T93" fmla="*/ 0 h 10827"/>
                    <a:gd name="T94" fmla="*/ 0 w 13669"/>
                    <a:gd name="T95" fmla="*/ 0 h 10827"/>
                    <a:gd name="T96" fmla="*/ 0 w 13669"/>
                    <a:gd name="T97" fmla="*/ 0 h 10827"/>
                    <a:gd name="T98" fmla="*/ 0 w 13669"/>
                    <a:gd name="T99" fmla="*/ 0 h 10827"/>
                    <a:gd name="T100" fmla="*/ 0 w 13669"/>
                    <a:gd name="T101" fmla="*/ 0 h 10827"/>
                    <a:gd name="T102" fmla="*/ 0 w 13669"/>
                    <a:gd name="T103" fmla="*/ 0 h 10827"/>
                    <a:gd name="T104" fmla="*/ 0 w 13669"/>
                    <a:gd name="T105" fmla="*/ 0 h 10827"/>
                    <a:gd name="T106" fmla="*/ 0 w 13669"/>
                    <a:gd name="T107" fmla="*/ 0 h 10827"/>
                    <a:gd name="T108" fmla="*/ 0 w 13669"/>
                    <a:gd name="T109" fmla="*/ 0 h 10827"/>
                    <a:gd name="T110" fmla="*/ 0 w 13669"/>
                    <a:gd name="T111" fmla="*/ 0 h 10827"/>
                    <a:gd name="T112" fmla="*/ 0 w 13669"/>
                    <a:gd name="T113" fmla="*/ 0 h 10827"/>
                    <a:gd name="T114" fmla="*/ 0 w 13669"/>
                    <a:gd name="T115" fmla="*/ 0 h 10827"/>
                    <a:gd name="T116" fmla="*/ 0 w 13669"/>
                    <a:gd name="T117" fmla="*/ 0 h 10827"/>
                    <a:gd name="T118" fmla="*/ 0 w 13669"/>
                    <a:gd name="T119" fmla="*/ 0 h 10827"/>
                    <a:gd name="T120" fmla="*/ 0 w 13669"/>
                    <a:gd name="T121" fmla="*/ 0 h 108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669"/>
                    <a:gd name="T184" fmla="*/ 0 h 10827"/>
                    <a:gd name="T185" fmla="*/ 13669 w 13669"/>
                    <a:gd name="T186" fmla="*/ 10827 h 108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669" h="10827">
                      <a:moveTo>
                        <a:pt x="5210" y="1044"/>
                      </a:moveTo>
                      <a:lnTo>
                        <a:pt x="5284" y="1026"/>
                      </a:lnTo>
                      <a:lnTo>
                        <a:pt x="5373" y="1017"/>
                      </a:lnTo>
                      <a:lnTo>
                        <a:pt x="5539" y="1011"/>
                      </a:lnTo>
                      <a:lnTo>
                        <a:pt x="5614" y="1005"/>
                      </a:lnTo>
                      <a:lnTo>
                        <a:pt x="5678" y="992"/>
                      </a:lnTo>
                      <a:lnTo>
                        <a:pt x="5663" y="997"/>
                      </a:lnTo>
                      <a:lnTo>
                        <a:pt x="5729" y="969"/>
                      </a:lnTo>
                      <a:lnTo>
                        <a:pt x="5711" y="980"/>
                      </a:lnTo>
                      <a:lnTo>
                        <a:pt x="5753" y="946"/>
                      </a:lnTo>
                      <a:lnTo>
                        <a:pt x="5847" y="1061"/>
                      </a:lnTo>
                      <a:lnTo>
                        <a:pt x="5806" y="1095"/>
                      </a:lnTo>
                      <a:cubicBezTo>
                        <a:pt x="5800" y="1099"/>
                        <a:pt x="5794" y="1103"/>
                        <a:pt x="5787" y="1106"/>
                      </a:cubicBezTo>
                      <a:lnTo>
                        <a:pt x="5721" y="1134"/>
                      </a:lnTo>
                      <a:cubicBezTo>
                        <a:pt x="5717" y="1136"/>
                        <a:pt x="5712" y="1137"/>
                        <a:pt x="5706" y="1138"/>
                      </a:cubicBezTo>
                      <a:lnTo>
                        <a:pt x="5625" y="1154"/>
                      </a:lnTo>
                      <a:lnTo>
                        <a:pt x="5544" y="1160"/>
                      </a:lnTo>
                      <a:lnTo>
                        <a:pt x="5388" y="1164"/>
                      </a:lnTo>
                      <a:lnTo>
                        <a:pt x="5319" y="1171"/>
                      </a:lnTo>
                      <a:lnTo>
                        <a:pt x="5245" y="1189"/>
                      </a:lnTo>
                      <a:lnTo>
                        <a:pt x="5210" y="1044"/>
                      </a:lnTo>
                      <a:close/>
                      <a:moveTo>
                        <a:pt x="5823" y="592"/>
                      </a:moveTo>
                      <a:lnTo>
                        <a:pt x="5815" y="496"/>
                      </a:lnTo>
                      <a:lnTo>
                        <a:pt x="5814" y="439"/>
                      </a:lnTo>
                      <a:lnTo>
                        <a:pt x="5963" y="436"/>
                      </a:lnTo>
                      <a:lnTo>
                        <a:pt x="5964" y="485"/>
                      </a:lnTo>
                      <a:lnTo>
                        <a:pt x="5971" y="580"/>
                      </a:lnTo>
                      <a:lnTo>
                        <a:pt x="5823" y="592"/>
                      </a:lnTo>
                      <a:close/>
                      <a:moveTo>
                        <a:pt x="6104" y="33"/>
                      </a:moveTo>
                      <a:lnTo>
                        <a:pt x="6121" y="25"/>
                      </a:lnTo>
                      <a:lnTo>
                        <a:pt x="6177" y="5"/>
                      </a:lnTo>
                      <a:cubicBezTo>
                        <a:pt x="6190" y="1"/>
                        <a:pt x="6204" y="0"/>
                        <a:pt x="6218" y="3"/>
                      </a:cubicBezTo>
                      <a:lnTo>
                        <a:pt x="6271" y="15"/>
                      </a:lnTo>
                      <a:lnTo>
                        <a:pt x="6322" y="22"/>
                      </a:lnTo>
                      <a:lnTo>
                        <a:pt x="6437" y="34"/>
                      </a:lnTo>
                      <a:lnTo>
                        <a:pt x="6500" y="47"/>
                      </a:lnTo>
                      <a:cubicBezTo>
                        <a:pt x="6503" y="48"/>
                        <a:pt x="6507" y="49"/>
                        <a:pt x="6511" y="50"/>
                      </a:cubicBezTo>
                      <a:lnTo>
                        <a:pt x="6557" y="68"/>
                      </a:lnTo>
                      <a:cubicBezTo>
                        <a:pt x="6563" y="71"/>
                        <a:pt x="6570" y="75"/>
                        <a:pt x="6575" y="79"/>
                      </a:cubicBezTo>
                      <a:lnTo>
                        <a:pt x="6612" y="108"/>
                      </a:lnTo>
                      <a:cubicBezTo>
                        <a:pt x="6620" y="114"/>
                        <a:pt x="6627" y="122"/>
                        <a:pt x="6632" y="131"/>
                      </a:cubicBezTo>
                      <a:lnTo>
                        <a:pt x="6655" y="173"/>
                      </a:lnTo>
                      <a:cubicBezTo>
                        <a:pt x="6658" y="179"/>
                        <a:pt x="6660" y="186"/>
                        <a:pt x="6662" y="192"/>
                      </a:cubicBezTo>
                      <a:lnTo>
                        <a:pt x="6674" y="246"/>
                      </a:lnTo>
                      <a:lnTo>
                        <a:pt x="6680" y="288"/>
                      </a:lnTo>
                      <a:lnTo>
                        <a:pt x="6533" y="309"/>
                      </a:lnTo>
                      <a:lnTo>
                        <a:pt x="6529" y="279"/>
                      </a:lnTo>
                      <a:lnTo>
                        <a:pt x="6517" y="225"/>
                      </a:lnTo>
                      <a:lnTo>
                        <a:pt x="6524" y="244"/>
                      </a:lnTo>
                      <a:lnTo>
                        <a:pt x="6501" y="202"/>
                      </a:lnTo>
                      <a:lnTo>
                        <a:pt x="6521" y="225"/>
                      </a:lnTo>
                      <a:lnTo>
                        <a:pt x="6484" y="196"/>
                      </a:lnTo>
                      <a:lnTo>
                        <a:pt x="6502" y="207"/>
                      </a:lnTo>
                      <a:lnTo>
                        <a:pt x="6456" y="189"/>
                      </a:lnTo>
                      <a:lnTo>
                        <a:pt x="6467" y="192"/>
                      </a:lnTo>
                      <a:lnTo>
                        <a:pt x="6422" y="181"/>
                      </a:lnTo>
                      <a:lnTo>
                        <a:pt x="6301" y="169"/>
                      </a:lnTo>
                      <a:lnTo>
                        <a:pt x="6238" y="160"/>
                      </a:lnTo>
                      <a:lnTo>
                        <a:pt x="6185" y="148"/>
                      </a:lnTo>
                      <a:lnTo>
                        <a:pt x="6226" y="146"/>
                      </a:lnTo>
                      <a:lnTo>
                        <a:pt x="6180" y="162"/>
                      </a:lnTo>
                      <a:lnTo>
                        <a:pt x="6163" y="169"/>
                      </a:lnTo>
                      <a:lnTo>
                        <a:pt x="6104" y="33"/>
                      </a:lnTo>
                      <a:close/>
                      <a:moveTo>
                        <a:pt x="6975" y="385"/>
                      </a:moveTo>
                      <a:lnTo>
                        <a:pt x="7048" y="389"/>
                      </a:lnTo>
                      <a:cubicBezTo>
                        <a:pt x="7078" y="391"/>
                        <a:pt x="7105" y="411"/>
                        <a:pt x="7114" y="440"/>
                      </a:cubicBezTo>
                      <a:lnTo>
                        <a:pt x="7129" y="486"/>
                      </a:lnTo>
                      <a:lnTo>
                        <a:pt x="7138" y="513"/>
                      </a:lnTo>
                      <a:lnTo>
                        <a:pt x="6996" y="558"/>
                      </a:lnTo>
                      <a:lnTo>
                        <a:pt x="6988" y="533"/>
                      </a:lnTo>
                      <a:lnTo>
                        <a:pt x="6973" y="487"/>
                      </a:lnTo>
                      <a:lnTo>
                        <a:pt x="7039" y="538"/>
                      </a:lnTo>
                      <a:lnTo>
                        <a:pt x="6966" y="533"/>
                      </a:lnTo>
                      <a:lnTo>
                        <a:pt x="6975" y="385"/>
                      </a:lnTo>
                      <a:close/>
                      <a:moveTo>
                        <a:pt x="7349" y="666"/>
                      </a:moveTo>
                      <a:lnTo>
                        <a:pt x="7358" y="674"/>
                      </a:lnTo>
                      <a:lnTo>
                        <a:pt x="7418" y="738"/>
                      </a:lnTo>
                      <a:lnTo>
                        <a:pt x="7458" y="789"/>
                      </a:lnTo>
                      <a:cubicBezTo>
                        <a:pt x="7461" y="792"/>
                        <a:pt x="7463" y="795"/>
                        <a:pt x="7465" y="799"/>
                      </a:cubicBezTo>
                      <a:lnTo>
                        <a:pt x="7484" y="834"/>
                      </a:lnTo>
                      <a:cubicBezTo>
                        <a:pt x="7487" y="840"/>
                        <a:pt x="7489" y="846"/>
                        <a:pt x="7491" y="853"/>
                      </a:cubicBezTo>
                      <a:lnTo>
                        <a:pt x="7497" y="879"/>
                      </a:lnTo>
                      <a:cubicBezTo>
                        <a:pt x="7500" y="891"/>
                        <a:pt x="7499" y="904"/>
                        <a:pt x="7496" y="916"/>
                      </a:cubicBezTo>
                      <a:lnTo>
                        <a:pt x="7491" y="933"/>
                      </a:lnTo>
                      <a:cubicBezTo>
                        <a:pt x="7487" y="948"/>
                        <a:pt x="7478" y="960"/>
                        <a:pt x="7467" y="970"/>
                      </a:cubicBezTo>
                      <a:lnTo>
                        <a:pt x="7455" y="980"/>
                      </a:lnTo>
                      <a:cubicBezTo>
                        <a:pt x="7445" y="988"/>
                        <a:pt x="7433" y="993"/>
                        <a:pt x="7421" y="996"/>
                      </a:cubicBezTo>
                      <a:lnTo>
                        <a:pt x="7388" y="1002"/>
                      </a:lnTo>
                      <a:cubicBezTo>
                        <a:pt x="7382" y="1003"/>
                        <a:pt x="7376" y="1003"/>
                        <a:pt x="7370" y="1003"/>
                      </a:cubicBezTo>
                      <a:lnTo>
                        <a:pt x="7355" y="1002"/>
                      </a:lnTo>
                      <a:lnTo>
                        <a:pt x="7342" y="1000"/>
                      </a:lnTo>
                      <a:lnTo>
                        <a:pt x="7347" y="1001"/>
                      </a:lnTo>
                      <a:lnTo>
                        <a:pt x="7362" y="854"/>
                      </a:lnTo>
                      <a:lnTo>
                        <a:pt x="7372" y="856"/>
                      </a:lnTo>
                      <a:lnTo>
                        <a:pt x="7399" y="862"/>
                      </a:lnTo>
                      <a:lnTo>
                        <a:pt x="7444" y="875"/>
                      </a:lnTo>
                      <a:lnTo>
                        <a:pt x="7506" y="893"/>
                      </a:lnTo>
                      <a:lnTo>
                        <a:pt x="7548" y="907"/>
                      </a:lnTo>
                      <a:lnTo>
                        <a:pt x="7595" y="922"/>
                      </a:lnTo>
                      <a:cubicBezTo>
                        <a:pt x="7633" y="934"/>
                        <a:pt x="7654" y="976"/>
                        <a:pt x="7642" y="1014"/>
                      </a:cubicBezTo>
                      <a:lnTo>
                        <a:pt x="7628" y="1060"/>
                      </a:lnTo>
                      <a:lnTo>
                        <a:pt x="7486" y="1016"/>
                      </a:lnTo>
                      <a:lnTo>
                        <a:pt x="7500" y="971"/>
                      </a:lnTo>
                      <a:lnTo>
                        <a:pt x="7548" y="1063"/>
                      </a:lnTo>
                      <a:lnTo>
                        <a:pt x="7503" y="1048"/>
                      </a:lnTo>
                      <a:lnTo>
                        <a:pt x="7465" y="1036"/>
                      </a:lnTo>
                      <a:lnTo>
                        <a:pt x="7403" y="1018"/>
                      </a:lnTo>
                      <a:lnTo>
                        <a:pt x="7363" y="1007"/>
                      </a:lnTo>
                      <a:lnTo>
                        <a:pt x="7343" y="1001"/>
                      </a:lnTo>
                      <a:lnTo>
                        <a:pt x="7333" y="999"/>
                      </a:lnTo>
                      <a:cubicBezTo>
                        <a:pt x="7295" y="992"/>
                        <a:pt x="7270" y="957"/>
                        <a:pt x="7274" y="919"/>
                      </a:cubicBezTo>
                      <a:cubicBezTo>
                        <a:pt x="7277" y="881"/>
                        <a:pt x="7309" y="852"/>
                        <a:pt x="7347" y="852"/>
                      </a:cubicBezTo>
                      <a:lnTo>
                        <a:pt x="7357" y="853"/>
                      </a:lnTo>
                      <a:lnTo>
                        <a:pt x="7364" y="853"/>
                      </a:lnTo>
                      <a:lnTo>
                        <a:pt x="7379" y="854"/>
                      </a:lnTo>
                      <a:lnTo>
                        <a:pt x="7361" y="855"/>
                      </a:lnTo>
                      <a:lnTo>
                        <a:pt x="7394" y="849"/>
                      </a:lnTo>
                      <a:lnTo>
                        <a:pt x="7360" y="865"/>
                      </a:lnTo>
                      <a:lnTo>
                        <a:pt x="7372" y="855"/>
                      </a:lnTo>
                      <a:lnTo>
                        <a:pt x="7348" y="892"/>
                      </a:lnTo>
                      <a:lnTo>
                        <a:pt x="7353" y="875"/>
                      </a:lnTo>
                      <a:lnTo>
                        <a:pt x="7352" y="912"/>
                      </a:lnTo>
                      <a:lnTo>
                        <a:pt x="7346" y="886"/>
                      </a:lnTo>
                      <a:lnTo>
                        <a:pt x="7353" y="905"/>
                      </a:lnTo>
                      <a:lnTo>
                        <a:pt x="7334" y="870"/>
                      </a:lnTo>
                      <a:lnTo>
                        <a:pt x="7341" y="880"/>
                      </a:lnTo>
                      <a:lnTo>
                        <a:pt x="7309" y="839"/>
                      </a:lnTo>
                      <a:lnTo>
                        <a:pt x="7257" y="783"/>
                      </a:lnTo>
                      <a:lnTo>
                        <a:pt x="7248" y="775"/>
                      </a:lnTo>
                      <a:lnTo>
                        <a:pt x="7349" y="666"/>
                      </a:lnTo>
                      <a:close/>
                      <a:moveTo>
                        <a:pt x="7518" y="1486"/>
                      </a:moveTo>
                      <a:lnTo>
                        <a:pt x="7495" y="1588"/>
                      </a:lnTo>
                      <a:lnTo>
                        <a:pt x="7484" y="1632"/>
                      </a:lnTo>
                      <a:lnTo>
                        <a:pt x="7340" y="1596"/>
                      </a:lnTo>
                      <a:lnTo>
                        <a:pt x="7350" y="1555"/>
                      </a:lnTo>
                      <a:lnTo>
                        <a:pt x="7373" y="1453"/>
                      </a:lnTo>
                      <a:lnTo>
                        <a:pt x="7518" y="1486"/>
                      </a:lnTo>
                      <a:close/>
                      <a:moveTo>
                        <a:pt x="7411" y="2067"/>
                      </a:moveTo>
                      <a:lnTo>
                        <a:pt x="7409" y="2078"/>
                      </a:lnTo>
                      <a:cubicBezTo>
                        <a:pt x="7408" y="2083"/>
                        <a:pt x="7407" y="2088"/>
                        <a:pt x="7405" y="2093"/>
                      </a:cubicBezTo>
                      <a:lnTo>
                        <a:pt x="7385" y="2140"/>
                      </a:lnTo>
                      <a:cubicBezTo>
                        <a:pt x="7382" y="2147"/>
                        <a:pt x="7378" y="2153"/>
                        <a:pt x="7373" y="2159"/>
                      </a:cubicBezTo>
                      <a:lnTo>
                        <a:pt x="7343" y="2194"/>
                      </a:lnTo>
                      <a:cubicBezTo>
                        <a:pt x="7335" y="2203"/>
                        <a:pt x="7326" y="2209"/>
                        <a:pt x="7315" y="2214"/>
                      </a:cubicBezTo>
                      <a:lnTo>
                        <a:pt x="7270" y="2233"/>
                      </a:lnTo>
                      <a:cubicBezTo>
                        <a:pt x="7265" y="2235"/>
                        <a:pt x="7260" y="2237"/>
                        <a:pt x="7255" y="2238"/>
                      </a:cubicBezTo>
                      <a:lnTo>
                        <a:pt x="7094" y="2267"/>
                      </a:lnTo>
                      <a:lnTo>
                        <a:pt x="6933" y="2296"/>
                      </a:lnTo>
                      <a:lnTo>
                        <a:pt x="6971" y="2276"/>
                      </a:lnTo>
                      <a:lnTo>
                        <a:pt x="6929" y="2316"/>
                      </a:lnTo>
                      <a:lnTo>
                        <a:pt x="6886" y="2353"/>
                      </a:lnTo>
                      <a:lnTo>
                        <a:pt x="6789" y="2240"/>
                      </a:lnTo>
                      <a:lnTo>
                        <a:pt x="6826" y="2209"/>
                      </a:lnTo>
                      <a:lnTo>
                        <a:pt x="6868" y="2169"/>
                      </a:lnTo>
                      <a:cubicBezTo>
                        <a:pt x="6879" y="2159"/>
                        <a:pt x="6892" y="2152"/>
                        <a:pt x="6906" y="2149"/>
                      </a:cubicBezTo>
                      <a:lnTo>
                        <a:pt x="7067" y="2120"/>
                      </a:lnTo>
                      <a:lnTo>
                        <a:pt x="7228" y="2091"/>
                      </a:lnTo>
                      <a:lnTo>
                        <a:pt x="7213" y="2096"/>
                      </a:lnTo>
                      <a:lnTo>
                        <a:pt x="7258" y="2077"/>
                      </a:lnTo>
                      <a:lnTo>
                        <a:pt x="7230" y="2097"/>
                      </a:lnTo>
                      <a:lnTo>
                        <a:pt x="7260" y="2062"/>
                      </a:lnTo>
                      <a:lnTo>
                        <a:pt x="7248" y="2081"/>
                      </a:lnTo>
                      <a:lnTo>
                        <a:pt x="7268" y="2034"/>
                      </a:lnTo>
                      <a:lnTo>
                        <a:pt x="7264" y="2049"/>
                      </a:lnTo>
                      <a:lnTo>
                        <a:pt x="7266" y="2039"/>
                      </a:lnTo>
                      <a:lnTo>
                        <a:pt x="7411" y="2067"/>
                      </a:lnTo>
                      <a:close/>
                      <a:moveTo>
                        <a:pt x="6567" y="2618"/>
                      </a:moveTo>
                      <a:lnTo>
                        <a:pt x="6561" y="2628"/>
                      </a:lnTo>
                      <a:lnTo>
                        <a:pt x="6544" y="2666"/>
                      </a:lnTo>
                      <a:lnTo>
                        <a:pt x="6527" y="2711"/>
                      </a:lnTo>
                      <a:lnTo>
                        <a:pt x="6475" y="2612"/>
                      </a:lnTo>
                      <a:lnTo>
                        <a:pt x="6510" y="2621"/>
                      </a:lnTo>
                      <a:lnTo>
                        <a:pt x="6476" y="2765"/>
                      </a:lnTo>
                      <a:lnTo>
                        <a:pt x="6440" y="2757"/>
                      </a:lnTo>
                      <a:cubicBezTo>
                        <a:pt x="6419" y="2752"/>
                        <a:pt x="6402" y="2738"/>
                        <a:pt x="6392" y="2719"/>
                      </a:cubicBezTo>
                      <a:cubicBezTo>
                        <a:pt x="6382" y="2700"/>
                        <a:pt x="6380" y="2678"/>
                        <a:pt x="6388" y="2658"/>
                      </a:cubicBezTo>
                      <a:lnTo>
                        <a:pt x="6409" y="2603"/>
                      </a:lnTo>
                      <a:lnTo>
                        <a:pt x="6432" y="2555"/>
                      </a:lnTo>
                      <a:lnTo>
                        <a:pt x="6437" y="2545"/>
                      </a:lnTo>
                      <a:lnTo>
                        <a:pt x="6567" y="2618"/>
                      </a:lnTo>
                      <a:close/>
                      <a:moveTo>
                        <a:pt x="6663" y="3000"/>
                      </a:moveTo>
                      <a:lnTo>
                        <a:pt x="6663" y="3068"/>
                      </a:lnTo>
                      <a:lnTo>
                        <a:pt x="6662" y="3186"/>
                      </a:lnTo>
                      <a:lnTo>
                        <a:pt x="6659" y="3296"/>
                      </a:lnTo>
                      <a:lnTo>
                        <a:pt x="6656" y="3395"/>
                      </a:lnTo>
                      <a:lnTo>
                        <a:pt x="6653" y="3486"/>
                      </a:lnTo>
                      <a:lnTo>
                        <a:pt x="6648" y="3571"/>
                      </a:lnTo>
                      <a:lnTo>
                        <a:pt x="6646" y="3598"/>
                      </a:lnTo>
                      <a:lnTo>
                        <a:pt x="6498" y="3590"/>
                      </a:lnTo>
                      <a:lnTo>
                        <a:pt x="6499" y="3562"/>
                      </a:lnTo>
                      <a:lnTo>
                        <a:pt x="6504" y="3481"/>
                      </a:lnTo>
                      <a:lnTo>
                        <a:pt x="6507" y="3390"/>
                      </a:lnTo>
                      <a:lnTo>
                        <a:pt x="6510" y="3291"/>
                      </a:lnTo>
                      <a:lnTo>
                        <a:pt x="6513" y="3185"/>
                      </a:lnTo>
                      <a:lnTo>
                        <a:pt x="6514" y="3067"/>
                      </a:lnTo>
                      <a:lnTo>
                        <a:pt x="6515" y="2999"/>
                      </a:lnTo>
                      <a:lnTo>
                        <a:pt x="6663" y="3000"/>
                      </a:lnTo>
                      <a:close/>
                      <a:moveTo>
                        <a:pt x="6616" y="4041"/>
                      </a:moveTo>
                      <a:lnTo>
                        <a:pt x="6615" y="4072"/>
                      </a:lnTo>
                      <a:lnTo>
                        <a:pt x="6617" y="4123"/>
                      </a:lnTo>
                      <a:lnTo>
                        <a:pt x="6624" y="4162"/>
                      </a:lnTo>
                      <a:lnTo>
                        <a:pt x="6621" y="4151"/>
                      </a:lnTo>
                      <a:lnTo>
                        <a:pt x="6625" y="4162"/>
                      </a:lnTo>
                      <a:lnTo>
                        <a:pt x="6484" y="4210"/>
                      </a:lnTo>
                      <a:lnTo>
                        <a:pt x="6480" y="4198"/>
                      </a:lnTo>
                      <a:cubicBezTo>
                        <a:pt x="6479" y="4195"/>
                        <a:pt x="6478" y="4191"/>
                        <a:pt x="6477" y="4186"/>
                      </a:cubicBezTo>
                      <a:lnTo>
                        <a:pt x="6468" y="4128"/>
                      </a:lnTo>
                      <a:lnTo>
                        <a:pt x="6466" y="4067"/>
                      </a:lnTo>
                      <a:lnTo>
                        <a:pt x="6467" y="4036"/>
                      </a:lnTo>
                      <a:lnTo>
                        <a:pt x="6616" y="4041"/>
                      </a:lnTo>
                      <a:close/>
                      <a:moveTo>
                        <a:pt x="6847" y="4523"/>
                      </a:moveTo>
                      <a:lnTo>
                        <a:pt x="6849" y="4525"/>
                      </a:lnTo>
                      <a:lnTo>
                        <a:pt x="6766" y="4496"/>
                      </a:lnTo>
                      <a:lnTo>
                        <a:pt x="6833" y="4476"/>
                      </a:lnTo>
                      <a:lnTo>
                        <a:pt x="6883" y="4461"/>
                      </a:lnTo>
                      <a:lnTo>
                        <a:pt x="6918" y="4448"/>
                      </a:lnTo>
                      <a:lnTo>
                        <a:pt x="6940" y="4439"/>
                      </a:lnTo>
                      <a:lnTo>
                        <a:pt x="6959" y="4433"/>
                      </a:lnTo>
                      <a:lnTo>
                        <a:pt x="6969" y="4430"/>
                      </a:lnTo>
                      <a:cubicBezTo>
                        <a:pt x="6991" y="4424"/>
                        <a:pt x="7016" y="4428"/>
                        <a:pt x="7034" y="4442"/>
                      </a:cubicBezTo>
                      <a:cubicBezTo>
                        <a:pt x="7053" y="4456"/>
                        <a:pt x="7064" y="4478"/>
                        <a:pt x="7064" y="4501"/>
                      </a:cubicBezTo>
                      <a:lnTo>
                        <a:pt x="7064" y="4503"/>
                      </a:lnTo>
                      <a:cubicBezTo>
                        <a:pt x="7064" y="4515"/>
                        <a:pt x="7061" y="4526"/>
                        <a:pt x="7056" y="4537"/>
                      </a:cubicBezTo>
                      <a:lnTo>
                        <a:pt x="7053" y="4543"/>
                      </a:lnTo>
                      <a:lnTo>
                        <a:pt x="7040" y="4567"/>
                      </a:lnTo>
                      <a:lnTo>
                        <a:pt x="7048" y="4542"/>
                      </a:lnTo>
                      <a:lnTo>
                        <a:pt x="7043" y="4581"/>
                      </a:lnTo>
                      <a:lnTo>
                        <a:pt x="7042" y="4557"/>
                      </a:lnTo>
                      <a:lnTo>
                        <a:pt x="7047" y="4583"/>
                      </a:lnTo>
                      <a:lnTo>
                        <a:pt x="7043" y="4568"/>
                      </a:lnTo>
                      <a:lnTo>
                        <a:pt x="7056" y="4598"/>
                      </a:lnTo>
                      <a:lnTo>
                        <a:pt x="7050" y="4587"/>
                      </a:lnTo>
                      <a:lnTo>
                        <a:pt x="7072" y="4621"/>
                      </a:lnTo>
                      <a:lnTo>
                        <a:pt x="7065" y="4612"/>
                      </a:lnTo>
                      <a:lnTo>
                        <a:pt x="7099" y="4650"/>
                      </a:lnTo>
                      <a:lnTo>
                        <a:pt x="7084" y="4637"/>
                      </a:lnTo>
                      <a:lnTo>
                        <a:pt x="7126" y="4664"/>
                      </a:lnTo>
                      <a:lnTo>
                        <a:pt x="7106" y="4655"/>
                      </a:lnTo>
                      <a:lnTo>
                        <a:pt x="7157" y="4670"/>
                      </a:lnTo>
                      <a:lnTo>
                        <a:pt x="7200" y="4678"/>
                      </a:lnTo>
                      <a:lnTo>
                        <a:pt x="7173" y="4824"/>
                      </a:lnTo>
                      <a:lnTo>
                        <a:pt x="7116" y="4813"/>
                      </a:lnTo>
                      <a:lnTo>
                        <a:pt x="7065" y="4798"/>
                      </a:lnTo>
                      <a:cubicBezTo>
                        <a:pt x="7058" y="4796"/>
                        <a:pt x="7051" y="4793"/>
                        <a:pt x="7045" y="4789"/>
                      </a:cubicBezTo>
                      <a:lnTo>
                        <a:pt x="7003" y="4762"/>
                      </a:lnTo>
                      <a:cubicBezTo>
                        <a:pt x="6998" y="4758"/>
                        <a:pt x="6993" y="4754"/>
                        <a:pt x="6988" y="4749"/>
                      </a:cubicBezTo>
                      <a:lnTo>
                        <a:pt x="6954" y="4711"/>
                      </a:lnTo>
                      <a:cubicBezTo>
                        <a:pt x="6952" y="4708"/>
                        <a:pt x="6949" y="4705"/>
                        <a:pt x="6947" y="4702"/>
                      </a:cubicBezTo>
                      <a:lnTo>
                        <a:pt x="6925" y="4668"/>
                      </a:lnTo>
                      <a:cubicBezTo>
                        <a:pt x="6923" y="4664"/>
                        <a:pt x="6921" y="4661"/>
                        <a:pt x="6919" y="4657"/>
                      </a:cubicBezTo>
                      <a:lnTo>
                        <a:pt x="6906" y="4627"/>
                      </a:lnTo>
                      <a:cubicBezTo>
                        <a:pt x="6904" y="4622"/>
                        <a:pt x="6903" y="4617"/>
                        <a:pt x="6902" y="4612"/>
                      </a:cubicBezTo>
                      <a:lnTo>
                        <a:pt x="6897" y="4586"/>
                      </a:lnTo>
                      <a:cubicBezTo>
                        <a:pt x="6895" y="4578"/>
                        <a:pt x="6895" y="4570"/>
                        <a:pt x="6896" y="4562"/>
                      </a:cubicBezTo>
                      <a:lnTo>
                        <a:pt x="6901" y="4523"/>
                      </a:lnTo>
                      <a:cubicBezTo>
                        <a:pt x="6902" y="4514"/>
                        <a:pt x="6905" y="4506"/>
                        <a:pt x="6909" y="4498"/>
                      </a:cubicBezTo>
                      <a:lnTo>
                        <a:pt x="6920" y="4476"/>
                      </a:lnTo>
                      <a:lnTo>
                        <a:pt x="6923" y="4470"/>
                      </a:lnTo>
                      <a:lnTo>
                        <a:pt x="6915" y="4503"/>
                      </a:lnTo>
                      <a:lnTo>
                        <a:pt x="6915" y="4501"/>
                      </a:lnTo>
                      <a:lnTo>
                        <a:pt x="7010" y="4573"/>
                      </a:lnTo>
                      <a:lnTo>
                        <a:pt x="7006" y="4574"/>
                      </a:lnTo>
                      <a:lnTo>
                        <a:pt x="6995" y="4577"/>
                      </a:lnTo>
                      <a:lnTo>
                        <a:pt x="6967" y="4589"/>
                      </a:lnTo>
                      <a:lnTo>
                        <a:pt x="6928" y="4602"/>
                      </a:lnTo>
                      <a:lnTo>
                        <a:pt x="6876" y="4619"/>
                      </a:lnTo>
                      <a:lnTo>
                        <a:pt x="6809" y="4639"/>
                      </a:lnTo>
                      <a:cubicBezTo>
                        <a:pt x="6778" y="4648"/>
                        <a:pt x="6745" y="4636"/>
                        <a:pt x="6726" y="4610"/>
                      </a:cubicBezTo>
                      <a:lnTo>
                        <a:pt x="6725" y="4607"/>
                      </a:lnTo>
                      <a:lnTo>
                        <a:pt x="6847" y="4523"/>
                      </a:lnTo>
                      <a:close/>
                      <a:moveTo>
                        <a:pt x="7452" y="4887"/>
                      </a:moveTo>
                      <a:lnTo>
                        <a:pt x="7492" y="4917"/>
                      </a:lnTo>
                      <a:lnTo>
                        <a:pt x="7556" y="4975"/>
                      </a:lnTo>
                      <a:cubicBezTo>
                        <a:pt x="7559" y="4978"/>
                        <a:pt x="7563" y="4982"/>
                        <a:pt x="7566" y="4986"/>
                      </a:cubicBezTo>
                      <a:lnTo>
                        <a:pt x="7578" y="5003"/>
                      </a:lnTo>
                      <a:lnTo>
                        <a:pt x="7457" y="5089"/>
                      </a:lnTo>
                      <a:lnTo>
                        <a:pt x="7445" y="5073"/>
                      </a:lnTo>
                      <a:lnTo>
                        <a:pt x="7455" y="5084"/>
                      </a:lnTo>
                      <a:lnTo>
                        <a:pt x="7403" y="5036"/>
                      </a:lnTo>
                      <a:lnTo>
                        <a:pt x="7364" y="5007"/>
                      </a:lnTo>
                      <a:lnTo>
                        <a:pt x="7452" y="4887"/>
                      </a:lnTo>
                      <a:close/>
                      <a:moveTo>
                        <a:pt x="7841" y="5361"/>
                      </a:moveTo>
                      <a:lnTo>
                        <a:pt x="7847" y="5384"/>
                      </a:lnTo>
                      <a:lnTo>
                        <a:pt x="7858" y="5443"/>
                      </a:lnTo>
                      <a:lnTo>
                        <a:pt x="7871" y="5488"/>
                      </a:lnTo>
                      <a:lnTo>
                        <a:pt x="7861" y="5466"/>
                      </a:lnTo>
                      <a:lnTo>
                        <a:pt x="7889" y="5508"/>
                      </a:lnTo>
                      <a:lnTo>
                        <a:pt x="7867" y="5487"/>
                      </a:lnTo>
                      <a:lnTo>
                        <a:pt x="7889" y="5501"/>
                      </a:lnTo>
                      <a:lnTo>
                        <a:pt x="7871" y="5492"/>
                      </a:lnTo>
                      <a:lnTo>
                        <a:pt x="7897" y="5500"/>
                      </a:lnTo>
                      <a:lnTo>
                        <a:pt x="7882" y="5497"/>
                      </a:lnTo>
                      <a:lnTo>
                        <a:pt x="7942" y="5502"/>
                      </a:lnTo>
                      <a:lnTo>
                        <a:pt x="8001" y="5511"/>
                      </a:lnTo>
                      <a:cubicBezTo>
                        <a:pt x="8009" y="5512"/>
                        <a:pt x="8018" y="5515"/>
                        <a:pt x="8025" y="5519"/>
                      </a:cubicBezTo>
                      <a:lnTo>
                        <a:pt x="8046" y="5530"/>
                      </a:lnTo>
                      <a:cubicBezTo>
                        <a:pt x="8056" y="5535"/>
                        <a:pt x="8066" y="5543"/>
                        <a:pt x="8072" y="5553"/>
                      </a:cubicBezTo>
                      <a:lnTo>
                        <a:pt x="8086" y="5573"/>
                      </a:lnTo>
                      <a:cubicBezTo>
                        <a:pt x="8091" y="5580"/>
                        <a:pt x="8095" y="5587"/>
                        <a:pt x="8097" y="5595"/>
                      </a:cubicBezTo>
                      <a:lnTo>
                        <a:pt x="8124" y="5690"/>
                      </a:lnTo>
                      <a:lnTo>
                        <a:pt x="8143" y="5785"/>
                      </a:lnTo>
                      <a:lnTo>
                        <a:pt x="8145" y="5797"/>
                      </a:lnTo>
                      <a:lnTo>
                        <a:pt x="7998" y="5815"/>
                      </a:lnTo>
                      <a:lnTo>
                        <a:pt x="7998" y="5814"/>
                      </a:lnTo>
                      <a:lnTo>
                        <a:pt x="7981" y="5731"/>
                      </a:lnTo>
                      <a:lnTo>
                        <a:pt x="7954" y="5636"/>
                      </a:lnTo>
                      <a:lnTo>
                        <a:pt x="7965" y="5658"/>
                      </a:lnTo>
                      <a:lnTo>
                        <a:pt x="7951" y="5638"/>
                      </a:lnTo>
                      <a:lnTo>
                        <a:pt x="7977" y="5661"/>
                      </a:lnTo>
                      <a:lnTo>
                        <a:pt x="7956" y="5650"/>
                      </a:lnTo>
                      <a:lnTo>
                        <a:pt x="7980" y="5658"/>
                      </a:lnTo>
                      <a:lnTo>
                        <a:pt x="7929" y="5651"/>
                      </a:lnTo>
                      <a:lnTo>
                        <a:pt x="7869" y="5646"/>
                      </a:lnTo>
                      <a:cubicBezTo>
                        <a:pt x="7864" y="5645"/>
                        <a:pt x="7859" y="5644"/>
                        <a:pt x="7854" y="5642"/>
                      </a:cubicBezTo>
                      <a:lnTo>
                        <a:pt x="7828" y="5634"/>
                      </a:lnTo>
                      <a:cubicBezTo>
                        <a:pt x="7821" y="5633"/>
                        <a:pt x="7815" y="5630"/>
                        <a:pt x="7810" y="5626"/>
                      </a:cubicBezTo>
                      <a:lnTo>
                        <a:pt x="7788" y="5612"/>
                      </a:lnTo>
                      <a:cubicBezTo>
                        <a:pt x="7779" y="5607"/>
                        <a:pt x="7771" y="5599"/>
                        <a:pt x="7766" y="5591"/>
                      </a:cubicBezTo>
                      <a:lnTo>
                        <a:pt x="7738" y="5549"/>
                      </a:lnTo>
                      <a:cubicBezTo>
                        <a:pt x="7733" y="5542"/>
                        <a:pt x="7730" y="5535"/>
                        <a:pt x="7728" y="5527"/>
                      </a:cubicBezTo>
                      <a:lnTo>
                        <a:pt x="7712" y="5470"/>
                      </a:lnTo>
                      <a:lnTo>
                        <a:pt x="7704" y="5423"/>
                      </a:lnTo>
                      <a:lnTo>
                        <a:pt x="7698" y="5400"/>
                      </a:lnTo>
                      <a:lnTo>
                        <a:pt x="7841" y="5361"/>
                      </a:lnTo>
                      <a:close/>
                      <a:moveTo>
                        <a:pt x="8166" y="6243"/>
                      </a:moveTo>
                      <a:lnTo>
                        <a:pt x="8169" y="6279"/>
                      </a:lnTo>
                      <a:lnTo>
                        <a:pt x="8180" y="6323"/>
                      </a:lnTo>
                      <a:lnTo>
                        <a:pt x="8176" y="6311"/>
                      </a:lnTo>
                      <a:lnTo>
                        <a:pt x="8196" y="6360"/>
                      </a:lnTo>
                      <a:lnTo>
                        <a:pt x="8190" y="6348"/>
                      </a:lnTo>
                      <a:lnTo>
                        <a:pt x="8193" y="6353"/>
                      </a:lnTo>
                      <a:lnTo>
                        <a:pt x="8068" y="6434"/>
                      </a:lnTo>
                      <a:lnTo>
                        <a:pt x="8065" y="6429"/>
                      </a:lnTo>
                      <a:cubicBezTo>
                        <a:pt x="8063" y="6425"/>
                        <a:pt x="8060" y="6421"/>
                        <a:pt x="8059" y="6417"/>
                      </a:cubicBezTo>
                      <a:lnTo>
                        <a:pt x="8039" y="6368"/>
                      </a:lnTo>
                      <a:cubicBezTo>
                        <a:pt x="8037" y="6364"/>
                        <a:pt x="8036" y="6360"/>
                        <a:pt x="8035" y="6356"/>
                      </a:cubicBezTo>
                      <a:lnTo>
                        <a:pt x="8022" y="6294"/>
                      </a:lnTo>
                      <a:lnTo>
                        <a:pt x="8018" y="6259"/>
                      </a:lnTo>
                      <a:lnTo>
                        <a:pt x="8166" y="6243"/>
                      </a:lnTo>
                      <a:close/>
                      <a:moveTo>
                        <a:pt x="8508" y="6665"/>
                      </a:moveTo>
                      <a:lnTo>
                        <a:pt x="8511" y="6680"/>
                      </a:lnTo>
                      <a:lnTo>
                        <a:pt x="8521" y="6723"/>
                      </a:lnTo>
                      <a:lnTo>
                        <a:pt x="8528" y="6763"/>
                      </a:lnTo>
                      <a:lnTo>
                        <a:pt x="8539" y="6817"/>
                      </a:lnTo>
                      <a:lnTo>
                        <a:pt x="8546" y="6855"/>
                      </a:lnTo>
                      <a:lnTo>
                        <a:pt x="8548" y="6877"/>
                      </a:lnTo>
                      <a:lnTo>
                        <a:pt x="8549" y="6890"/>
                      </a:lnTo>
                      <a:lnTo>
                        <a:pt x="8549" y="6990"/>
                      </a:lnTo>
                      <a:lnTo>
                        <a:pt x="8400" y="6990"/>
                      </a:lnTo>
                      <a:lnTo>
                        <a:pt x="8400" y="6885"/>
                      </a:lnTo>
                      <a:lnTo>
                        <a:pt x="8400" y="6873"/>
                      </a:lnTo>
                      <a:cubicBezTo>
                        <a:pt x="8400" y="6868"/>
                        <a:pt x="8401" y="6862"/>
                        <a:pt x="8402" y="6856"/>
                      </a:cubicBezTo>
                      <a:lnTo>
                        <a:pt x="8410" y="6823"/>
                      </a:lnTo>
                      <a:cubicBezTo>
                        <a:pt x="8413" y="6811"/>
                        <a:pt x="8419" y="6799"/>
                        <a:pt x="8428" y="6790"/>
                      </a:cubicBezTo>
                      <a:lnTo>
                        <a:pt x="8440" y="6777"/>
                      </a:lnTo>
                      <a:cubicBezTo>
                        <a:pt x="8447" y="6769"/>
                        <a:pt x="8456" y="6763"/>
                        <a:pt x="8466" y="6759"/>
                      </a:cubicBezTo>
                      <a:lnTo>
                        <a:pt x="8483" y="6752"/>
                      </a:lnTo>
                      <a:cubicBezTo>
                        <a:pt x="8494" y="6747"/>
                        <a:pt x="8506" y="6745"/>
                        <a:pt x="8517" y="6746"/>
                      </a:cubicBezTo>
                      <a:lnTo>
                        <a:pt x="8543" y="6748"/>
                      </a:lnTo>
                      <a:cubicBezTo>
                        <a:pt x="8551" y="6749"/>
                        <a:pt x="8559" y="6751"/>
                        <a:pt x="8567" y="6754"/>
                      </a:cubicBezTo>
                      <a:lnTo>
                        <a:pt x="8602" y="6769"/>
                      </a:lnTo>
                      <a:cubicBezTo>
                        <a:pt x="8606" y="6771"/>
                        <a:pt x="8610" y="6773"/>
                        <a:pt x="8614" y="6776"/>
                      </a:cubicBezTo>
                      <a:lnTo>
                        <a:pt x="8661" y="6808"/>
                      </a:lnTo>
                      <a:lnTo>
                        <a:pt x="8727" y="6865"/>
                      </a:lnTo>
                      <a:cubicBezTo>
                        <a:pt x="8730" y="6868"/>
                        <a:pt x="8734" y="6872"/>
                        <a:pt x="8737" y="6876"/>
                      </a:cubicBezTo>
                      <a:lnTo>
                        <a:pt x="8752" y="6896"/>
                      </a:lnTo>
                      <a:cubicBezTo>
                        <a:pt x="8755" y="6901"/>
                        <a:pt x="8758" y="6906"/>
                        <a:pt x="8761" y="6911"/>
                      </a:cubicBezTo>
                      <a:lnTo>
                        <a:pt x="8771" y="6934"/>
                      </a:lnTo>
                      <a:cubicBezTo>
                        <a:pt x="8773" y="6940"/>
                        <a:pt x="8775" y="6946"/>
                        <a:pt x="8776" y="6952"/>
                      </a:cubicBezTo>
                      <a:lnTo>
                        <a:pt x="8783" y="6998"/>
                      </a:lnTo>
                      <a:lnTo>
                        <a:pt x="8636" y="7020"/>
                      </a:lnTo>
                      <a:lnTo>
                        <a:pt x="8629" y="6975"/>
                      </a:lnTo>
                      <a:lnTo>
                        <a:pt x="8634" y="6993"/>
                      </a:lnTo>
                      <a:lnTo>
                        <a:pt x="8624" y="6970"/>
                      </a:lnTo>
                      <a:lnTo>
                        <a:pt x="8633" y="6985"/>
                      </a:lnTo>
                      <a:lnTo>
                        <a:pt x="8618" y="6965"/>
                      </a:lnTo>
                      <a:lnTo>
                        <a:pt x="8628" y="6976"/>
                      </a:lnTo>
                      <a:lnTo>
                        <a:pt x="8578" y="6931"/>
                      </a:lnTo>
                      <a:lnTo>
                        <a:pt x="8531" y="6899"/>
                      </a:lnTo>
                      <a:lnTo>
                        <a:pt x="8543" y="6906"/>
                      </a:lnTo>
                      <a:lnTo>
                        <a:pt x="8508" y="6891"/>
                      </a:lnTo>
                      <a:lnTo>
                        <a:pt x="8532" y="6897"/>
                      </a:lnTo>
                      <a:lnTo>
                        <a:pt x="8506" y="6895"/>
                      </a:lnTo>
                      <a:lnTo>
                        <a:pt x="8540" y="6889"/>
                      </a:lnTo>
                      <a:lnTo>
                        <a:pt x="8523" y="6896"/>
                      </a:lnTo>
                      <a:lnTo>
                        <a:pt x="8549" y="6878"/>
                      </a:lnTo>
                      <a:lnTo>
                        <a:pt x="8537" y="6891"/>
                      </a:lnTo>
                      <a:lnTo>
                        <a:pt x="8555" y="6858"/>
                      </a:lnTo>
                      <a:lnTo>
                        <a:pt x="8547" y="6891"/>
                      </a:lnTo>
                      <a:lnTo>
                        <a:pt x="8549" y="6873"/>
                      </a:lnTo>
                      <a:lnTo>
                        <a:pt x="8549" y="6885"/>
                      </a:lnTo>
                      <a:lnTo>
                        <a:pt x="8549" y="6890"/>
                      </a:lnTo>
                      <a:lnTo>
                        <a:pt x="8400" y="6890"/>
                      </a:lnTo>
                      <a:lnTo>
                        <a:pt x="8401" y="6894"/>
                      </a:lnTo>
                      <a:lnTo>
                        <a:pt x="8399" y="6880"/>
                      </a:lnTo>
                      <a:lnTo>
                        <a:pt x="8394" y="6846"/>
                      </a:lnTo>
                      <a:lnTo>
                        <a:pt x="8382" y="6790"/>
                      </a:lnTo>
                      <a:lnTo>
                        <a:pt x="8376" y="6756"/>
                      </a:lnTo>
                      <a:lnTo>
                        <a:pt x="8366" y="6713"/>
                      </a:lnTo>
                      <a:lnTo>
                        <a:pt x="8363" y="6698"/>
                      </a:lnTo>
                      <a:lnTo>
                        <a:pt x="8508" y="6665"/>
                      </a:lnTo>
                      <a:close/>
                      <a:moveTo>
                        <a:pt x="9063" y="7144"/>
                      </a:moveTo>
                      <a:lnTo>
                        <a:pt x="9134" y="7152"/>
                      </a:lnTo>
                      <a:lnTo>
                        <a:pt x="9212" y="7161"/>
                      </a:lnTo>
                      <a:lnTo>
                        <a:pt x="9194" y="7309"/>
                      </a:lnTo>
                      <a:lnTo>
                        <a:pt x="9119" y="7299"/>
                      </a:lnTo>
                      <a:lnTo>
                        <a:pt x="9048" y="7292"/>
                      </a:lnTo>
                      <a:lnTo>
                        <a:pt x="9063" y="7144"/>
                      </a:lnTo>
                      <a:close/>
                      <a:moveTo>
                        <a:pt x="9475" y="7364"/>
                      </a:moveTo>
                      <a:lnTo>
                        <a:pt x="9507" y="7390"/>
                      </a:lnTo>
                      <a:lnTo>
                        <a:pt x="9563" y="7439"/>
                      </a:lnTo>
                      <a:lnTo>
                        <a:pt x="9598" y="7473"/>
                      </a:lnTo>
                      <a:lnTo>
                        <a:pt x="9637" y="7511"/>
                      </a:lnTo>
                      <a:cubicBezTo>
                        <a:pt x="9640" y="7514"/>
                        <a:pt x="9643" y="7517"/>
                        <a:pt x="9645" y="7520"/>
                      </a:cubicBezTo>
                      <a:lnTo>
                        <a:pt x="9681" y="7568"/>
                      </a:lnTo>
                      <a:cubicBezTo>
                        <a:pt x="9684" y="7571"/>
                        <a:pt x="9686" y="7575"/>
                        <a:pt x="9688" y="7579"/>
                      </a:cubicBezTo>
                      <a:lnTo>
                        <a:pt x="9715" y="7633"/>
                      </a:lnTo>
                      <a:lnTo>
                        <a:pt x="9742" y="7682"/>
                      </a:lnTo>
                      <a:lnTo>
                        <a:pt x="9732" y="7668"/>
                      </a:lnTo>
                      <a:lnTo>
                        <a:pt x="9772" y="7712"/>
                      </a:lnTo>
                      <a:lnTo>
                        <a:pt x="9757" y="7699"/>
                      </a:lnTo>
                      <a:lnTo>
                        <a:pt x="9833" y="7746"/>
                      </a:lnTo>
                      <a:lnTo>
                        <a:pt x="9820" y="7740"/>
                      </a:lnTo>
                      <a:lnTo>
                        <a:pt x="9870" y="7759"/>
                      </a:lnTo>
                      <a:lnTo>
                        <a:pt x="9816" y="7898"/>
                      </a:lnTo>
                      <a:lnTo>
                        <a:pt x="9767" y="7879"/>
                      </a:lnTo>
                      <a:cubicBezTo>
                        <a:pt x="9762" y="7877"/>
                        <a:pt x="9758" y="7875"/>
                        <a:pt x="9754" y="7873"/>
                      </a:cubicBezTo>
                      <a:lnTo>
                        <a:pt x="9678" y="7826"/>
                      </a:lnTo>
                      <a:cubicBezTo>
                        <a:pt x="9672" y="7822"/>
                        <a:pt x="9667" y="7818"/>
                        <a:pt x="9662" y="7812"/>
                      </a:cubicBezTo>
                      <a:lnTo>
                        <a:pt x="9622" y="7768"/>
                      </a:lnTo>
                      <a:cubicBezTo>
                        <a:pt x="9619" y="7764"/>
                        <a:pt x="9615" y="7760"/>
                        <a:pt x="9613" y="7755"/>
                      </a:cubicBezTo>
                      <a:lnTo>
                        <a:pt x="9582" y="7700"/>
                      </a:lnTo>
                      <a:lnTo>
                        <a:pt x="9555" y="7646"/>
                      </a:lnTo>
                      <a:lnTo>
                        <a:pt x="9562" y="7657"/>
                      </a:lnTo>
                      <a:lnTo>
                        <a:pt x="9526" y="7609"/>
                      </a:lnTo>
                      <a:lnTo>
                        <a:pt x="9534" y="7618"/>
                      </a:lnTo>
                      <a:lnTo>
                        <a:pt x="9495" y="7580"/>
                      </a:lnTo>
                      <a:lnTo>
                        <a:pt x="9464" y="7550"/>
                      </a:lnTo>
                      <a:lnTo>
                        <a:pt x="9414" y="7505"/>
                      </a:lnTo>
                      <a:lnTo>
                        <a:pt x="9382" y="7479"/>
                      </a:lnTo>
                      <a:lnTo>
                        <a:pt x="9475" y="7364"/>
                      </a:lnTo>
                      <a:close/>
                      <a:moveTo>
                        <a:pt x="10287" y="7808"/>
                      </a:moveTo>
                      <a:lnTo>
                        <a:pt x="10348" y="7811"/>
                      </a:lnTo>
                      <a:lnTo>
                        <a:pt x="10439" y="7820"/>
                      </a:lnTo>
                      <a:lnTo>
                        <a:pt x="10424" y="7968"/>
                      </a:lnTo>
                      <a:lnTo>
                        <a:pt x="10341" y="7960"/>
                      </a:lnTo>
                      <a:lnTo>
                        <a:pt x="10280" y="7956"/>
                      </a:lnTo>
                      <a:lnTo>
                        <a:pt x="10287" y="7808"/>
                      </a:lnTo>
                      <a:close/>
                      <a:moveTo>
                        <a:pt x="10563" y="8221"/>
                      </a:moveTo>
                      <a:lnTo>
                        <a:pt x="10493" y="8252"/>
                      </a:lnTo>
                      <a:lnTo>
                        <a:pt x="10395" y="8287"/>
                      </a:lnTo>
                      <a:lnTo>
                        <a:pt x="10413" y="8156"/>
                      </a:lnTo>
                      <a:lnTo>
                        <a:pt x="10461" y="8190"/>
                      </a:lnTo>
                      <a:lnTo>
                        <a:pt x="10513" y="8230"/>
                      </a:lnTo>
                      <a:lnTo>
                        <a:pt x="10559" y="8263"/>
                      </a:lnTo>
                      <a:lnTo>
                        <a:pt x="10547" y="8256"/>
                      </a:lnTo>
                      <a:lnTo>
                        <a:pt x="10600" y="8281"/>
                      </a:lnTo>
                      <a:lnTo>
                        <a:pt x="10590" y="8277"/>
                      </a:lnTo>
                      <a:lnTo>
                        <a:pt x="10629" y="8289"/>
                      </a:lnTo>
                      <a:lnTo>
                        <a:pt x="10616" y="8287"/>
                      </a:lnTo>
                      <a:lnTo>
                        <a:pt x="10657" y="8292"/>
                      </a:lnTo>
                      <a:lnTo>
                        <a:pt x="10739" y="8295"/>
                      </a:lnTo>
                      <a:lnTo>
                        <a:pt x="10751" y="8296"/>
                      </a:lnTo>
                      <a:lnTo>
                        <a:pt x="10744" y="8444"/>
                      </a:lnTo>
                      <a:lnTo>
                        <a:pt x="10732" y="8444"/>
                      </a:lnTo>
                      <a:lnTo>
                        <a:pt x="10639" y="8439"/>
                      </a:lnTo>
                      <a:lnTo>
                        <a:pt x="10598" y="8434"/>
                      </a:lnTo>
                      <a:cubicBezTo>
                        <a:pt x="10594" y="8434"/>
                        <a:pt x="10590" y="8433"/>
                        <a:pt x="10586" y="8431"/>
                      </a:cubicBezTo>
                      <a:lnTo>
                        <a:pt x="10547" y="8419"/>
                      </a:lnTo>
                      <a:cubicBezTo>
                        <a:pt x="10543" y="8418"/>
                        <a:pt x="10540" y="8417"/>
                        <a:pt x="10537" y="8416"/>
                      </a:cubicBezTo>
                      <a:lnTo>
                        <a:pt x="10484" y="8391"/>
                      </a:lnTo>
                      <a:cubicBezTo>
                        <a:pt x="10480" y="8389"/>
                        <a:pt x="10476" y="8387"/>
                        <a:pt x="10472" y="8384"/>
                      </a:cubicBezTo>
                      <a:lnTo>
                        <a:pt x="10420" y="8347"/>
                      </a:lnTo>
                      <a:lnTo>
                        <a:pt x="10376" y="8311"/>
                      </a:lnTo>
                      <a:lnTo>
                        <a:pt x="10328" y="8277"/>
                      </a:lnTo>
                      <a:cubicBezTo>
                        <a:pt x="10305" y="8261"/>
                        <a:pt x="10293" y="8234"/>
                        <a:pt x="10297" y="8206"/>
                      </a:cubicBezTo>
                      <a:cubicBezTo>
                        <a:pt x="10301" y="8178"/>
                        <a:pt x="10320" y="8155"/>
                        <a:pt x="10346" y="8146"/>
                      </a:cubicBezTo>
                      <a:lnTo>
                        <a:pt x="10432" y="8117"/>
                      </a:lnTo>
                      <a:lnTo>
                        <a:pt x="10502" y="8086"/>
                      </a:lnTo>
                      <a:lnTo>
                        <a:pt x="10563" y="8221"/>
                      </a:lnTo>
                      <a:close/>
                      <a:moveTo>
                        <a:pt x="11142" y="8660"/>
                      </a:moveTo>
                      <a:lnTo>
                        <a:pt x="11136" y="8681"/>
                      </a:lnTo>
                      <a:cubicBezTo>
                        <a:pt x="11131" y="8696"/>
                        <a:pt x="11121" y="8710"/>
                        <a:pt x="11109" y="8719"/>
                      </a:cubicBezTo>
                      <a:lnTo>
                        <a:pt x="11090" y="8733"/>
                      </a:lnTo>
                      <a:cubicBezTo>
                        <a:pt x="11081" y="8739"/>
                        <a:pt x="11072" y="8744"/>
                        <a:pt x="11062" y="8746"/>
                      </a:cubicBezTo>
                      <a:lnTo>
                        <a:pt x="11035" y="8752"/>
                      </a:lnTo>
                      <a:cubicBezTo>
                        <a:pt x="11030" y="8753"/>
                        <a:pt x="11025" y="8754"/>
                        <a:pt x="11021" y="8754"/>
                      </a:cubicBezTo>
                      <a:lnTo>
                        <a:pt x="10990" y="8755"/>
                      </a:lnTo>
                      <a:lnTo>
                        <a:pt x="10953" y="8753"/>
                      </a:lnTo>
                      <a:lnTo>
                        <a:pt x="10934" y="8750"/>
                      </a:lnTo>
                      <a:lnTo>
                        <a:pt x="10952" y="8603"/>
                      </a:lnTo>
                      <a:lnTo>
                        <a:pt x="10964" y="8604"/>
                      </a:lnTo>
                      <a:lnTo>
                        <a:pt x="10985" y="8606"/>
                      </a:lnTo>
                      <a:lnTo>
                        <a:pt x="11016" y="8605"/>
                      </a:lnTo>
                      <a:lnTo>
                        <a:pt x="11002" y="8607"/>
                      </a:lnTo>
                      <a:lnTo>
                        <a:pt x="11029" y="8601"/>
                      </a:lnTo>
                      <a:lnTo>
                        <a:pt x="11001" y="8614"/>
                      </a:lnTo>
                      <a:lnTo>
                        <a:pt x="11020" y="8600"/>
                      </a:lnTo>
                      <a:lnTo>
                        <a:pt x="10993" y="8638"/>
                      </a:lnTo>
                      <a:lnTo>
                        <a:pt x="11000" y="8617"/>
                      </a:lnTo>
                      <a:lnTo>
                        <a:pt x="11142" y="8660"/>
                      </a:lnTo>
                      <a:close/>
                      <a:moveTo>
                        <a:pt x="11292" y="8856"/>
                      </a:moveTo>
                      <a:lnTo>
                        <a:pt x="11308" y="8878"/>
                      </a:lnTo>
                      <a:lnTo>
                        <a:pt x="11298" y="8867"/>
                      </a:lnTo>
                      <a:lnTo>
                        <a:pt x="11338" y="8903"/>
                      </a:lnTo>
                      <a:lnTo>
                        <a:pt x="11328" y="8896"/>
                      </a:lnTo>
                      <a:lnTo>
                        <a:pt x="11371" y="8923"/>
                      </a:lnTo>
                      <a:lnTo>
                        <a:pt x="11359" y="8917"/>
                      </a:lnTo>
                      <a:lnTo>
                        <a:pt x="11406" y="8936"/>
                      </a:lnTo>
                      <a:lnTo>
                        <a:pt x="11395" y="8932"/>
                      </a:lnTo>
                      <a:lnTo>
                        <a:pt x="11446" y="8944"/>
                      </a:lnTo>
                      <a:lnTo>
                        <a:pt x="11491" y="8949"/>
                      </a:lnTo>
                      <a:lnTo>
                        <a:pt x="11599" y="8951"/>
                      </a:lnTo>
                      <a:lnTo>
                        <a:pt x="11723" y="8951"/>
                      </a:lnTo>
                      <a:lnTo>
                        <a:pt x="11793" y="8956"/>
                      </a:lnTo>
                      <a:lnTo>
                        <a:pt x="11782" y="9104"/>
                      </a:lnTo>
                      <a:lnTo>
                        <a:pt x="11723" y="9100"/>
                      </a:lnTo>
                      <a:lnTo>
                        <a:pt x="11596" y="9100"/>
                      </a:lnTo>
                      <a:lnTo>
                        <a:pt x="11474" y="9096"/>
                      </a:lnTo>
                      <a:lnTo>
                        <a:pt x="11412" y="9089"/>
                      </a:lnTo>
                      <a:lnTo>
                        <a:pt x="11361" y="9077"/>
                      </a:lnTo>
                      <a:cubicBezTo>
                        <a:pt x="11358" y="9076"/>
                        <a:pt x="11354" y="9075"/>
                        <a:pt x="11351" y="9073"/>
                      </a:cubicBezTo>
                      <a:lnTo>
                        <a:pt x="11304" y="9054"/>
                      </a:lnTo>
                      <a:cubicBezTo>
                        <a:pt x="11300" y="9053"/>
                        <a:pt x="11296" y="9051"/>
                        <a:pt x="11292" y="9048"/>
                      </a:cubicBezTo>
                      <a:lnTo>
                        <a:pt x="11249" y="9021"/>
                      </a:lnTo>
                      <a:cubicBezTo>
                        <a:pt x="11245" y="9019"/>
                        <a:pt x="11242" y="9017"/>
                        <a:pt x="11239" y="9014"/>
                      </a:cubicBezTo>
                      <a:lnTo>
                        <a:pt x="11199" y="8978"/>
                      </a:lnTo>
                      <a:cubicBezTo>
                        <a:pt x="11195" y="8974"/>
                        <a:pt x="11192" y="8971"/>
                        <a:pt x="11189" y="8966"/>
                      </a:cubicBezTo>
                      <a:lnTo>
                        <a:pt x="11172" y="8944"/>
                      </a:lnTo>
                      <a:lnTo>
                        <a:pt x="11292" y="8856"/>
                      </a:lnTo>
                      <a:close/>
                      <a:moveTo>
                        <a:pt x="12216" y="9149"/>
                      </a:moveTo>
                      <a:lnTo>
                        <a:pt x="12263" y="9177"/>
                      </a:lnTo>
                      <a:lnTo>
                        <a:pt x="12329" y="9207"/>
                      </a:lnTo>
                      <a:lnTo>
                        <a:pt x="12335" y="9209"/>
                      </a:lnTo>
                      <a:lnTo>
                        <a:pt x="12286" y="9349"/>
                      </a:lnTo>
                      <a:lnTo>
                        <a:pt x="12266" y="9342"/>
                      </a:lnTo>
                      <a:lnTo>
                        <a:pt x="12186" y="9304"/>
                      </a:lnTo>
                      <a:lnTo>
                        <a:pt x="12140" y="9276"/>
                      </a:lnTo>
                      <a:lnTo>
                        <a:pt x="12216" y="9149"/>
                      </a:lnTo>
                      <a:close/>
                      <a:moveTo>
                        <a:pt x="12747" y="9452"/>
                      </a:moveTo>
                      <a:lnTo>
                        <a:pt x="12762" y="9500"/>
                      </a:lnTo>
                      <a:lnTo>
                        <a:pt x="12774" y="9543"/>
                      </a:lnTo>
                      <a:lnTo>
                        <a:pt x="12781" y="9569"/>
                      </a:lnTo>
                      <a:lnTo>
                        <a:pt x="12785" y="9585"/>
                      </a:lnTo>
                      <a:lnTo>
                        <a:pt x="12765" y="9549"/>
                      </a:lnTo>
                      <a:lnTo>
                        <a:pt x="12767" y="9551"/>
                      </a:lnTo>
                      <a:lnTo>
                        <a:pt x="12640" y="9603"/>
                      </a:lnTo>
                      <a:lnTo>
                        <a:pt x="12640" y="9597"/>
                      </a:lnTo>
                      <a:lnTo>
                        <a:pt x="12641" y="9579"/>
                      </a:lnTo>
                      <a:cubicBezTo>
                        <a:pt x="12642" y="9574"/>
                        <a:pt x="12643" y="9570"/>
                        <a:pt x="12644" y="9565"/>
                      </a:cubicBezTo>
                      <a:lnTo>
                        <a:pt x="12654" y="9530"/>
                      </a:lnTo>
                      <a:cubicBezTo>
                        <a:pt x="12656" y="9524"/>
                        <a:pt x="12659" y="9517"/>
                        <a:pt x="12662" y="9512"/>
                      </a:cubicBezTo>
                      <a:lnTo>
                        <a:pt x="12673" y="9494"/>
                      </a:lnTo>
                      <a:cubicBezTo>
                        <a:pt x="12677" y="9487"/>
                        <a:pt x="12682" y="9482"/>
                        <a:pt x="12687" y="9477"/>
                      </a:cubicBezTo>
                      <a:lnTo>
                        <a:pt x="12705" y="9461"/>
                      </a:lnTo>
                      <a:cubicBezTo>
                        <a:pt x="12711" y="9456"/>
                        <a:pt x="12717" y="9452"/>
                        <a:pt x="12725" y="9448"/>
                      </a:cubicBezTo>
                      <a:lnTo>
                        <a:pt x="12750" y="9437"/>
                      </a:lnTo>
                      <a:cubicBezTo>
                        <a:pt x="12756" y="9435"/>
                        <a:pt x="12763" y="9433"/>
                        <a:pt x="12771" y="9432"/>
                      </a:cubicBezTo>
                      <a:lnTo>
                        <a:pt x="12804" y="9428"/>
                      </a:lnTo>
                      <a:cubicBezTo>
                        <a:pt x="12809" y="9427"/>
                        <a:pt x="12814" y="9427"/>
                        <a:pt x="12819" y="9427"/>
                      </a:cubicBezTo>
                      <a:lnTo>
                        <a:pt x="12863" y="9431"/>
                      </a:lnTo>
                      <a:cubicBezTo>
                        <a:pt x="12868" y="9432"/>
                        <a:pt x="12872" y="9433"/>
                        <a:pt x="12877" y="9434"/>
                      </a:cubicBezTo>
                      <a:lnTo>
                        <a:pt x="12933" y="9450"/>
                      </a:lnTo>
                      <a:cubicBezTo>
                        <a:pt x="12938" y="9451"/>
                        <a:pt x="12942" y="9453"/>
                        <a:pt x="12947" y="9455"/>
                      </a:cubicBezTo>
                      <a:lnTo>
                        <a:pt x="12976" y="9470"/>
                      </a:lnTo>
                      <a:cubicBezTo>
                        <a:pt x="12980" y="9473"/>
                        <a:pt x="12984" y="9476"/>
                        <a:pt x="12988" y="9479"/>
                      </a:cubicBezTo>
                      <a:lnTo>
                        <a:pt x="13014" y="9500"/>
                      </a:lnTo>
                      <a:cubicBezTo>
                        <a:pt x="13017" y="9502"/>
                        <a:pt x="13020" y="9505"/>
                        <a:pt x="13023" y="9508"/>
                      </a:cubicBezTo>
                      <a:lnTo>
                        <a:pt x="13069" y="9559"/>
                      </a:lnTo>
                      <a:lnTo>
                        <a:pt x="13110" y="9613"/>
                      </a:lnTo>
                      <a:lnTo>
                        <a:pt x="12992" y="9703"/>
                      </a:lnTo>
                      <a:lnTo>
                        <a:pt x="12958" y="9658"/>
                      </a:lnTo>
                      <a:lnTo>
                        <a:pt x="12912" y="9607"/>
                      </a:lnTo>
                      <a:lnTo>
                        <a:pt x="12921" y="9615"/>
                      </a:lnTo>
                      <a:lnTo>
                        <a:pt x="12895" y="9594"/>
                      </a:lnTo>
                      <a:lnTo>
                        <a:pt x="12907" y="9602"/>
                      </a:lnTo>
                      <a:lnTo>
                        <a:pt x="12878" y="9587"/>
                      </a:lnTo>
                      <a:lnTo>
                        <a:pt x="12892" y="9593"/>
                      </a:lnTo>
                      <a:lnTo>
                        <a:pt x="12836" y="9577"/>
                      </a:lnTo>
                      <a:lnTo>
                        <a:pt x="12850" y="9579"/>
                      </a:lnTo>
                      <a:lnTo>
                        <a:pt x="12806" y="9575"/>
                      </a:lnTo>
                      <a:lnTo>
                        <a:pt x="12821" y="9575"/>
                      </a:lnTo>
                      <a:lnTo>
                        <a:pt x="12788" y="9579"/>
                      </a:lnTo>
                      <a:lnTo>
                        <a:pt x="12809" y="9573"/>
                      </a:lnTo>
                      <a:lnTo>
                        <a:pt x="12784" y="9584"/>
                      </a:lnTo>
                      <a:lnTo>
                        <a:pt x="12804" y="9572"/>
                      </a:lnTo>
                      <a:lnTo>
                        <a:pt x="12786" y="9588"/>
                      </a:lnTo>
                      <a:lnTo>
                        <a:pt x="12800" y="9571"/>
                      </a:lnTo>
                      <a:lnTo>
                        <a:pt x="12789" y="9589"/>
                      </a:lnTo>
                      <a:lnTo>
                        <a:pt x="12797" y="9571"/>
                      </a:lnTo>
                      <a:lnTo>
                        <a:pt x="12787" y="9606"/>
                      </a:lnTo>
                      <a:lnTo>
                        <a:pt x="12790" y="9592"/>
                      </a:lnTo>
                      <a:lnTo>
                        <a:pt x="12789" y="9597"/>
                      </a:lnTo>
                      <a:lnTo>
                        <a:pt x="12789" y="9603"/>
                      </a:lnTo>
                      <a:cubicBezTo>
                        <a:pt x="12789" y="9634"/>
                        <a:pt x="12771" y="9661"/>
                        <a:pt x="12743" y="9672"/>
                      </a:cubicBezTo>
                      <a:cubicBezTo>
                        <a:pt x="12715" y="9684"/>
                        <a:pt x="12683" y="9677"/>
                        <a:pt x="12662" y="9656"/>
                      </a:cubicBezTo>
                      <a:lnTo>
                        <a:pt x="12660" y="9654"/>
                      </a:lnTo>
                      <a:cubicBezTo>
                        <a:pt x="12650" y="9644"/>
                        <a:pt x="12643" y="9632"/>
                        <a:pt x="12640" y="9618"/>
                      </a:cubicBezTo>
                      <a:lnTo>
                        <a:pt x="12638" y="9608"/>
                      </a:lnTo>
                      <a:lnTo>
                        <a:pt x="12631" y="9582"/>
                      </a:lnTo>
                      <a:lnTo>
                        <a:pt x="12621" y="9545"/>
                      </a:lnTo>
                      <a:lnTo>
                        <a:pt x="12605" y="9497"/>
                      </a:lnTo>
                      <a:lnTo>
                        <a:pt x="12747" y="9452"/>
                      </a:lnTo>
                      <a:close/>
                      <a:moveTo>
                        <a:pt x="13287" y="10035"/>
                      </a:moveTo>
                      <a:lnTo>
                        <a:pt x="13315" y="10094"/>
                      </a:lnTo>
                      <a:lnTo>
                        <a:pt x="13310" y="10085"/>
                      </a:lnTo>
                      <a:lnTo>
                        <a:pt x="13355" y="10155"/>
                      </a:lnTo>
                      <a:lnTo>
                        <a:pt x="13230" y="10235"/>
                      </a:lnTo>
                      <a:lnTo>
                        <a:pt x="13185" y="10166"/>
                      </a:lnTo>
                      <a:cubicBezTo>
                        <a:pt x="13183" y="10163"/>
                        <a:pt x="13181" y="10160"/>
                        <a:pt x="13180" y="10156"/>
                      </a:cubicBezTo>
                      <a:lnTo>
                        <a:pt x="13152" y="10096"/>
                      </a:lnTo>
                      <a:lnTo>
                        <a:pt x="13287" y="10035"/>
                      </a:lnTo>
                      <a:close/>
                      <a:moveTo>
                        <a:pt x="13664" y="10475"/>
                      </a:moveTo>
                      <a:lnTo>
                        <a:pt x="13668" y="10507"/>
                      </a:lnTo>
                      <a:lnTo>
                        <a:pt x="13669" y="10570"/>
                      </a:lnTo>
                      <a:cubicBezTo>
                        <a:pt x="13669" y="10576"/>
                        <a:pt x="13668" y="10582"/>
                        <a:pt x="13667" y="10587"/>
                      </a:cubicBezTo>
                      <a:lnTo>
                        <a:pt x="13657" y="10630"/>
                      </a:lnTo>
                      <a:cubicBezTo>
                        <a:pt x="13655" y="10638"/>
                        <a:pt x="13652" y="10645"/>
                        <a:pt x="13648" y="10651"/>
                      </a:cubicBezTo>
                      <a:lnTo>
                        <a:pt x="13629" y="10683"/>
                      </a:lnTo>
                      <a:cubicBezTo>
                        <a:pt x="13625" y="10690"/>
                        <a:pt x="13620" y="10696"/>
                        <a:pt x="13615" y="10701"/>
                      </a:cubicBezTo>
                      <a:lnTo>
                        <a:pt x="13589" y="10724"/>
                      </a:lnTo>
                      <a:cubicBezTo>
                        <a:pt x="13583" y="10729"/>
                        <a:pt x="13577" y="10733"/>
                        <a:pt x="13570" y="10736"/>
                      </a:cubicBezTo>
                      <a:lnTo>
                        <a:pt x="13537" y="10751"/>
                      </a:lnTo>
                      <a:cubicBezTo>
                        <a:pt x="13532" y="10753"/>
                        <a:pt x="13527" y="10755"/>
                        <a:pt x="13521" y="10756"/>
                      </a:cubicBezTo>
                      <a:lnTo>
                        <a:pt x="13482" y="10764"/>
                      </a:lnTo>
                      <a:cubicBezTo>
                        <a:pt x="13477" y="10765"/>
                        <a:pt x="13471" y="10766"/>
                        <a:pt x="13466" y="10766"/>
                      </a:cubicBezTo>
                      <a:lnTo>
                        <a:pt x="13373" y="10764"/>
                      </a:lnTo>
                      <a:lnTo>
                        <a:pt x="13256" y="10747"/>
                      </a:lnTo>
                      <a:lnTo>
                        <a:pt x="13140" y="10723"/>
                      </a:lnTo>
                      <a:lnTo>
                        <a:pt x="13170" y="10577"/>
                      </a:lnTo>
                      <a:lnTo>
                        <a:pt x="13278" y="10600"/>
                      </a:lnTo>
                      <a:lnTo>
                        <a:pt x="13376" y="10615"/>
                      </a:lnTo>
                      <a:lnTo>
                        <a:pt x="13469" y="10617"/>
                      </a:lnTo>
                      <a:lnTo>
                        <a:pt x="13453" y="10619"/>
                      </a:lnTo>
                      <a:lnTo>
                        <a:pt x="13492" y="10611"/>
                      </a:lnTo>
                      <a:lnTo>
                        <a:pt x="13476" y="10616"/>
                      </a:lnTo>
                      <a:lnTo>
                        <a:pt x="13509" y="10601"/>
                      </a:lnTo>
                      <a:lnTo>
                        <a:pt x="13490" y="10613"/>
                      </a:lnTo>
                      <a:lnTo>
                        <a:pt x="13516" y="10590"/>
                      </a:lnTo>
                      <a:lnTo>
                        <a:pt x="13502" y="10608"/>
                      </a:lnTo>
                      <a:lnTo>
                        <a:pt x="13521" y="10576"/>
                      </a:lnTo>
                      <a:lnTo>
                        <a:pt x="13512" y="10597"/>
                      </a:lnTo>
                      <a:lnTo>
                        <a:pt x="13522" y="10554"/>
                      </a:lnTo>
                      <a:lnTo>
                        <a:pt x="13520" y="10570"/>
                      </a:lnTo>
                      <a:lnTo>
                        <a:pt x="13521" y="10528"/>
                      </a:lnTo>
                      <a:lnTo>
                        <a:pt x="13516" y="10495"/>
                      </a:lnTo>
                      <a:lnTo>
                        <a:pt x="13664" y="10475"/>
                      </a:lnTo>
                      <a:close/>
                      <a:moveTo>
                        <a:pt x="12720" y="10490"/>
                      </a:moveTo>
                      <a:lnTo>
                        <a:pt x="12693" y="10439"/>
                      </a:lnTo>
                      <a:lnTo>
                        <a:pt x="12705" y="10456"/>
                      </a:lnTo>
                      <a:lnTo>
                        <a:pt x="12686" y="10436"/>
                      </a:lnTo>
                      <a:lnTo>
                        <a:pt x="12705" y="10450"/>
                      </a:lnTo>
                      <a:lnTo>
                        <a:pt x="12680" y="10437"/>
                      </a:lnTo>
                      <a:lnTo>
                        <a:pt x="12691" y="10442"/>
                      </a:lnTo>
                      <a:lnTo>
                        <a:pt x="12658" y="10431"/>
                      </a:lnTo>
                      <a:lnTo>
                        <a:pt x="12705" y="10290"/>
                      </a:lnTo>
                      <a:lnTo>
                        <a:pt x="12738" y="10301"/>
                      </a:lnTo>
                      <a:cubicBezTo>
                        <a:pt x="12742" y="10302"/>
                        <a:pt x="12745" y="10304"/>
                        <a:pt x="12749" y="10306"/>
                      </a:cubicBezTo>
                      <a:lnTo>
                        <a:pt x="12774" y="10319"/>
                      </a:lnTo>
                      <a:cubicBezTo>
                        <a:pt x="12781" y="10322"/>
                        <a:pt x="12788" y="10327"/>
                        <a:pt x="12793" y="10333"/>
                      </a:cubicBezTo>
                      <a:lnTo>
                        <a:pt x="12812" y="10353"/>
                      </a:lnTo>
                      <a:cubicBezTo>
                        <a:pt x="12817" y="10358"/>
                        <a:pt x="12821" y="10364"/>
                        <a:pt x="12824" y="10370"/>
                      </a:cubicBezTo>
                      <a:lnTo>
                        <a:pt x="12851" y="10421"/>
                      </a:lnTo>
                      <a:lnTo>
                        <a:pt x="12720" y="10490"/>
                      </a:lnTo>
                      <a:close/>
                      <a:moveTo>
                        <a:pt x="12233" y="10384"/>
                      </a:moveTo>
                      <a:lnTo>
                        <a:pt x="12188" y="10379"/>
                      </a:lnTo>
                      <a:cubicBezTo>
                        <a:pt x="12176" y="10378"/>
                        <a:pt x="12165" y="10375"/>
                        <a:pt x="12155" y="10369"/>
                      </a:cubicBezTo>
                      <a:lnTo>
                        <a:pt x="12097" y="10333"/>
                      </a:lnTo>
                      <a:lnTo>
                        <a:pt x="12049" y="10307"/>
                      </a:lnTo>
                      <a:lnTo>
                        <a:pt x="12007" y="10288"/>
                      </a:lnTo>
                      <a:lnTo>
                        <a:pt x="11973" y="10278"/>
                      </a:lnTo>
                      <a:lnTo>
                        <a:pt x="11943" y="10274"/>
                      </a:lnTo>
                      <a:lnTo>
                        <a:pt x="11956" y="10275"/>
                      </a:lnTo>
                      <a:lnTo>
                        <a:pt x="11921" y="10275"/>
                      </a:lnTo>
                      <a:lnTo>
                        <a:pt x="11939" y="10273"/>
                      </a:lnTo>
                      <a:lnTo>
                        <a:pt x="11874" y="10289"/>
                      </a:lnTo>
                      <a:lnTo>
                        <a:pt x="11893" y="10281"/>
                      </a:lnTo>
                      <a:lnTo>
                        <a:pt x="11829" y="10317"/>
                      </a:lnTo>
                      <a:lnTo>
                        <a:pt x="11768" y="10363"/>
                      </a:lnTo>
                      <a:lnTo>
                        <a:pt x="11749" y="10378"/>
                      </a:lnTo>
                      <a:lnTo>
                        <a:pt x="11658" y="10260"/>
                      </a:lnTo>
                      <a:lnTo>
                        <a:pt x="11679" y="10244"/>
                      </a:lnTo>
                      <a:lnTo>
                        <a:pt x="11756" y="10188"/>
                      </a:lnTo>
                      <a:lnTo>
                        <a:pt x="11820" y="10152"/>
                      </a:lnTo>
                      <a:cubicBezTo>
                        <a:pt x="11826" y="10148"/>
                        <a:pt x="11832" y="10146"/>
                        <a:pt x="11839" y="10144"/>
                      </a:cubicBezTo>
                      <a:lnTo>
                        <a:pt x="11904" y="10128"/>
                      </a:lnTo>
                      <a:cubicBezTo>
                        <a:pt x="11910" y="10127"/>
                        <a:pt x="11915" y="10126"/>
                        <a:pt x="11921" y="10126"/>
                      </a:cubicBezTo>
                      <a:lnTo>
                        <a:pt x="11956" y="10126"/>
                      </a:lnTo>
                      <a:cubicBezTo>
                        <a:pt x="11961" y="10126"/>
                        <a:pt x="11965" y="10127"/>
                        <a:pt x="11970" y="10127"/>
                      </a:cubicBezTo>
                      <a:lnTo>
                        <a:pt x="12017" y="10136"/>
                      </a:lnTo>
                      <a:lnTo>
                        <a:pt x="12068" y="10153"/>
                      </a:lnTo>
                      <a:lnTo>
                        <a:pt x="12118" y="10176"/>
                      </a:lnTo>
                      <a:lnTo>
                        <a:pt x="12176" y="10206"/>
                      </a:lnTo>
                      <a:lnTo>
                        <a:pt x="12234" y="10242"/>
                      </a:lnTo>
                      <a:lnTo>
                        <a:pt x="12201" y="10231"/>
                      </a:lnTo>
                      <a:lnTo>
                        <a:pt x="12247" y="10236"/>
                      </a:lnTo>
                      <a:lnTo>
                        <a:pt x="12233" y="10384"/>
                      </a:lnTo>
                      <a:close/>
                      <a:moveTo>
                        <a:pt x="11548" y="10724"/>
                      </a:moveTo>
                      <a:lnTo>
                        <a:pt x="11532" y="10742"/>
                      </a:lnTo>
                      <a:cubicBezTo>
                        <a:pt x="11528" y="10747"/>
                        <a:pt x="11523" y="10752"/>
                        <a:pt x="11518" y="10755"/>
                      </a:cubicBezTo>
                      <a:lnTo>
                        <a:pt x="11485" y="10777"/>
                      </a:lnTo>
                      <a:cubicBezTo>
                        <a:pt x="11481" y="10780"/>
                        <a:pt x="11477" y="10782"/>
                        <a:pt x="11473" y="10784"/>
                      </a:cubicBezTo>
                      <a:lnTo>
                        <a:pt x="11436" y="10800"/>
                      </a:lnTo>
                      <a:cubicBezTo>
                        <a:pt x="11432" y="10801"/>
                        <a:pt x="11428" y="10803"/>
                        <a:pt x="11424" y="10804"/>
                      </a:cubicBezTo>
                      <a:lnTo>
                        <a:pt x="11380" y="10814"/>
                      </a:lnTo>
                      <a:lnTo>
                        <a:pt x="11345" y="10670"/>
                      </a:lnTo>
                      <a:lnTo>
                        <a:pt x="11389" y="10659"/>
                      </a:lnTo>
                      <a:lnTo>
                        <a:pt x="11377" y="10663"/>
                      </a:lnTo>
                      <a:lnTo>
                        <a:pt x="11414" y="10647"/>
                      </a:lnTo>
                      <a:lnTo>
                        <a:pt x="11402" y="10654"/>
                      </a:lnTo>
                      <a:lnTo>
                        <a:pt x="11435" y="10632"/>
                      </a:lnTo>
                      <a:lnTo>
                        <a:pt x="11421" y="10645"/>
                      </a:lnTo>
                      <a:lnTo>
                        <a:pt x="11436" y="10627"/>
                      </a:lnTo>
                      <a:lnTo>
                        <a:pt x="11548" y="10724"/>
                      </a:lnTo>
                      <a:close/>
                      <a:moveTo>
                        <a:pt x="10917" y="10827"/>
                      </a:moveTo>
                      <a:lnTo>
                        <a:pt x="10891" y="10827"/>
                      </a:lnTo>
                      <a:lnTo>
                        <a:pt x="10626" y="10810"/>
                      </a:lnTo>
                      <a:lnTo>
                        <a:pt x="10320" y="10785"/>
                      </a:lnTo>
                      <a:lnTo>
                        <a:pt x="10332" y="10637"/>
                      </a:lnTo>
                      <a:lnTo>
                        <a:pt x="10635" y="10661"/>
                      </a:lnTo>
                      <a:lnTo>
                        <a:pt x="10895" y="10678"/>
                      </a:lnTo>
                      <a:lnTo>
                        <a:pt x="10921" y="10679"/>
                      </a:lnTo>
                      <a:lnTo>
                        <a:pt x="10917" y="10827"/>
                      </a:lnTo>
                      <a:close/>
                      <a:moveTo>
                        <a:pt x="10026" y="10578"/>
                      </a:moveTo>
                      <a:lnTo>
                        <a:pt x="10013" y="10578"/>
                      </a:lnTo>
                      <a:lnTo>
                        <a:pt x="10044" y="10571"/>
                      </a:lnTo>
                      <a:lnTo>
                        <a:pt x="10020" y="10582"/>
                      </a:lnTo>
                      <a:lnTo>
                        <a:pt x="10037" y="10572"/>
                      </a:lnTo>
                      <a:lnTo>
                        <a:pt x="10014" y="10591"/>
                      </a:lnTo>
                      <a:lnTo>
                        <a:pt x="9998" y="10608"/>
                      </a:lnTo>
                      <a:lnTo>
                        <a:pt x="9965" y="10643"/>
                      </a:lnTo>
                      <a:lnTo>
                        <a:pt x="9858" y="10540"/>
                      </a:lnTo>
                      <a:lnTo>
                        <a:pt x="9891" y="10505"/>
                      </a:lnTo>
                      <a:lnTo>
                        <a:pt x="9919" y="10476"/>
                      </a:lnTo>
                      <a:lnTo>
                        <a:pt x="9942" y="10457"/>
                      </a:lnTo>
                      <a:cubicBezTo>
                        <a:pt x="9947" y="10453"/>
                        <a:pt x="9953" y="10450"/>
                        <a:pt x="9959" y="10447"/>
                      </a:cubicBezTo>
                      <a:lnTo>
                        <a:pt x="9983" y="10436"/>
                      </a:lnTo>
                      <a:cubicBezTo>
                        <a:pt x="9992" y="10431"/>
                        <a:pt x="10003" y="10429"/>
                        <a:pt x="10013" y="10429"/>
                      </a:cubicBezTo>
                      <a:lnTo>
                        <a:pt x="10026" y="10429"/>
                      </a:lnTo>
                      <a:lnTo>
                        <a:pt x="10026" y="10578"/>
                      </a:lnTo>
                      <a:close/>
                      <a:moveTo>
                        <a:pt x="9465" y="10597"/>
                      </a:moveTo>
                      <a:lnTo>
                        <a:pt x="9445" y="10588"/>
                      </a:lnTo>
                      <a:lnTo>
                        <a:pt x="9364" y="10555"/>
                      </a:lnTo>
                      <a:lnTo>
                        <a:pt x="9294" y="10528"/>
                      </a:lnTo>
                      <a:lnTo>
                        <a:pt x="9238" y="10507"/>
                      </a:lnTo>
                      <a:cubicBezTo>
                        <a:pt x="9215" y="10499"/>
                        <a:pt x="9197" y="10480"/>
                        <a:pt x="9191" y="10456"/>
                      </a:cubicBezTo>
                      <a:lnTo>
                        <a:pt x="9167" y="10361"/>
                      </a:lnTo>
                      <a:lnTo>
                        <a:pt x="9146" y="10279"/>
                      </a:lnTo>
                      <a:lnTo>
                        <a:pt x="9128" y="10210"/>
                      </a:lnTo>
                      <a:lnTo>
                        <a:pt x="9111" y="10154"/>
                      </a:lnTo>
                      <a:lnTo>
                        <a:pt x="9101" y="10128"/>
                      </a:lnTo>
                      <a:lnTo>
                        <a:pt x="9240" y="10077"/>
                      </a:lnTo>
                      <a:lnTo>
                        <a:pt x="9252" y="10110"/>
                      </a:lnTo>
                      <a:lnTo>
                        <a:pt x="9271" y="10171"/>
                      </a:lnTo>
                      <a:lnTo>
                        <a:pt x="9290" y="10242"/>
                      </a:lnTo>
                      <a:lnTo>
                        <a:pt x="9312" y="10324"/>
                      </a:lnTo>
                      <a:lnTo>
                        <a:pt x="9336" y="10419"/>
                      </a:lnTo>
                      <a:lnTo>
                        <a:pt x="9289" y="10368"/>
                      </a:lnTo>
                      <a:lnTo>
                        <a:pt x="9349" y="10389"/>
                      </a:lnTo>
                      <a:lnTo>
                        <a:pt x="9421" y="10418"/>
                      </a:lnTo>
                      <a:lnTo>
                        <a:pt x="9500" y="10451"/>
                      </a:lnTo>
                      <a:lnTo>
                        <a:pt x="9521" y="10459"/>
                      </a:lnTo>
                      <a:lnTo>
                        <a:pt x="9465" y="10597"/>
                      </a:lnTo>
                      <a:close/>
                      <a:moveTo>
                        <a:pt x="8796" y="9963"/>
                      </a:moveTo>
                      <a:lnTo>
                        <a:pt x="8781" y="9960"/>
                      </a:lnTo>
                      <a:lnTo>
                        <a:pt x="8696" y="9945"/>
                      </a:lnTo>
                      <a:lnTo>
                        <a:pt x="8649" y="9935"/>
                      </a:lnTo>
                      <a:lnTo>
                        <a:pt x="8679" y="9789"/>
                      </a:lnTo>
                      <a:lnTo>
                        <a:pt x="8723" y="9798"/>
                      </a:lnTo>
                      <a:lnTo>
                        <a:pt x="8809" y="9814"/>
                      </a:lnTo>
                      <a:lnTo>
                        <a:pt x="8824" y="9817"/>
                      </a:lnTo>
                      <a:lnTo>
                        <a:pt x="8796" y="9963"/>
                      </a:lnTo>
                      <a:close/>
                      <a:moveTo>
                        <a:pt x="8433" y="9542"/>
                      </a:moveTo>
                      <a:lnTo>
                        <a:pt x="8385" y="9500"/>
                      </a:lnTo>
                      <a:lnTo>
                        <a:pt x="8398" y="9509"/>
                      </a:lnTo>
                      <a:lnTo>
                        <a:pt x="8328" y="9469"/>
                      </a:lnTo>
                      <a:lnTo>
                        <a:pt x="8290" y="9452"/>
                      </a:lnTo>
                      <a:lnTo>
                        <a:pt x="8246" y="9435"/>
                      </a:lnTo>
                      <a:lnTo>
                        <a:pt x="8192" y="9414"/>
                      </a:lnTo>
                      <a:lnTo>
                        <a:pt x="8132" y="9392"/>
                      </a:lnTo>
                      <a:cubicBezTo>
                        <a:pt x="8118" y="9387"/>
                        <a:pt x="8106" y="9378"/>
                        <a:pt x="8098" y="9367"/>
                      </a:cubicBezTo>
                      <a:lnTo>
                        <a:pt x="8041" y="9290"/>
                      </a:lnTo>
                      <a:lnTo>
                        <a:pt x="7988" y="9228"/>
                      </a:lnTo>
                      <a:lnTo>
                        <a:pt x="7960" y="9200"/>
                      </a:lnTo>
                      <a:lnTo>
                        <a:pt x="8065" y="9095"/>
                      </a:lnTo>
                      <a:lnTo>
                        <a:pt x="8101" y="9131"/>
                      </a:lnTo>
                      <a:lnTo>
                        <a:pt x="8160" y="9201"/>
                      </a:lnTo>
                      <a:lnTo>
                        <a:pt x="8217" y="9278"/>
                      </a:lnTo>
                      <a:lnTo>
                        <a:pt x="8183" y="9253"/>
                      </a:lnTo>
                      <a:lnTo>
                        <a:pt x="8245" y="9275"/>
                      </a:lnTo>
                      <a:lnTo>
                        <a:pt x="8301" y="9296"/>
                      </a:lnTo>
                      <a:lnTo>
                        <a:pt x="8353" y="9317"/>
                      </a:lnTo>
                      <a:lnTo>
                        <a:pt x="8401" y="9340"/>
                      </a:lnTo>
                      <a:lnTo>
                        <a:pt x="8471" y="9380"/>
                      </a:lnTo>
                      <a:cubicBezTo>
                        <a:pt x="8476" y="9382"/>
                        <a:pt x="8480" y="9385"/>
                        <a:pt x="8484" y="9389"/>
                      </a:cubicBezTo>
                      <a:lnTo>
                        <a:pt x="8531" y="9431"/>
                      </a:lnTo>
                      <a:lnTo>
                        <a:pt x="8433" y="9542"/>
                      </a:lnTo>
                      <a:close/>
                      <a:moveTo>
                        <a:pt x="7584" y="8993"/>
                      </a:moveTo>
                      <a:lnTo>
                        <a:pt x="7539" y="8961"/>
                      </a:lnTo>
                      <a:lnTo>
                        <a:pt x="7490" y="8919"/>
                      </a:lnTo>
                      <a:lnTo>
                        <a:pt x="7465" y="8901"/>
                      </a:lnTo>
                      <a:lnTo>
                        <a:pt x="7555" y="8782"/>
                      </a:lnTo>
                      <a:lnTo>
                        <a:pt x="7585" y="8806"/>
                      </a:lnTo>
                      <a:lnTo>
                        <a:pt x="7626" y="8840"/>
                      </a:lnTo>
                      <a:lnTo>
                        <a:pt x="7671" y="8873"/>
                      </a:lnTo>
                      <a:lnTo>
                        <a:pt x="7584" y="8993"/>
                      </a:lnTo>
                      <a:close/>
                      <a:moveTo>
                        <a:pt x="7049" y="8820"/>
                      </a:moveTo>
                      <a:lnTo>
                        <a:pt x="7013" y="8804"/>
                      </a:lnTo>
                      <a:cubicBezTo>
                        <a:pt x="7006" y="8801"/>
                        <a:pt x="6999" y="8796"/>
                        <a:pt x="6993" y="8791"/>
                      </a:cubicBezTo>
                      <a:lnTo>
                        <a:pt x="6976" y="8775"/>
                      </a:lnTo>
                      <a:cubicBezTo>
                        <a:pt x="6970" y="8769"/>
                        <a:pt x="6964" y="8762"/>
                        <a:pt x="6961" y="8755"/>
                      </a:cubicBezTo>
                      <a:lnTo>
                        <a:pt x="6950" y="8734"/>
                      </a:lnTo>
                      <a:cubicBezTo>
                        <a:pt x="6946" y="8726"/>
                        <a:pt x="6943" y="8718"/>
                        <a:pt x="6942" y="8709"/>
                      </a:cubicBezTo>
                      <a:lnTo>
                        <a:pt x="6935" y="8657"/>
                      </a:lnTo>
                      <a:lnTo>
                        <a:pt x="6929" y="8599"/>
                      </a:lnTo>
                      <a:lnTo>
                        <a:pt x="6931" y="8610"/>
                      </a:lnTo>
                      <a:lnTo>
                        <a:pt x="6925" y="8585"/>
                      </a:lnTo>
                      <a:lnTo>
                        <a:pt x="6933" y="8604"/>
                      </a:lnTo>
                      <a:lnTo>
                        <a:pt x="6921" y="8583"/>
                      </a:lnTo>
                      <a:lnTo>
                        <a:pt x="6932" y="8598"/>
                      </a:lnTo>
                      <a:lnTo>
                        <a:pt x="6894" y="8558"/>
                      </a:lnTo>
                      <a:lnTo>
                        <a:pt x="6902" y="8565"/>
                      </a:lnTo>
                      <a:lnTo>
                        <a:pt x="6858" y="8531"/>
                      </a:lnTo>
                      <a:lnTo>
                        <a:pt x="6869" y="8538"/>
                      </a:lnTo>
                      <a:lnTo>
                        <a:pt x="6768" y="8485"/>
                      </a:lnTo>
                      <a:lnTo>
                        <a:pt x="6669" y="8450"/>
                      </a:lnTo>
                      <a:lnTo>
                        <a:pt x="6663" y="8448"/>
                      </a:lnTo>
                      <a:lnTo>
                        <a:pt x="6706" y="8306"/>
                      </a:lnTo>
                      <a:lnTo>
                        <a:pt x="6720" y="8311"/>
                      </a:lnTo>
                      <a:lnTo>
                        <a:pt x="6837" y="8354"/>
                      </a:lnTo>
                      <a:lnTo>
                        <a:pt x="6938" y="8407"/>
                      </a:lnTo>
                      <a:cubicBezTo>
                        <a:pt x="6942" y="8409"/>
                        <a:pt x="6945" y="8411"/>
                        <a:pt x="6949" y="8414"/>
                      </a:cubicBezTo>
                      <a:lnTo>
                        <a:pt x="6993" y="8448"/>
                      </a:lnTo>
                      <a:cubicBezTo>
                        <a:pt x="6996" y="8450"/>
                        <a:pt x="6999" y="8453"/>
                        <a:pt x="7001" y="8455"/>
                      </a:cubicBezTo>
                      <a:lnTo>
                        <a:pt x="7039" y="8495"/>
                      </a:lnTo>
                      <a:cubicBezTo>
                        <a:pt x="7043" y="8500"/>
                        <a:pt x="7047" y="8504"/>
                        <a:pt x="7050" y="8510"/>
                      </a:cubicBezTo>
                      <a:lnTo>
                        <a:pt x="7062" y="8531"/>
                      </a:lnTo>
                      <a:cubicBezTo>
                        <a:pt x="7065" y="8537"/>
                        <a:pt x="7068" y="8543"/>
                        <a:pt x="7070" y="8550"/>
                      </a:cubicBezTo>
                      <a:lnTo>
                        <a:pt x="7076" y="8575"/>
                      </a:lnTo>
                      <a:cubicBezTo>
                        <a:pt x="7077" y="8579"/>
                        <a:pt x="7077" y="8582"/>
                        <a:pt x="7077" y="8586"/>
                      </a:cubicBezTo>
                      <a:lnTo>
                        <a:pt x="7082" y="8638"/>
                      </a:lnTo>
                      <a:lnTo>
                        <a:pt x="7089" y="8690"/>
                      </a:lnTo>
                      <a:lnTo>
                        <a:pt x="7081" y="8665"/>
                      </a:lnTo>
                      <a:lnTo>
                        <a:pt x="7092" y="8686"/>
                      </a:lnTo>
                      <a:lnTo>
                        <a:pt x="7077" y="8666"/>
                      </a:lnTo>
                      <a:lnTo>
                        <a:pt x="7094" y="8682"/>
                      </a:lnTo>
                      <a:lnTo>
                        <a:pt x="7074" y="8669"/>
                      </a:lnTo>
                      <a:lnTo>
                        <a:pt x="7110" y="8685"/>
                      </a:lnTo>
                      <a:lnTo>
                        <a:pt x="7049" y="8820"/>
                      </a:lnTo>
                      <a:close/>
                      <a:moveTo>
                        <a:pt x="6279" y="8133"/>
                      </a:moveTo>
                      <a:lnTo>
                        <a:pt x="6278" y="8130"/>
                      </a:lnTo>
                      <a:lnTo>
                        <a:pt x="6269" y="8093"/>
                      </a:lnTo>
                      <a:lnTo>
                        <a:pt x="6258" y="8050"/>
                      </a:lnTo>
                      <a:lnTo>
                        <a:pt x="6242" y="7996"/>
                      </a:lnTo>
                      <a:lnTo>
                        <a:pt x="6241" y="7993"/>
                      </a:lnTo>
                      <a:lnTo>
                        <a:pt x="6384" y="7951"/>
                      </a:lnTo>
                      <a:lnTo>
                        <a:pt x="6385" y="7955"/>
                      </a:lnTo>
                      <a:lnTo>
                        <a:pt x="6401" y="8011"/>
                      </a:lnTo>
                      <a:lnTo>
                        <a:pt x="6414" y="8058"/>
                      </a:lnTo>
                      <a:lnTo>
                        <a:pt x="6423" y="8095"/>
                      </a:lnTo>
                      <a:lnTo>
                        <a:pt x="6423" y="8098"/>
                      </a:lnTo>
                      <a:lnTo>
                        <a:pt x="6279" y="8133"/>
                      </a:lnTo>
                      <a:close/>
                      <a:moveTo>
                        <a:pt x="6018" y="7687"/>
                      </a:moveTo>
                      <a:lnTo>
                        <a:pt x="5987" y="7666"/>
                      </a:lnTo>
                      <a:lnTo>
                        <a:pt x="5929" y="7631"/>
                      </a:lnTo>
                      <a:lnTo>
                        <a:pt x="5876" y="7598"/>
                      </a:lnTo>
                      <a:lnTo>
                        <a:pt x="5831" y="7569"/>
                      </a:lnTo>
                      <a:cubicBezTo>
                        <a:pt x="5821" y="7563"/>
                        <a:pt x="5813" y="7555"/>
                        <a:pt x="5807" y="7546"/>
                      </a:cubicBezTo>
                      <a:lnTo>
                        <a:pt x="5683" y="7348"/>
                      </a:lnTo>
                      <a:lnTo>
                        <a:pt x="5608" y="7234"/>
                      </a:lnTo>
                      <a:lnTo>
                        <a:pt x="5732" y="7152"/>
                      </a:lnTo>
                      <a:lnTo>
                        <a:pt x="5809" y="7269"/>
                      </a:lnTo>
                      <a:lnTo>
                        <a:pt x="5933" y="7467"/>
                      </a:lnTo>
                      <a:lnTo>
                        <a:pt x="5910" y="7444"/>
                      </a:lnTo>
                      <a:lnTo>
                        <a:pt x="5953" y="7471"/>
                      </a:lnTo>
                      <a:lnTo>
                        <a:pt x="6007" y="7504"/>
                      </a:lnTo>
                      <a:lnTo>
                        <a:pt x="6069" y="7542"/>
                      </a:lnTo>
                      <a:lnTo>
                        <a:pt x="6100" y="7563"/>
                      </a:lnTo>
                      <a:lnTo>
                        <a:pt x="6018" y="7687"/>
                      </a:lnTo>
                      <a:close/>
                      <a:moveTo>
                        <a:pt x="5355" y="6952"/>
                      </a:moveTo>
                      <a:lnTo>
                        <a:pt x="5352" y="6951"/>
                      </a:lnTo>
                      <a:lnTo>
                        <a:pt x="5249" y="6908"/>
                      </a:lnTo>
                      <a:lnTo>
                        <a:pt x="5213" y="6892"/>
                      </a:lnTo>
                      <a:lnTo>
                        <a:pt x="5275" y="6757"/>
                      </a:lnTo>
                      <a:lnTo>
                        <a:pt x="5306" y="6771"/>
                      </a:lnTo>
                      <a:lnTo>
                        <a:pt x="5403" y="6812"/>
                      </a:lnTo>
                      <a:lnTo>
                        <a:pt x="5406" y="6813"/>
                      </a:lnTo>
                      <a:lnTo>
                        <a:pt x="5355" y="6952"/>
                      </a:lnTo>
                      <a:close/>
                      <a:moveTo>
                        <a:pt x="4809" y="6710"/>
                      </a:moveTo>
                      <a:lnTo>
                        <a:pt x="4773" y="6695"/>
                      </a:lnTo>
                      <a:lnTo>
                        <a:pt x="4674" y="6661"/>
                      </a:lnTo>
                      <a:cubicBezTo>
                        <a:pt x="4670" y="6659"/>
                        <a:pt x="4666" y="6657"/>
                        <a:pt x="4662" y="6655"/>
                      </a:cubicBezTo>
                      <a:lnTo>
                        <a:pt x="4610" y="6626"/>
                      </a:lnTo>
                      <a:lnTo>
                        <a:pt x="4559" y="6599"/>
                      </a:lnTo>
                      <a:lnTo>
                        <a:pt x="4504" y="6562"/>
                      </a:lnTo>
                      <a:cubicBezTo>
                        <a:pt x="4499" y="6558"/>
                        <a:pt x="4495" y="6554"/>
                        <a:pt x="4491" y="6550"/>
                      </a:cubicBezTo>
                      <a:lnTo>
                        <a:pt x="4453" y="6507"/>
                      </a:lnTo>
                      <a:cubicBezTo>
                        <a:pt x="4449" y="6502"/>
                        <a:pt x="4446" y="6498"/>
                        <a:pt x="4443" y="6493"/>
                      </a:cubicBezTo>
                      <a:lnTo>
                        <a:pt x="4416" y="6443"/>
                      </a:lnTo>
                      <a:lnTo>
                        <a:pt x="4388" y="6377"/>
                      </a:lnTo>
                      <a:lnTo>
                        <a:pt x="4357" y="6285"/>
                      </a:lnTo>
                      <a:lnTo>
                        <a:pt x="4499" y="6239"/>
                      </a:lnTo>
                      <a:lnTo>
                        <a:pt x="4525" y="6319"/>
                      </a:lnTo>
                      <a:lnTo>
                        <a:pt x="4547" y="6372"/>
                      </a:lnTo>
                      <a:lnTo>
                        <a:pt x="4574" y="6422"/>
                      </a:lnTo>
                      <a:lnTo>
                        <a:pt x="4564" y="6408"/>
                      </a:lnTo>
                      <a:lnTo>
                        <a:pt x="4602" y="6451"/>
                      </a:lnTo>
                      <a:lnTo>
                        <a:pt x="4589" y="6439"/>
                      </a:lnTo>
                      <a:lnTo>
                        <a:pt x="4630" y="6468"/>
                      </a:lnTo>
                      <a:lnTo>
                        <a:pt x="4683" y="6497"/>
                      </a:lnTo>
                      <a:lnTo>
                        <a:pt x="4735" y="6526"/>
                      </a:lnTo>
                      <a:lnTo>
                        <a:pt x="4723" y="6520"/>
                      </a:lnTo>
                      <a:lnTo>
                        <a:pt x="4830" y="6558"/>
                      </a:lnTo>
                      <a:lnTo>
                        <a:pt x="4866" y="6573"/>
                      </a:lnTo>
                      <a:lnTo>
                        <a:pt x="4809" y="6710"/>
                      </a:lnTo>
                      <a:close/>
                      <a:moveTo>
                        <a:pt x="4275" y="5833"/>
                      </a:moveTo>
                      <a:lnTo>
                        <a:pt x="4272" y="5808"/>
                      </a:lnTo>
                      <a:lnTo>
                        <a:pt x="4257" y="5696"/>
                      </a:lnTo>
                      <a:lnTo>
                        <a:pt x="4256" y="5692"/>
                      </a:lnTo>
                      <a:lnTo>
                        <a:pt x="4401" y="5663"/>
                      </a:lnTo>
                      <a:lnTo>
                        <a:pt x="4404" y="5677"/>
                      </a:lnTo>
                      <a:lnTo>
                        <a:pt x="4419" y="5791"/>
                      </a:lnTo>
                      <a:lnTo>
                        <a:pt x="4422" y="5816"/>
                      </a:lnTo>
                      <a:lnTo>
                        <a:pt x="4275" y="5833"/>
                      </a:lnTo>
                      <a:close/>
                      <a:moveTo>
                        <a:pt x="4113" y="5301"/>
                      </a:moveTo>
                      <a:lnTo>
                        <a:pt x="4050" y="5201"/>
                      </a:lnTo>
                      <a:cubicBezTo>
                        <a:pt x="4046" y="5196"/>
                        <a:pt x="4044" y="5190"/>
                        <a:pt x="4042" y="5184"/>
                      </a:cubicBezTo>
                      <a:lnTo>
                        <a:pt x="3965" y="4938"/>
                      </a:lnTo>
                      <a:lnTo>
                        <a:pt x="3896" y="4732"/>
                      </a:lnTo>
                      <a:lnTo>
                        <a:pt x="4038" y="4685"/>
                      </a:lnTo>
                      <a:lnTo>
                        <a:pt x="4106" y="4893"/>
                      </a:lnTo>
                      <a:lnTo>
                        <a:pt x="4183" y="5139"/>
                      </a:lnTo>
                      <a:lnTo>
                        <a:pt x="4175" y="5122"/>
                      </a:lnTo>
                      <a:lnTo>
                        <a:pt x="4239" y="5222"/>
                      </a:lnTo>
                      <a:lnTo>
                        <a:pt x="4113" y="5301"/>
                      </a:lnTo>
                      <a:close/>
                      <a:moveTo>
                        <a:pt x="3755" y="4309"/>
                      </a:moveTo>
                      <a:lnTo>
                        <a:pt x="3720" y="4203"/>
                      </a:lnTo>
                      <a:lnTo>
                        <a:pt x="3711" y="4183"/>
                      </a:lnTo>
                      <a:lnTo>
                        <a:pt x="3718" y="4195"/>
                      </a:lnTo>
                      <a:lnTo>
                        <a:pt x="3713" y="4189"/>
                      </a:lnTo>
                      <a:lnTo>
                        <a:pt x="3835" y="4104"/>
                      </a:lnTo>
                      <a:lnTo>
                        <a:pt x="3839" y="4110"/>
                      </a:lnTo>
                      <a:cubicBezTo>
                        <a:pt x="3842" y="4114"/>
                        <a:pt x="3844" y="4118"/>
                        <a:pt x="3846" y="4122"/>
                      </a:cubicBezTo>
                      <a:lnTo>
                        <a:pt x="3861" y="4156"/>
                      </a:lnTo>
                      <a:lnTo>
                        <a:pt x="3896" y="4262"/>
                      </a:lnTo>
                      <a:lnTo>
                        <a:pt x="3755" y="4309"/>
                      </a:lnTo>
                      <a:close/>
                      <a:moveTo>
                        <a:pt x="3329" y="3936"/>
                      </a:moveTo>
                      <a:lnTo>
                        <a:pt x="3317" y="3888"/>
                      </a:lnTo>
                      <a:lnTo>
                        <a:pt x="3308" y="3826"/>
                      </a:lnTo>
                      <a:lnTo>
                        <a:pt x="3296" y="3784"/>
                      </a:lnTo>
                      <a:lnTo>
                        <a:pt x="3304" y="3804"/>
                      </a:lnTo>
                      <a:lnTo>
                        <a:pt x="3291" y="3783"/>
                      </a:lnTo>
                      <a:lnTo>
                        <a:pt x="3302" y="3796"/>
                      </a:lnTo>
                      <a:lnTo>
                        <a:pt x="3284" y="3778"/>
                      </a:lnTo>
                      <a:lnTo>
                        <a:pt x="3298" y="3789"/>
                      </a:lnTo>
                      <a:lnTo>
                        <a:pt x="3248" y="3759"/>
                      </a:lnTo>
                      <a:lnTo>
                        <a:pt x="3197" y="3738"/>
                      </a:lnTo>
                      <a:lnTo>
                        <a:pt x="3073" y="3699"/>
                      </a:lnTo>
                      <a:lnTo>
                        <a:pt x="3017" y="3686"/>
                      </a:lnTo>
                      <a:lnTo>
                        <a:pt x="2970" y="3675"/>
                      </a:lnTo>
                      <a:lnTo>
                        <a:pt x="2958" y="3672"/>
                      </a:lnTo>
                      <a:lnTo>
                        <a:pt x="2988" y="3527"/>
                      </a:lnTo>
                      <a:lnTo>
                        <a:pt x="3003" y="3530"/>
                      </a:lnTo>
                      <a:lnTo>
                        <a:pt x="3053" y="3541"/>
                      </a:lnTo>
                      <a:lnTo>
                        <a:pt x="3118" y="3558"/>
                      </a:lnTo>
                      <a:lnTo>
                        <a:pt x="3256" y="3601"/>
                      </a:lnTo>
                      <a:lnTo>
                        <a:pt x="3325" y="3632"/>
                      </a:lnTo>
                      <a:lnTo>
                        <a:pt x="3375" y="3662"/>
                      </a:lnTo>
                      <a:cubicBezTo>
                        <a:pt x="3380" y="3665"/>
                        <a:pt x="3385" y="3669"/>
                        <a:pt x="3389" y="3673"/>
                      </a:cubicBezTo>
                      <a:lnTo>
                        <a:pt x="3407" y="3691"/>
                      </a:lnTo>
                      <a:cubicBezTo>
                        <a:pt x="3411" y="3695"/>
                        <a:pt x="3415" y="3699"/>
                        <a:pt x="3418" y="3704"/>
                      </a:cubicBezTo>
                      <a:lnTo>
                        <a:pt x="3431" y="3725"/>
                      </a:lnTo>
                      <a:cubicBezTo>
                        <a:pt x="3434" y="3731"/>
                        <a:pt x="3437" y="3738"/>
                        <a:pt x="3439" y="3745"/>
                      </a:cubicBezTo>
                      <a:lnTo>
                        <a:pt x="3455" y="3805"/>
                      </a:lnTo>
                      <a:lnTo>
                        <a:pt x="3462" y="3853"/>
                      </a:lnTo>
                      <a:lnTo>
                        <a:pt x="3473" y="3900"/>
                      </a:lnTo>
                      <a:lnTo>
                        <a:pt x="3329" y="3936"/>
                      </a:lnTo>
                      <a:close/>
                      <a:moveTo>
                        <a:pt x="2590" y="3429"/>
                      </a:moveTo>
                      <a:lnTo>
                        <a:pt x="2558" y="3422"/>
                      </a:lnTo>
                      <a:lnTo>
                        <a:pt x="2517" y="3416"/>
                      </a:lnTo>
                      <a:lnTo>
                        <a:pt x="2527" y="3417"/>
                      </a:lnTo>
                      <a:lnTo>
                        <a:pt x="2461" y="3417"/>
                      </a:lnTo>
                      <a:lnTo>
                        <a:pt x="2461" y="3268"/>
                      </a:lnTo>
                      <a:lnTo>
                        <a:pt x="2527" y="3268"/>
                      </a:lnTo>
                      <a:cubicBezTo>
                        <a:pt x="2531" y="3268"/>
                        <a:pt x="2535" y="3268"/>
                        <a:pt x="2538" y="3269"/>
                      </a:cubicBezTo>
                      <a:lnTo>
                        <a:pt x="2594" y="3277"/>
                      </a:lnTo>
                      <a:lnTo>
                        <a:pt x="2626" y="3285"/>
                      </a:lnTo>
                      <a:lnTo>
                        <a:pt x="2590" y="3429"/>
                      </a:lnTo>
                      <a:close/>
                      <a:moveTo>
                        <a:pt x="2026" y="3463"/>
                      </a:moveTo>
                      <a:lnTo>
                        <a:pt x="1974" y="3468"/>
                      </a:lnTo>
                      <a:lnTo>
                        <a:pt x="2012" y="3453"/>
                      </a:lnTo>
                      <a:lnTo>
                        <a:pt x="1915" y="3528"/>
                      </a:lnTo>
                      <a:lnTo>
                        <a:pt x="1839" y="3604"/>
                      </a:lnTo>
                      <a:lnTo>
                        <a:pt x="1769" y="3685"/>
                      </a:lnTo>
                      <a:lnTo>
                        <a:pt x="1702" y="3770"/>
                      </a:lnTo>
                      <a:lnTo>
                        <a:pt x="1652" y="3833"/>
                      </a:lnTo>
                      <a:lnTo>
                        <a:pt x="1536" y="3739"/>
                      </a:lnTo>
                      <a:lnTo>
                        <a:pt x="1585" y="3679"/>
                      </a:lnTo>
                      <a:lnTo>
                        <a:pt x="1656" y="3588"/>
                      </a:lnTo>
                      <a:lnTo>
                        <a:pt x="1734" y="3499"/>
                      </a:lnTo>
                      <a:lnTo>
                        <a:pt x="1824" y="3411"/>
                      </a:lnTo>
                      <a:lnTo>
                        <a:pt x="1921" y="3336"/>
                      </a:lnTo>
                      <a:cubicBezTo>
                        <a:pt x="1932" y="3327"/>
                        <a:pt x="1945" y="3322"/>
                        <a:pt x="1959" y="3321"/>
                      </a:cubicBezTo>
                      <a:lnTo>
                        <a:pt x="2010" y="3315"/>
                      </a:lnTo>
                      <a:lnTo>
                        <a:pt x="2026" y="3463"/>
                      </a:lnTo>
                      <a:close/>
                      <a:moveTo>
                        <a:pt x="1246" y="4115"/>
                      </a:moveTo>
                      <a:lnTo>
                        <a:pt x="1193" y="4109"/>
                      </a:lnTo>
                      <a:lnTo>
                        <a:pt x="1101" y="4105"/>
                      </a:lnTo>
                      <a:lnTo>
                        <a:pt x="1109" y="3956"/>
                      </a:lnTo>
                      <a:lnTo>
                        <a:pt x="1208" y="3962"/>
                      </a:lnTo>
                      <a:lnTo>
                        <a:pt x="1261" y="3967"/>
                      </a:lnTo>
                      <a:lnTo>
                        <a:pt x="1246" y="4115"/>
                      </a:lnTo>
                      <a:close/>
                      <a:moveTo>
                        <a:pt x="748" y="3852"/>
                      </a:moveTo>
                      <a:lnTo>
                        <a:pt x="738" y="3841"/>
                      </a:lnTo>
                      <a:lnTo>
                        <a:pt x="755" y="3855"/>
                      </a:lnTo>
                      <a:lnTo>
                        <a:pt x="705" y="3825"/>
                      </a:lnTo>
                      <a:lnTo>
                        <a:pt x="655" y="3803"/>
                      </a:lnTo>
                      <a:lnTo>
                        <a:pt x="534" y="3765"/>
                      </a:lnTo>
                      <a:lnTo>
                        <a:pt x="479" y="3751"/>
                      </a:lnTo>
                      <a:lnTo>
                        <a:pt x="433" y="3741"/>
                      </a:lnTo>
                      <a:lnTo>
                        <a:pt x="402" y="3734"/>
                      </a:lnTo>
                      <a:lnTo>
                        <a:pt x="400" y="3734"/>
                      </a:lnTo>
                      <a:cubicBezTo>
                        <a:pt x="395" y="3734"/>
                        <a:pt x="390" y="3733"/>
                        <a:pt x="385" y="3731"/>
                      </a:cubicBezTo>
                      <a:lnTo>
                        <a:pt x="382" y="3730"/>
                      </a:lnTo>
                      <a:cubicBezTo>
                        <a:pt x="359" y="3722"/>
                        <a:pt x="341" y="3704"/>
                        <a:pt x="334" y="3681"/>
                      </a:cubicBezTo>
                      <a:lnTo>
                        <a:pt x="306" y="3587"/>
                      </a:lnTo>
                      <a:lnTo>
                        <a:pt x="289" y="3514"/>
                      </a:lnTo>
                      <a:lnTo>
                        <a:pt x="434" y="3481"/>
                      </a:lnTo>
                      <a:lnTo>
                        <a:pt x="449" y="3544"/>
                      </a:lnTo>
                      <a:lnTo>
                        <a:pt x="477" y="3638"/>
                      </a:lnTo>
                      <a:lnTo>
                        <a:pt x="429" y="3589"/>
                      </a:lnTo>
                      <a:lnTo>
                        <a:pt x="432" y="3590"/>
                      </a:lnTo>
                      <a:lnTo>
                        <a:pt x="417" y="3587"/>
                      </a:lnTo>
                      <a:lnTo>
                        <a:pt x="433" y="3589"/>
                      </a:lnTo>
                      <a:lnTo>
                        <a:pt x="466" y="3596"/>
                      </a:lnTo>
                      <a:lnTo>
                        <a:pt x="516" y="3607"/>
                      </a:lnTo>
                      <a:lnTo>
                        <a:pt x="579" y="3624"/>
                      </a:lnTo>
                      <a:lnTo>
                        <a:pt x="714" y="3667"/>
                      </a:lnTo>
                      <a:lnTo>
                        <a:pt x="782" y="3698"/>
                      </a:lnTo>
                      <a:lnTo>
                        <a:pt x="832" y="3728"/>
                      </a:lnTo>
                      <a:cubicBezTo>
                        <a:pt x="838" y="3732"/>
                        <a:pt x="844" y="3736"/>
                        <a:pt x="849" y="3742"/>
                      </a:cubicBezTo>
                      <a:lnTo>
                        <a:pt x="858" y="3753"/>
                      </a:lnTo>
                      <a:lnTo>
                        <a:pt x="748" y="3852"/>
                      </a:lnTo>
                      <a:close/>
                      <a:moveTo>
                        <a:pt x="229" y="3063"/>
                      </a:moveTo>
                      <a:lnTo>
                        <a:pt x="215" y="2915"/>
                      </a:lnTo>
                      <a:lnTo>
                        <a:pt x="363" y="2901"/>
                      </a:lnTo>
                      <a:lnTo>
                        <a:pt x="376" y="3049"/>
                      </a:lnTo>
                      <a:lnTo>
                        <a:pt x="229" y="3063"/>
                      </a:lnTo>
                      <a:close/>
                      <a:moveTo>
                        <a:pt x="144" y="2490"/>
                      </a:moveTo>
                      <a:lnTo>
                        <a:pt x="128" y="2434"/>
                      </a:lnTo>
                      <a:lnTo>
                        <a:pt x="96" y="2354"/>
                      </a:lnTo>
                      <a:lnTo>
                        <a:pt x="59" y="2276"/>
                      </a:lnTo>
                      <a:lnTo>
                        <a:pt x="13" y="2204"/>
                      </a:lnTo>
                      <a:cubicBezTo>
                        <a:pt x="4" y="2190"/>
                        <a:pt x="0" y="2174"/>
                        <a:pt x="1" y="2158"/>
                      </a:cubicBezTo>
                      <a:lnTo>
                        <a:pt x="13" y="2026"/>
                      </a:lnTo>
                      <a:lnTo>
                        <a:pt x="19" y="1904"/>
                      </a:lnTo>
                      <a:lnTo>
                        <a:pt x="167" y="1911"/>
                      </a:lnTo>
                      <a:lnTo>
                        <a:pt x="161" y="2039"/>
                      </a:lnTo>
                      <a:lnTo>
                        <a:pt x="149" y="2171"/>
                      </a:lnTo>
                      <a:lnTo>
                        <a:pt x="138" y="2125"/>
                      </a:lnTo>
                      <a:lnTo>
                        <a:pt x="192" y="2211"/>
                      </a:lnTo>
                      <a:lnTo>
                        <a:pt x="235" y="2299"/>
                      </a:lnTo>
                      <a:lnTo>
                        <a:pt x="271" y="2393"/>
                      </a:lnTo>
                      <a:lnTo>
                        <a:pt x="287" y="2448"/>
                      </a:lnTo>
                      <a:lnTo>
                        <a:pt x="144" y="2490"/>
                      </a:lnTo>
                      <a:close/>
                      <a:moveTo>
                        <a:pt x="258" y="1484"/>
                      </a:moveTo>
                      <a:lnTo>
                        <a:pt x="269" y="1480"/>
                      </a:lnTo>
                      <a:lnTo>
                        <a:pt x="255" y="1487"/>
                      </a:lnTo>
                      <a:lnTo>
                        <a:pt x="280" y="1471"/>
                      </a:lnTo>
                      <a:lnTo>
                        <a:pt x="265" y="1484"/>
                      </a:lnTo>
                      <a:lnTo>
                        <a:pt x="284" y="1463"/>
                      </a:lnTo>
                      <a:lnTo>
                        <a:pt x="274" y="1478"/>
                      </a:lnTo>
                      <a:lnTo>
                        <a:pt x="311" y="1408"/>
                      </a:lnTo>
                      <a:lnTo>
                        <a:pt x="442" y="1478"/>
                      </a:lnTo>
                      <a:lnTo>
                        <a:pt x="405" y="1547"/>
                      </a:lnTo>
                      <a:cubicBezTo>
                        <a:pt x="402" y="1553"/>
                        <a:pt x="399" y="1558"/>
                        <a:pt x="395" y="1562"/>
                      </a:cubicBezTo>
                      <a:lnTo>
                        <a:pt x="376" y="1583"/>
                      </a:lnTo>
                      <a:cubicBezTo>
                        <a:pt x="371" y="1588"/>
                        <a:pt x="366" y="1592"/>
                        <a:pt x="361" y="1596"/>
                      </a:cubicBezTo>
                      <a:lnTo>
                        <a:pt x="336" y="1612"/>
                      </a:lnTo>
                      <a:cubicBezTo>
                        <a:pt x="331" y="1615"/>
                        <a:pt x="327" y="1617"/>
                        <a:pt x="322" y="1619"/>
                      </a:cubicBezTo>
                      <a:lnTo>
                        <a:pt x="311" y="1623"/>
                      </a:lnTo>
                      <a:lnTo>
                        <a:pt x="258" y="1484"/>
                      </a:lnTo>
                      <a:close/>
                      <a:moveTo>
                        <a:pt x="547" y="1077"/>
                      </a:moveTo>
                      <a:lnTo>
                        <a:pt x="569" y="1075"/>
                      </a:lnTo>
                      <a:lnTo>
                        <a:pt x="613" y="1070"/>
                      </a:lnTo>
                      <a:lnTo>
                        <a:pt x="660" y="1062"/>
                      </a:lnTo>
                      <a:lnTo>
                        <a:pt x="719" y="1054"/>
                      </a:lnTo>
                      <a:lnTo>
                        <a:pt x="781" y="1043"/>
                      </a:lnTo>
                      <a:lnTo>
                        <a:pt x="755" y="1053"/>
                      </a:lnTo>
                      <a:lnTo>
                        <a:pt x="901" y="966"/>
                      </a:lnTo>
                      <a:lnTo>
                        <a:pt x="1035" y="894"/>
                      </a:lnTo>
                      <a:lnTo>
                        <a:pt x="1071" y="877"/>
                      </a:lnTo>
                      <a:lnTo>
                        <a:pt x="1133" y="1012"/>
                      </a:lnTo>
                      <a:lnTo>
                        <a:pt x="1105" y="1025"/>
                      </a:lnTo>
                      <a:lnTo>
                        <a:pt x="978" y="1093"/>
                      </a:lnTo>
                      <a:lnTo>
                        <a:pt x="832" y="1180"/>
                      </a:lnTo>
                      <a:cubicBezTo>
                        <a:pt x="824" y="1185"/>
                        <a:pt x="815" y="1188"/>
                        <a:pt x="806" y="1190"/>
                      </a:cubicBezTo>
                      <a:lnTo>
                        <a:pt x="740" y="1201"/>
                      </a:lnTo>
                      <a:lnTo>
                        <a:pt x="683" y="1209"/>
                      </a:lnTo>
                      <a:lnTo>
                        <a:pt x="630" y="1217"/>
                      </a:lnTo>
                      <a:lnTo>
                        <a:pt x="586" y="1222"/>
                      </a:lnTo>
                      <a:lnTo>
                        <a:pt x="563" y="1225"/>
                      </a:lnTo>
                      <a:lnTo>
                        <a:pt x="547" y="1077"/>
                      </a:lnTo>
                      <a:close/>
                      <a:moveTo>
                        <a:pt x="1506" y="728"/>
                      </a:moveTo>
                      <a:lnTo>
                        <a:pt x="1559" y="715"/>
                      </a:lnTo>
                      <a:lnTo>
                        <a:pt x="1654" y="697"/>
                      </a:lnTo>
                      <a:lnTo>
                        <a:pt x="1682" y="843"/>
                      </a:lnTo>
                      <a:lnTo>
                        <a:pt x="1594" y="860"/>
                      </a:lnTo>
                      <a:lnTo>
                        <a:pt x="1540" y="872"/>
                      </a:lnTo>
                      <a:lnTo>
                        <a:pt x="1506" y="728"/>
                      </a:lnTo>
                      <a:close/>
                      <a:moveTo>
                        <a:pt x="1855" y="507"/>
                      </a:moveTo>
                      <a:lnTo>
                        <a:pt x="1862" y="467"/>
                      </a:lnTo>
                      <a:lnTo>
                        <a:pt x="1877" y="420"/>
                      </a:lnTo>
                      <a:cubicBezTo>
                        <a:pt x="1878" y="416"/>
                        <a:pt x="1880" y="412"/>
                        <a:pt x="1882" y="408"/>
                      </a:cubicBezTo>
                      <a:lnTo>
                        <a:pt x="1901" y="372"/>
                      </a:lnTo>
                      <a:cubicBezTo>
                        <a:pt x="1903" y="368"/>
                        <a:pt x="1905" y="364"/>
                        <a:pt x="1908" y="360"/>
                      </a:cubicBezTo>
                      <a:lnTo>
                        <a:pt x="1950" y="307"/>
                      </a:lnTo>
                      <a:cubicBezTo>
                        <a:pt x="1953" y="303"/>
                        <a:pt x="1957" y="300"/>
                        <a:pt x="1960" y="297"/>
                      </a:cubicBezTo>
                      <a:lnTo>
                        <a:pt x="1999" y="264"/>
                      </a:lnTo>
                      <a:cubicBezTo>
                        <a:pt x="2005" y="259"/>
                        <a:pt x="2011" y="255"/>
                        <a:pt x="2017" y="253"/>
                      </a:cubicBezTo>
                      <a:lnTo>
                        <a:pt x="2053" y="237"/>
                      </a:lnTo>
                      <a:cubicBezTo>
                        <a:pt x="2063" y="232"/>
                        <a:pt x="2073" y="230"/>
                        <a:pt x="2083" y="230"/>
                      </a:cubicBezTo>
                      <a:lnTo>
                        <a:pt x="2116" y="230"/>
                      </a:lnTo>
                      <a:cubicBezTo>
                        <a:pt x="2126" y="230"/>
                        <a:pt x="2136" y="232"/>
                        <a:pt x="2145" y="236"/>
                      </a:cubicBezTo>
                      <a:lnTo>
                        <a:pt x="2176" y="249"/>
                      </a:lnTo>
                      <a:cubicBezTo>
                        <a:pt x="2184" y="252"/>
                        <a:pt x="2191" y="257"/>
                        <a:pt x="2197" y="262"/>
                      </a:cubicBezTo>
                      <a:lnTo>
                        <a:pt x="2225" y="287"/>
                      </a:lnTo>
                      <a:cubicBezTo>
                        <a:pt x="2228" y="290"/>
                        <a:pt x="2231" y="293"/>
                        <a:pt x="2234" y="296"/>
                      </a:cubicBezTo>
                      <a:lnTo>
                        <a:pt x="2260" y="329"/>
                      </a:lnTo>
                      <a:lnTo>
                        <a:pt x="2289" y="377"/>
                      </a:lnTo>
                      <a:lnTo>
                        <a:pt x="2335" y="478"/>
                      </a:lnTo>
                      <a:lnTo>
                        <a:pt x="2344" y="502"/>
                      </a:lnTo>
                      <a:lnTo>
                        <a:pt x="2205" y="553"/>
                      </a:lnTo>
                      <a:lnTo>
                        <a:pt x="2200" y="539"/>
                      </a:lnTo>
                      <a:lnTo>
                        <a:pt x="2162" y="454"/>
                      </a:lnTo>
                      <a:lnTo>
                        <a:pt x="2143" y="421"/>
                      </a:lnTo>
                      <a:lnTo>
                        <a:pt x="2117" y="388"/>
                      </a:lnTo>
                      <a:lnTo>
                        <a:pt x="2126" y="398"/>
                      </a:lnTo>
                      <a:lnTo>
                        <a:pt x="2098" y="373"/>
                      </a:lnTo>
                      <a:lnTo>
                        <a:pt x="2119" y="386"/>
                      </a:lnTo>
                      <a:lnTo>
                        <a:pt x="2088" y="373"/>
                      </a:lnTo>
                      <a:lnTo>
                        <a:pt x="2116" y="379"/>
                      </a:lnTo>
                      <a:lnTo>
                        <a:pt x="2083" y="379"/>
                      </a:lnTo>
                      <a:lnTo>
                        <a:pt x="2114" y="372"/>
                      </a:lnTo>
                      <a:lnTo>
                        <a:pt x="2078" y="388"/>
                      </a:lnTo>
                      <a:lnTo>
                        <a:pt x="2095" y="377"/>
                      </a:lnTo>
                      <a:lnTo>
                        <a:pt x="2056" y="410"/>
                      </a:lnTo>
                      <a:lnTo>
                        <a:pt x="2067" y="400"/>
                      </a:lnTo>
                      <a:lnTo>
                        <a:pt x="2025" y="453"/>
                      </a:lnTo>
                      <a:lnTo>
                        <a:pt x="2032" y="441"/>
                      </a:lnTo>
                      <a:lnTo>
                        <a:pt x="2013" y="477"/>
                      </a:lnTo>
                      <a:lnTo>
                        <a:pt x="2018" y="465"/>
                      </a:lnTo>
                      <a:lnTo>
                        <a:pt x="2009" y="494"/>
                      </a:lnTo>
                      <a:lnTo>
                        <a:pt x="2001" y="534"/>
                      </a:lnTo>
                      <a:lnTo>
                        <a:pt x="1855" y="507"/>
                      </a:lnTo>
                      <a:close/>
                      <a:moveTo>
                        <a:pt x="2571" y="791"/>
                      </a:moveTo>
                      <a:lnTo>
                        <a:pt x="2602" y="805"/>
                      </a:lnTo>
                      <a:lnTo>
                        <a:pt x="2681" y="830"/>
                      </a:lnTo>
                      <a:lnTo>
                        <a:pt x="2699" y="834"/>
                      </a:lnTo>
                      <a:lnTo>
                        <a:pt x="2663" y="978"/>
                      </a:lnTo>
                      <a:lnTo>
                        <a:pt x="2636" y="971"/>
                      </a:lnTo>
                      <a:lnTo>
                        <a:pt x="2541" y="940"/>
                      </a:lnTo>
                      <a:lnTo>
                        <a:pt x="2510" y="926"/>
                      </a:lnTo>
                      <a:lnTo>
                        <a:pt x="2571" y="791"/>
                      </a:lnTo>
                      <a:close/>
                      <a:moveTo>
                        <a:pt x="2996" y="861"/>
                      </a:moveTo>
                      <a:lnTo>
                        <a:pt x="3002" y="851"/>
                      </a:lnTo>
                      <a:lnTo>
                        <a:pt x="3037" y="796"/>
                      </a:lnTo>
                      <a:cubicBezTo>
                        <a:pt x="3039" y="792"/>
                        <a:pt x="3042" y="789"/>
                        <a:pt x="3045" y="786"/>
                      </a:cubicBezTo>
                      <a:lnTo>
                        <a:pt x="3084" y="744"/>
                      </a:lnTo>
                      <a:lnTo>
                        <a:pt x="3141" y="696"/>
                      </a:lnTo>
                      <a:lnTo>
                        <a:pt x="3204" y="648"/>
                      </a:lnTo>
                      <a:lnTo>
                        <a:pt x="3335" y="561"/>
                      </a:lnTo>
                      <a:lnTo>
                        <a:pt x="3395" y="523"/>
                      </a:lnTo>
                      <a:lnTo>
                        <a:pt x="3444" y="493"/>
                      </a:lnTo>
                      <a:lnTo>
                        <a:pt x="3477" y="474"/>
                      </a:lnTo>
                      <a:lnTo>
                        <a:pt x="3486" y="468"/>
                      </a:lnTo>
                      <a:lnTo>
                        <a:pt x="3558" y="598"/>
                      </a:lnTo>
                      <a:lnTo>
                        <a:pt x="3552" y="601"/>
                      </a:lnTo>
                      <a:lnTo>
                        <a:pt x="3521" y="620"/>
                      </a:lnTo>
                      <a:lnTo>
                        <a:pt x="3474" y="648"/>
                      </a:lnTo>
                      <a:lnTo>
                        <a:pt x="3418" y="684"/>
                      </a:lnTo>
                      <a:lnTo>
                        <a:pt x="3293" y="767"/>
                      </a:lnTo>
                      <a:lnTo>
                        <a:pt x="3236" y="809"/>
                      </a:lnTo>
                      <a:lnTo>
                        <a:pt x="3193" y="845"/>
                      </a:lnTo>
                      <a:lnTo>
                        <a:pt x="3154" y="887"/>
                      </a:lnTo>
                      <a:lnTo>
                        <a:pt x="3162" y="877"/>
                      </a:lnTo>
                      <a:lnTo>
                        <a:pt x="3131" y="924"/>
                      </a:lnTo>
                      <a:lnTo>
                        <a:pt x="3125" y="934"/>
                      </a:lnTo>
                      <a:lnTo>
                        <a:pt x="2996" y="861"/>
                      </a:lnTo>
                      <a:close/>
                      <a:moveTo>
                        <a:pt x="3973" y="550"/>
                      </a:moveTo>
                      <a:lnTo>
                        <a:pt x="4030" y="563"/>
                      </a:lnTo>
                      <a:lnTo>
                        <a:pt x="4117" y="581"/>
                      </a:lnTo>
                      <a:lnTo>
                        <a:pt x="4087" y="726"/>
                      </a:lnTo>
                      <a:lnTo>
                        <a:pt x="3999" y="708"/>
                      </a:lnTo>
                      <a:lnTo>
                        <a:pt x="3941" y="695"/>
                      </a:lnTo>
                      <a:lnTo>
                        <a:pt x="3973" y="550"/>
                      </a:lnTo>
                      <a:close/>
                      <a:moveTo>
                        <a:pt x="4576" y="683"/>
                      </a:moveTo>
                      <a:lnTo>
                        <a:pt x="4647" y="727"/>
                      </a:lnTo>
                      <a:lnTo>
                        <a:pt x="4742" y="776"/>
                      </a:lnTo>
                      <a:lnTo>
                        <a:pt x="4839" y="817"/>
                      </a:lnTo>
                      <a:lnTo>
                        <a:pt x="4940" y="854"/>
                      </a:lnTo>
                      <a:lnTo>
                        <a:pt x="5104" y="903"/>
                      </a:lnTo>
                      <a:lnTo>
                        <a:pt x="5061" y="1045"/>
                      </a:lnTo>
                      <a:lnTo>
                        <a:pt x="4889" y="993"/>
                      </a:lnTo>
                      <a:lnTo>
                        <a:pt x="4782" y="954"/>
                      </a:lnTo>
                      <a:lnTo>
                        <a:pt x="4674" y="909"/>
                      </a:lnTo>
                      <a:lnTo>
                        <a:pt x="4568" y="853"/>
                      </a:lnTo>
                      <a:lnTo>
                        <a:pt x="4497" y="809"/>
                      </a:lnTo>
                      <a:lnTo>
                        <a:pt x="4576" y="683"/>
                      </a:lnTo>
                      <a:close/>
                      <a:moveTo>
                        <a:pt x="5510" y="957"/>
                      </a:moveTo>
                      <a:lnTo>
                        <a:pt x="5561" y="952"/>
                      </a:lnTo>
                      <a:lnTo>
                        <a:pt x="5614" y="950"/>
                      </a:lnTo>
                      <a:lnTo>
                        <a:pt x="5655" y="948"/>
                      </a:lnTo>
                      <a:lnTo>
                        <a:pt x="5660" y="948"/>
                      </a:lnTo>
                      <a:lnTo>
                        <a:pt x="5669" y="1096"/>
                      </a:lnTo>
                      <a:lnTo>
                        <a:pt x="5662" y="1097"/>
                      </a:lnTo>
                      <a:lnTo>
                        <a:pt x="5620" y="1099"/>
                      </a:lnTo>
                      <a:lnTo>
                        <a:pt x="5574" y="1101"/>
                      </a:lnTo>
                      <a:lnTo>
                        <a:pt x="5522" y="1105"/>
                      </a:lnTo>
                      <a:lnTo>
                        <a:pt x="5510" y="957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8" name="Group 52"/>
              <p:cNvGrpSpPr>
                <a:grpSpLocks/>
              </p:cNvGrpSpPr>
              <p:nvPr/>
            </p:nvGrpSpPr>
            <p:grpSpPr bwMode="auto">
              <a:xfrm>
                <a:off x="3865" y="3092"/>
                <a:ext cx="775" cy="600"/>
                <a:chOff x="3865" y="3092"/>
                <a:chExt cx="775" cy="600"/>
              </a:xfrm>
            </p:grpSpPr>
            <p:sp>
              <p:nvSpPr>
                <p:cNvPr id="14513" name="Freeform 50"/>
                <p:cNvSpPr>
                  <a:spLocks/>
                </p:cNvSpPr>
                <p:nvPr/>
              </p:nvSpPr>
              <p:spPr bwMode="auto">
                <a:xfrm>
                  <a:off x="3867" y="3096"/>
                  <a:ext cx="765" cy="596"/>
                </a:xfrm>
                <a:custGeom>
                  <a:avLst/>
                  <a:gdLst>
                    <a:gd name="T0" fmla="*/ 0 w 3298"/>
                    <a:gd name="T1" fmla="*/ 0 h 2567"/>
                    <a:gd name="T2" fmla="*/ 0 w 3298"/>
                    <a:gd name="T3" fmla="*/ 0 h 2567"/>
                    <a:gd name="T4" fmla="*/ 0 w 3298"/>
                    <a:gd name="T5" fmla="*/ 0 h 2567"/>
                    <a:gd name="T6" fmla="*/ 0 w 3298"/>
                    <a:gd name="T7" fmla="*/ 0 h 2567"/>
                    <a:gd name="T8" fmla="*/ 0 w 3298"/>
                    <a:gd name="T9" fmla="*/ 0 h 2567"/>
                    <a:gd name="T10" fmla="*/ 0 w 3298"/>
                    <a:gd name="T11" fmla="*/ 0 h 2567"/>
                    <a:gd name="T12" fmla="*/ 0 w 3298"/>
                    <a:gd name="T13" fmla="*/ 0 h 2567"/>
                    <a:gd name="T14" fmla="*/ 0 w 3298"/>
                    <a:gd name="T15" fmla="*/ 0 h 2567"/>
                    <a:gd name="T16" fmla="*/ 0 w 3298"/>
                    <a:gd name="T17" fmla="*/ 0 h 2567"/>
                    <a:gd name="T18" fmla="*/ 0 w 3298"/>
                    <a:gd name="T19" fmla="*/ 0 h 2567"/>
                    <a:gd name="T20" fmla="*/ 0 w 3298"/>
                    <a:gd name="T21" fmla="*/ 0 h 2567"/>
                    <a:gd name="T22" fmla="*/ 0 w 3298"/>
                    <a:gd name="T23" fmla="*/ 0 h 2567"/>
                    <a:gd name="T24" fmla="*/ 0 w 3298"/>
                    <a:gd name="T25" fmla="*/ 0 h 2567"/>
                    <a:gd name="T26" fmla="*/ 0 w 3298"/>
                    <a:gd name="T27" fmla="*/ 0 h 2567"/>
                    <a:gd name="T28" fmla="*/ 0 w 3298"/>
                    <a:gd name="T29" fmla="*/ 0 h 2567"/>
                    <a:gd name="T30" fmla="*/ 0 w 3298"/>
                    <a:gd name="T31" fmla="*/ 0 h 2567"/>
                    <a:gd name="T32" fmla="*/ 0 w 3298"/>
                    <a:gd name="T33" fmla="*/ 0 h 2567"/>
                    <a:gd name="T34" fmla="*/ 0 w 3298"/>
                    <a:gd name="T35" fmla="*/ 0 h 2567"/>
                    <a:gd name="T36" fmla="*/ 0 w 3298"/>
                    <a:gd name="T37" fmla="*/ 0 h 2567"/>
                    <a:gd name="T38" fmla="*/ 0 w 3298"/>
                    <a:gd name="T39" fmla="*/ 0 h 2567"/>
                    <a:gd name="T40" fmla="*/ 0 w 3298"/>
                    <a:gd name="T41" fmla="*/ 0 h 2567"/>
                    <a:gd name="T42" fmla="*/ 0 w 3298"/>
                    <a:gd name="T43" fmla="*/ 0 h 2567"/>
                    <a:gd name="T44" fmla="*/ 0 w 3298"/>
                    <a:gd name="T45" fmla="*/ 0 h 2567"/>
                    <a:gd name="T46" fmla="*/ 0 w 3298"/>
                    <a:gd name="T47" fmla="*/ 0 h 2567"/>
                    <a:gd name="T48" fmla="*/ 0 w 3298"/>
                    <a:gd name="T49" fmla="*/ 0 h 2567"/>
                    <a:gd name="T50" fmla="*/ 0 w 3298"/>
                    <a:gd name="T51" fmla="*/ 0 h 2567"/>
                    <a:gd name="T52" fmla="*/ 0 w 3298"/>
                    <a:gd name="T53" fmla="*/ 0 h 2567"/>
                    <a:gd name="T54" fmla="*/ 0 w 3298"/>
                    <a:gd name="T55" fmla="*/ 0 h 2567"/>
                    <a:gd name="T56" fmla="*/ 0 w 3298"/>
                    <a:gd name="T57" fmla="*/ 0 h 2567"/>
                    <a:gd name="T58" fmla="*/ 0 w 3298"/>
                    <a:gd name="T59" fmla="*/ 0 h 2567"/>
                    <a:gd name="T60" fmla="*/ 0 w 3298"/>
                    <a:gd name="T61" fmla="*/ 0 h 2567"/>
                    <a:gd name="T62" fmla="*/ 0 w 3298"/>
                    <a:gd name="T63" fmla="*/ 0 h 2567"/>
                    <a:gd name="T64" fmla="*/ 0 w 3298"/>
                    <a:gd name="T65" fmla="*/ 0 h 2567"/>
                    <a:gd name="T66" fmla="*/ 0 w 3298"/>
                    <a:gd name="T67" fmla="*/ 0 h 2567"/>
                    <a:gd name="T68" fmla="*/ 0 w 3298"/>
                    <a:gd name="T69" fmla="*/ 0 h 2567"/>
                    <a:gd name="T70" fmla="*/ 0 w 3298"/>
                    <a:gd name="T71" fmla="*/ 0 h 2567"/>
                    <a:gd name="T72" fmla="*/ 0 w 3298"/>
                    <a:gd name="T73" fmla="*/ 0 h 2567"/>
                    <a:gd name="T74" fmla="*/ 0 w 3298"/>
                    <a:gd name="T75" fmla="*/ 0 h 2567"/>
                    <a:gd name="T76" fmla="*/ 0 w 3298"/>
                    <a:gd name="T77" fmla="*/ 0 h 2567"/>
                    <a:gd name="T78" fmla="*/ 0 w 3298"/>
                    <a:gd name="T79" fmla="*/ 0 h 2567"/>
                    <a:gd name="T80" fmla="*/ 0 w 3298"/>
                    <a:gd name="T81" fmla="*/ 0 h 2567"/>
                    <a:gd name="T82" fmla="*/ 0 w 3298"/>
                    <a:gd name="T83" fmla="*/ 0 h 2567"/>
                    <a:gd name="T84" fmla="*/ 0 w 3298"/>
                    <a:gd name="T85" fmla="*/ 0 h 2567"/>
                    <a:gd name="T86" fmla="*/ 0 w 3298"/>
                    <a:gd name="T87" fmla="*/ 0 h 2567"/>
                    <a:gd name="T88" fmla="*/ 0 w 3298"/>
                    <a:gd name="T89" fmla="*/ 0 h 2567"/>
                    <a:gd name="T90" fmla="*/ 0 w 3298"/>
                    <a:gd name="T91" fmla="*/ 0 h 2567"/>
                    <a:gd name="T92" fmla="*/ 0 w 3298"/>
                    <a:gd name="T93" fmla="*/ 0 h 2567"/>
                    <a:gd name="T94" fmla="*/ 0 w 3298"/>
                    <a:gd name="T95" fmla="*/ 0 h 25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298"/>
                    <a:gd name="T145" fmla="*/ 0 h 2567"/>
                    <a:gd name="T146" fmla="*/ 3298 w 3298"/>
                    <a:gd name="T147" fmla="*/ 2567 h 25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298" h="2567">
                      <a:moveTo>
                        <a:pt x="169" y="0"/>
                      </a:moveTo>
                      <a:cubicBezTo>
                        <a:pt x="132" y="107"/>
                        <a:pt x="4" y="293"/>
                        <a:pt x="4" y="293"/>
                      </a:cubicBezTo>
                      <a:cubicBezTo>
                        <a:pt x="16" y="346"/>
                        <a:pt x="4" y="412"/>
                        <a:pt x="37" y="458"/>
                      </a:cubicBezTo>
                      <a:cubicBezTo>
                        <a:pt x="57" y="487"/>
                        <a:pt x="107" y="466"/>
                        <a:pt x="136" y="487"/>
                      </a:cubicBezTo>
                      <a:cubicBezTo>
                        <a:pt x="169" y="512"/>
                        <a:pt x="181" y="553"/>
                        <a:pt x="202" y="586"/>
                      </a:cubicBezTo>
                      <a:cubicBezTo>
                        <a:pt x="189" y="718"/>
                        <a:pt x="206" y="854"/>
                        <a:pt x="169" y="978"/>
                      </a:cubicBezTo>
                      <a:cubicBezTo>
                        <a:pt x="156" y="1011"/>
                        <a:pt x="95" y="986"/>
                        <a:pt x="70" y="1011"/>
                      </a:cubicBezTo>
                      <a:cubicBezTo>
                        <a:pt x="45" y="1036"/>
                        <a:pt x="49" y="1073"/>
                        <a:pt x="37" y="1106"/>
                      </a:cubicBezTo>
                      <a:cubicBezTo>
                        <a:pt x="49" y="1193"/>
                        <a:pt x="37" y="1283"/>
                        <a:pt x="70" y="1366"/>
                      </a:cubicBezTo>
                      <a:cubicBezTo>
                        <a:pt x="86" y="1403"/>
                        <a:pt x="148" y="1399"/>
                        <a:pt x="169" y="1432"/>
                      </a:cubicBezTo>
                      <a:cubicBezTo>
                        <a:pt x="206" y="1490"/>
                        <a:pt x="214" y="1564"/>
                        <a:pt x="235" y="1630"/>
                      </a:cubicBezTo>
                      <a:cubicBezTo>
                        <a:pt x="255" y="1692"/>
                        <a:pt x="231" y="1771"/>
                        <a:pt x="268" y="1824"/>
                      </a:cubicBezTo>
                      <a:cubicBezTo>
                        <a:pt x="293" y="1861"/>
                        <a:pt x="355" y="1845"/>
                        <a:pt x="396" y="1857"/>
                      </a:cubicBezTo>
                      <a:cubicBezTo>
                        <a:pt x="511" y="2188"/>
                        <a:pt x="388" y="1729"/>
                        <a:pt x="330" y="1985"/>
                      </a:cubicBezTo>
                      <a:cubicBezTo>
                        <a:pt x="309" y="2072"/>
                        <a:pt x="350" y="2159"/>
                        <a:pt x="363" y="2245"/>
                      </a:cubicBezTo>
                      <a:cubicBezTo>
                        <a:pt x="503" y="2237"/>
                        <a:pt x="648" y="2233"/>
                        <a:pt x="788" y="2216"/>
                      </a:cubicBezTo>
                      <a:cubicBezTo>
                        <a:pt x="887" y="2204"/>
                        <a:pt x="895" y="2163"/>
                        <a:pt x="982" y="2117"/>
                      </a:cubicBezTo>
                      <a:cubicBezTo>
                        <a:pt x="1073" y="2072"/>
                        <a:pt x="1225" y="2064"/>
                        <a:pt x="1308" y="2051"/>
                      </a:cubicBezTo>
                      <a:cubicBezTo>
                        <a:pt x="1481" y="1994"/>
                        <a:pt x="1452" y="2068"/>
                        <a:pt x="1502" y="2216"/>
                      </a:cubicBezTo>
                      <a:cubicBezTo>
                        <a:pt x="1490" y="2303"/>
                        <a:pt x="1452" y="2390"/>
                        <a:pt x="1469" y="2476"/>
                      </a:cubicBezTo>
                      <a:cubicBezTo>
                        <a:pt x="1477" y="2514"/>
                        <a:pt x="1502" y="2398"/>
                        <a:pt x="1535" y="2377"/>
                      </a:cubicBezTo>
                      <a:cubicBezTo>
                        <a:pt x="1593" y="2340"/>
                        <a:pt x="1733" y="2311"/>
                        <a:pt x="1733" y="2311"/>
                      </a:cubicBezTo>
                      <a:cubicBezTo>
                        <a:pt x="1766" y="2332"/>
                        <a:pt x="1795" y="2361"/>
                        <a:pt x="1828" y="2377"/>
                      </a:cubicBezTo>
                      <a:cubicBezTo>
                        <a:pt x="1861" y="2394"/>
                        <a:pt x="1898" y="2390"/>
                        <a:pt x="1927" y="2410"/>
                      </a:cubicBezTo>
                      <a:cubicBezTo>
                        <a:pt x="2162" y="2567"/>
                        <a:pt x="1902" y="2472"/>
                        <a:pt x="2121" y="2538"/>
                      </a:cubicBezTo>
                      <a:cubicBezTo>
                        <a:pt x="2129" y="2538"/>
                        <a:pt x="2332" y="2497"/>
                        <a:pt x="2352" y="2476"/>
                      </a:cubicBezTo>
                      <a:cubicBezTo>
                        <a:pt x="2406" y="2419"/>
                        <a:pt x="2480" y="2278"/>
                        <a:pt x="2480" y="2278"/>
                      </a:cubicBezTo>
                      <a:cubicBezTo>
                        <a:pt x="2493" y="2237"/>
                        <a:pt x="2526" y="2192"/>
                        <a:pt x="2513" y="2150"/>
                      </a:cubicBezTo>
                      <a:cubicBezTo>
                        <a:pt x="2501" y="2113"/>
                        <a:pt x="2443" y="2113"/>
                        <a:pt x="2414" y="2084"/>
                      </a:cubicBezTo>
                      <a:cubicBezTo>
                        <a:pt x="2212" y="1878"/>
                        <a:pt x="2505" y="2080"/>
                        <a:pt x="2253" y="1923"/>
                      </a:cubicBezTo>
                      <a:cubicBezTo>
                        <a:pt x="2328" y="1705"/>
                        <a:pt x="2224" y="1919"/>
                        <a:pt x="2381" y="1791"/>
                      </a:cubicBezTo>
                      <a:cubicBezTo>
                        <a:pt x="2410" y="1766"/>
                        <a:pt x="2414" y="1717"/>
                        <a:pt x="2447" y="1692"/>
                      </a:cubicBezTo>
                      <a:cubicBezTo>
                        <a:pt x="2476" y="1672"/>
                        <a:pt x="2513" y="1676"/>
                        <a:pt x="2546" y="1659"/>
                      </a:cubicBezTo>
                      <a:cubicBezTo>
                        <a:pt x="2654" y="1610"/>
                        <a:pt x="2724" y="1535"/>
                        <a:pt x="2839" y="1498"/>
                      </a:cubicBezTo>
                      <a:cubicBezTo>
                        <a:pt x="3004" y="1333"/>
                        <a:pt x="3033" y="1337"/>
                        <a:pt x="3293" y="1304"/>
                      </a:cubicBezTo>
                      <a:cubicBezTo>
                        <a:pt x="3198" y="1151"/>
                        <a:pt x="3120" y="1172"/>
                        <a:pt x="2938" y="1139"/>
                      </a:cubicBezTo>
                      <a:cubicBezTo>
                        <a:pt x="2971" y="1118"/>
                        <a:pt x="3000" y="1089"/>
                        <a:pt x="3033" y="1073"/>
                      </a:cubicBezTo>
                      <a:cubicBezTo>
                        <a:pt x="3062" y="1056"/>
                        <a:pt x="3112" y="1073"/>
                        <a:pt x="3132" y="1044"/>
                      </a:cubicBezTo>
                      <a:cubicBezTo>
                        <a:pt x="3174" y="986"/>
                        <a:pt x="3178" y="912"/>
                        <a:pt x="3198" y="846"/>
                      </a:cubicBezTo>
                      <a:cubicBezTo>
                        <a:pt x="3211" y="805"/>
                        <a:pt x="3260" y="784"/>
                        <a:pt x="3293" y="751"/>
                      </a:cubicBezTo>
                      <a:cubicBezTo>
                        <a:pt x="3281" y="631"/>
                        <a:pt x="3298" y="507"/>
                        <a:pt x="3260" y="392"/>
                      </a:cubicBezTo>
                      <a:cubicBezTo>
                        <a:pt x="3244" y="338"/>
                        <a:pt x="2848" y="260"/>
                        <a:pt x="2839" y="260"/>
                      </a:cubicBezTo>
                      <a:cubicBezTo>
                        <a:pt x="2621" y="115"/>
                        <a:pt x="2616" y="144"/>
                        <a:pt x="2381" y="66"/>
                      </a:cubicBezTo>
                      <a:cubicBezTo>
                        <a:pt x="2084" y="169"/>
                        <a:pt x="2253" y="128"/>
                        <a:pt x="1861" y="161"/>
                      </a:cubicBezTo>
                      <a:cubicBezTo>
                        <a:pt x="1564" y="264"/>
                        <a:pt x="1300" y="326"/>
                        <a:pt x="982" y="359"/>
                      </a:cubicBezTo>
                      <a:cubicBezTo>
                        <a:pt x="272" y="313"/>
                        <a:pt x="516" y="433"/>
                        <a:pt x="268" y="33"/>
                      </a:cubicBezTo>
                      <a:cubicBezTo>
                        <a:pt x="222" y="45"/>
                        <a:pt x="173" y="37"/>
                        <a:pt x="136" y="66"/>
                      </a:cubicBezTo>
                      <a:cubicBezTo>
                        <a:pt x="0" y="173"/>
                        <a:pt x="169" y="161"/>
                        <a:pt x="70" y="161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14" name="Freeform 51"/>
                <p:cNvSpPr>
                  <a:spLocks noEditPoints="1"/>
                </p:cNvSpPr>
                <p:nvPr/>
              </p:nvSpPr>
              <p:spPr bwMode="auto">
                <a:xfrm>
                  <a:off x="3865" y="3092"/>
                  <a:ext cx="775" cy="598"/>
                </a:xfrm>
                <a:custGeom>
                  <a:avLst/>
                  <a:gdLst>
                    <a:gd name="T0" fmla="*/ 0 w 3338"/>
                    <a:gd name="T1" fmla="*/ 0 h 2573"/>
                    <a:gd name="T2" fmla="*/ 0 w 3338"/>
                    <a:gd name="T3" fmla="*/ 0 h 2573"/>
                    <a:gd name="T4" fmla="*/ 0 w 3338"/>
                    <a:gd name="T5" fmla="*/ 0 h 2573"/>
                    <a:gd name="T6" fmla="*/ 0 w 3338"/>
                    <a:gd name="T7" fmla="*/ 0 h 2573"/>
                    <a:gd name="T8" fmla="*/ 0 w 3338"/>
                    <a:gd name="T9" fmla="*/ 0 h 2573"/>
                    <a:gd name="T10" fmla="*/ 0 w 3338"/>
                    <a:gd name="T11" fmla="*/ 0 h 2573"/>
                    <a:gd name="T12" fmla="*/ 0 w 3338"/>
                    <a:gd name="T13" fmla="*/ 0 h 2573"/>
                    <a:gd name="T14" fmla="*/ 0 w 3338"/>
                    <a:gd name="T15" fmla="*/ 0 h 2573"/>
                    <a:gd name="T16" fmla="*/ 0 w 3338"/>
                    <a:gd name="T17" fmla="*/ 0 h 2573"/>
                    <a:gd name="T18" fmla="*/ 0 w 3338"/>
                    <a:gd name="T19" fmla="*/ 0 h 2573"/>
                    <a:gd name="T20" fmla="*/ 0 w 3338"/>
                    <a:gd name="T21" fmla="*/ 0 h 2573"/>
                    <a:gd name="T22" fmla="*/ 0 w 3338"/>
                    <a:gd name="T23" fmla="*/ 0 h 2573"/>
                    <a:gd name="T24" fmla="*/ 0 w 3338"/>
                    <a:gd name="T25" fmla="*/ 0 h 2573"/>
                    <a:gd name="T26" fmla="*/ 0 w 3338"/>
                    <a:gd name="T27" fmla="*/ 0 h 2573"/>
                    <a:gd name="T28" fmla="*/ 0 w 3338"/>
                    <a:gd name="T29" fmla="*/ 0 h 2573"/>
                    <a:gd name="T30" fmla="*/ 0 w 3338"/>
                    <a:gd name="T31" fmla="*/ 0 h 2573"/>
                    <a:gd name="T32" fmla="*/ 0 w 3338"/>
                    <a:gd name="T33" fmla="*/ 0 h 2573"/>
                    <a:gd name="T34" fmla="*/ 0 w 3338"/>
                    <a:gd name="T35" fmla="*/ 0 h 2573"/>
                    <a:gd name="T36" fmla="*/ 0 w 3338"/>
                    <a:gd name="T37" fmla="*/ 0 h 2573"/>
                    <a:gd name="T38" fmla="*/ 0 w 3338"/>
                    <a:gd name="T39" fmla="*/ 0 h 2573"/>
                    <a:gd name="T40" fmla="*/ 0 w 3338"/>
                    <a:gd name="T41" fmla="*/ 0 h 2573"/>
                    <a:gd name="T42" fmla="*/ 0 w 3338"/>
                    <a:gd name="T43" fmla="*/ 0 h 2573"/>
                    <a:gd name="T44" fmla="*/ 0 w 3338"/>
                    <a:gd name="T45" fmla="*/ 0 h 2573"/>
                    <a:gd name="T46" fmla="*/ 0 w 3338"/>
                    <a:gd name="T47" fmla="*/ 0 h 2573"/>
                    <a:gd name="T48" fmla="*/ 0 w 3338"/>
                    <a:gd name="T49" fmla="*/ 0 h 2573"/>
                    <a:gd name="T50" fmla="*/ 0 w 3338"/>
                    <a:gd name="T51" fmla="*/ 0 h 2573"/>
                    <a:gd name="T52" fmla="*/ 0 w 3338"/>
                    <a:gd name="T53" fmla="*/ 0 h 2573"/>
                    <a:gd name="T54" fmla="*/ 0 w 3338"/>
                    <a:gd name="T55" fmla="*/ 0 h 2573"/>
                    <a:gd name="T56" fmla="*/ 0 w 3338"/>
                    <a:gd name="T57" fmla="*/ 0 h 2573"/>
                    <a:gd name="T58" fmla="*/ 0 w 3338"/>
                    <a:gd name="T59" fmla="*/ 0 h 2573"/>
                    <a:gd name="T60" fmla="*/ 0 w 3338"/>
                    <a:gd name="T61" fmla="*/ 0 h 2573"/>
                    <a:gd name="T62" fmla="*/ 0 w 3338"/>
                    <a:gd name="T63" fmla="*/ 0 h 2573"/>
                    <a:gd name="T64" fmla="*/ 0 w 3338"/>
                    <a:gd name="T65" fmla="*/ 0 h 2573"/>
                    <a:gd name="T66" fmla="*/ 0 w 3338"/>
                    <a:gd name="T67" fmla="*/ 0 h 2573"/>
                    <a:gd name="T68" fmla="*/ 0 w 3338"/>
                    <a:gd name="T69" fmla="*/ 0 h 2573"/>
                    <a:gd name="T70" fmla="*/ 0 w 3338"/>
                    <a:gd name="T71" fmla="*/ 0 h 2573"/>
                    <a:gd name="T72" fmla="*/ 0 w 3338"/>
                    <a:gd name="T73" fmla="*/ 0 h 2573"/>
                    <a:gd name="T74" fmla="*/ 0 w 3338"/>
                    <a:gd name="T75" fmla="*/ 0 h 2573"/>
                    <a:gd name="T76" fmla="*/ 0 w 3338"/>
                    <a:gd name="T77" fmla="*/ 0 h 2573"/>
                    <a:gd name="T78" fmla="*/ 0 w 3338"/>
                    <a:gd name="T79" fmla="*/ 0 h 2573"/>
                    <a:gd name="T80" fmla="*/ 0 w 3338"/>
                    <a:gd name="T81" fmla="*/ 0 h 2573"/>
                    <a:gd name="T82" fmla="*/ 0 w 3338"/>
                    <a:gd name="T83" fmla="*/ 0 h 2573"/>
                    <a:gd name="T84" fmla="*/ 0 w 3338"/>
                    <a:gd name="T85" fmla="*/ 0 h 2573"/>
                    <a:gd name="T86" fmla="*/ 0 w 3338"/>
                    <a:gd name="T87" fmla="*/ 0 h 2573"/>
                    <a:gd name="T88" fmla="*/ 0 w 3338"/>
                    <a:gd name="T89" fmla="*/ 0 h 2573"/>
                    <a:gd name="T90" fmla="*/ 0 w 3338"/>
                    <a:gd name="T91" fmla="*/ 0 h 2573"/>
                    <a:gd name="T92" fmla="*/ 0 w 3338"/>
                    <a:gd name="T93" fmla="*/ 0 h 2573"/>
                    <a:gd name="T94" fmla="*/ 0 w 3338"/>
                    <a:gd name="T95" fmla="*/ 0 h 2573"/>
                    <a:gd name="T96" fmla="*/ 0 w 3338"/>
                    <a:gd name="T97" fmla="*/ 0 h 2573"/>
                    <a:gd name="T98" fmla="*/ 0 w 3338"/>
                    <a:gd name="T99" fmla="*/ 0 h 2573"/>
                    <a:gd name="T100" fmla="*/ 0 w 3338"/>
                    <a:gd name="T101" fmla="*/ 0 h 2573"/>
                    <a:gd name="T102" fmla="*/ 0 w 3338"/>
                    <a:gd name="T103" fmla="*/ 0 h 2573"/>
                    <a:gd name="T104" fmla="*/ 0 w 3338"/>
                    <a:gd name="T105" fmla="*/ 0 h 2573"/>
                    <a:gd name="T106" fmla="*/ 0 w 3338"/>
                    <a:gd name="T107" fmla="*/ 0 h 2573"/>
                    <a:gd name="T108" fmla="*/ 0 w 3338"/>
                    <a:gd name="T109" fmla="*/ 0 h 2573"/>
                    <a:gd name="T110" fmla="*/ 0 w 3338"/>
                    <a:gd name="T111" fmla="*/ 0 h 2573"/>
                    <a:gd name="T112" fmla="*/ 0 w 3338"/>
                    <a:gd name="T113" fmla="*/ 0 h 2573"/>
                    <a:gd name="T114" fmla="*/ 0 w 3338"/>
                    <a:gd name="T115" fmla="*/ 0 h 2573"/>
                    <a:gd name="T116" fmla="*/ 0 w 3338"/>
                    <a:gd name="T117" fmla="*/ 0 h 2573"/>
                    <a:gd name="T118" fmla="*/ 0 w 3338"/>
                    <a:gd name="T119" fmla="*/ 0 h 2573"/>
                    <a:gd name="T120" fmla="*/ 0 w 3338"/>
                    <a:gd name="T121" fmla="*/ 0 h 257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38"/>
                    <a:gd name="T184" fmla="*/ 0 h 2573"/>
                    <a:gd name="T185" fmla="*/ 3338 w 3338"/>
                    <a:gd name="T186" fmla="*/ 2573 h 257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38" h="2573">
                      <a:moveTo>
                        <a:pt x="208" y="28"/>
                      </a:moveTo>
                      <a:lnTo>
                        <a:pt x="191" y="71"/>
                      </a:lnTo>
                      <a:lnTo>
                        <a:pt x="166" y="122"/>
                      </a:lnTo>
                      <a:lnTo>
                        <a:pt x="138" y="172"/>
                      </a:lnTo>
                      <a:lnTo>
                        <a:pt x="109" y="219"/>
                      </a:lnTo>
                      <a:lnTo>
                        <a:pt x="83" y="262"/>
                      </a:lnTo>
                      <a:lnTo>
                        <a:pt x="62" y="294"/>
                      </a:lnTo>
                      <a:lnTo>
                        <a:pt x="0" y="254"/>
                      </a:lnTo>
                      <a:lnTo>
                        <a:pt x="20" y="223"/>
                      </a:lnTo>
                      <a:lnTo>
                        <a:pt x="46" y="181"/>
                      </a:lnTo>
                      <a:lnTo>
                        <a:pt x="73" y="135"/>
                      </a:lnTo>
                      <a:lnTo>
                        <a:pt x="99" y="88"/>
                      </a:lnTo>
                      <a:lnTo>
                        <a:pt x="122" y="44"/>
                      </a:lnTo>
                      <a:lnTo>
                        <a:pt x="140" y="0"/>
                      </a:lnTo>
                      <a:lnTo>
                        <a:pt x="208" y="28"/>
                      </a:lnTo>
                      <a:close/>
                      <a:moveTo>
                        <a:pt x="68" y="448"/>
                      </a:moveTo>
                      <a:lnTo>
                        <a:pt x="79" y="453"/>
                      </a:lnTo>
                      <a:lnTo>
                        <a:pt x="67" y="449"/>
                      </a:lnTo>
                      <a:lnTo>
                        <a:pt x="93" y="453"/>
                      </a:lnTo>
                      <a:lnTo>
                        <a:pt x="119" y="455"/>
                      </a:lnTo>
                      <a:lnTo>
                        <a:pt x="132" y="458"/>
                      </a:lnTo>
                      <a:lnTo>
                        <a:pt x="116" y="530"/>
                      </a:lnTo>
                      <a:lnTo>
                        <a:pt x="113" y="529"/>
                      </a:lnTo>
                      <a:lnTo>
                        <a:pt x="84" y="526"/>
                      </a:lnTo>
                      <a:lnTo>
                        <a:pt x="57" y="523"/>
                      </a:lnTo>
                      <a:cubicBezTo>
                        <a:pt x="53" y="522"/>
                        <a:pt x="49" y="521"/>
                        <a:pt x="45" y="519"/>
                      </a:cubicBezTo>
                      <a:lnTo>
                        <a:pt x="35" y="514"/>
                      </a:lnTo>
                      <a:lnTo>
                        <a:pt x="68" y="448"/>
                      </a:lnTo>
                      <a:close/>
                      <a:moveTo>
                        <a:pt x="240" y="686"/>
                      </a:moveTo>
                      <a:lnTo>
                        <a:pt x="239" y="701"/>
                      </a:lnTo>
                      <a:lnTo>
                        <a:pt x="237" y="800"/>
                      </a:lnTo>
                      <a:lnTo>
                        <a:pt x="235" y="850"/>
                      </a:lnTo>
                      <a:lnTo>
                        <a:pt x="230" y="901"/>
                      </a:lnTo>
                      <a:lnTo>
                        <a:pt x="222" y="951"/>
                      </a:lnTo>
                      <a:lnTo>
                        <a:pt x="213" y="989"/>
                      </a:lnTo>
                      <a:lnTo>
                        <a:pt x="141" y="971"/>
                      </a:lnTo>
                      <a:lnTo>
                        <a:pt x="149" y="940"/>
                      </a:lnTo>
                      <a:lnTo>
                        <a:pt x="156" y="894"/>
                      </a:lnTo>
                      <a:lnTo>
                        <a:pt x="160" y="847"/>
                      </a:lnTo>
                      <a:lnTo>
                        <a:pt x="162" y="799"/>
                      </a:lnTo>
                      <a:lnTo>
                        <a:pt x="165" y="698"/>
                      </a:lnTo>
                      <a:lnTo>
                        <a:pt x="166" y="683"/>
                      </a:lnTo>
                      <a:lnTo>
                        <a:pt x="240" y="686"/>
                      </a:lnTo>
                      <a:close/>
                      <a:moveTo>
                        <a:pt x="78" y="1129"/>
                      </a:moveTo>
                      <a:lnTo>
                        <a:pt x="78" y="1130"/>
                      </a:lnTo>
                      <a:lnTo>
                        <a:pt x="79" y="1117"/>
                      </a:lnTo>
                      <a:lnTo>
                        <a:pt x="85" y="1182"/>
                      </a:lnTo>
                      <a:lnTo>
                        <a:pt x="85" y="1192"/>
                      </a:lnTo>
                      <a:lnTo>
                        <a:pt x="11" y="1196"/>
                      </a:lnTo>
                      <a:lnTo>
                        <a:pt x="11" y="1189"/>
                      </a:lnTo>
                      <a:lnTo>
                        <a:pt x="5" y="1123"/>
                      </a:lnTo>
                      <a:cubicBezTo>
                        <a:pt x="5" y="1119"/>
                        <a:pt x="5" y="1115"/>
                        <a:pt x="6" y="1110"/>
                      </a:cubicBezTo>
                      <a:lnTo>
                        <a:pt x="78" y="1129"/>
                      </a:lnTo>
                      <a:close/>
                      <a:moveTo>
                        <a:pt x="114" y="1370"/>
                      </a:moveTo>
                      <a:lnTo>
                        <a:pt x="138" y="1381"/>
                      </a:lnTo>
                      <a:lnTo>
                        <a:pt x="167" y="1393"/>
                      </a:lnTo>
                      <a:cubicBezTo>
                        <a:pt x="169" y="1394"/>
                        <a:pt x="170" y="1395"/>
                        <a:pt x="172" y="1396"/>
                      </a:cubicBezTo>
                      <a:lnTo>
                        <a:pt x="184" y="1404"/>
                      </a:lnTo>
                      <a:cubicBezTo>
                        <a:pt x="188" y="1406"/>
                        <a:pt x="190" y="1408"/>
                        <a:pt x="193" y="1411"/>
                      </a:cubicBezTo>
                      <a:lnTo>
                        <a:pt x="202" y="1422"/>
                      </a:lnTo>
                      <a:cubicBezTo>
                        <a:pt x="204" y="1425"/>
                        <a:pt x="206" y="1427"/>
                        <a:pt x="207" y="1430"/>
                      </a:cubicBezTo>
                      <a:lnTo>
                        <a:pt x="230" y="1476"/>
                      </a:lnTo>
                      <a:cubicBezTo>
                        <a:pt x="231" y="1478"/>
                        <a:pt x="232" y="1479"/>
                        <a:pt x="232" y="1481"/>
                      </a:cubicBezTo>
                      <a:lnTo>
                        <a:pt x="248" y="1531"/>
                      </a:lnTo>
                      <a:lnTo>
                        <a:pt x="262" y="1585"/>
                      </a:lnTo>
                      <a:lnTo>
                        <a:pt x="276" y="1634"/>
                      </a:lnTo>
                      <a:lnTo>
                        <a:pt x="204" y="1654"/>
                      </a:lnTo>
                      <a:lnTo>
                        <a:pt x="190" y="1603"/>
                      </a:lnTo>
                      <a:lnTo>
                        <a:pt x="178" y="1554"/>
                      </a:lnTo>
                      <a:lnTo>
                        <a:pt x="162" y="1504"/>
                      </a:lnTo>
                      <a:lnTo>
                        <a:pt x="164" y="1509"/>
                      </a:lnTo>
                      <a:lnTo>
                        <a:pt x="141" y="1463"/>
                      </a:lnTo>
                      <a:lnTo>
                        <a:pt x="146" y="1471"/>
                      </a:lnTo>
                      <a:lnTo>
                        <a:pt x="136" y="1460"/>
                      </a:lnTo>
                      <a:lnTo>
                        <a:pt x="144" y="1467"/>
                      </a:lnTo>
                      <a:lnTo>
                        <a:pt x="132" y="1459"/>
                      </a:lnTo>
                      <a:lnTo>
                        <a:pt x="137" y="1462"/>
                      </a:lnTo>
                      <a:lnTo>
                        <a:pt x="108" y="1449"/>
                      </a:lnTo>
                      <a:lnTo>
                        <a:pt x="83" y="1437"/>
                      </a:lnTo>
                      <a:lnTo>
                        <a:pt x="114" y="1370"/>
                      </a:lnTo>
                      <a:close/>
                      <a:moveTo>
                        <a:pt x="308" y="1821"/>
                      </a:moveTo>
                      <a:lnTo>
                        <a:pt x="316" y="1825"/>
                      </a:lnTo>
                      <a:lnTo>
                        <a:pt x="308" y="1822"/>
                      </a:lnTo>
                      <a:lnTo>
                        <a:pt x="324" y="1826"/>
                      </a:lnTo>
                      <a:lnTo>
                        <a:pt x="318" y="1825"/>
                      </a:lnTo>
                      <a:lnTo>
                        <a:pt x="335" y="1827"/>
                      </a:lnTo>
                      <a:lnTo>
                        <a:pt x="366" y="1829"/>
                      </a:lnTo>
                      <a:lnTo>
                        <a:pt x="361" y="1903"/>
                      </a:lnTo>
                      <a:lnTo>
                        <a:pt x="327" y="1901"/>
                      </a:lnTo>
                      <a:lnTo>
                        <a:pt x="309" y="1899"/>
                      </a:lnTo>
                      <a:cubicBezTo>
                        <a:pt x="307" y="1899"/>
                        <a:pt x="305" y="1898"/>
                        <a:pt x="303" y="1898"/>
                      </a:cubicBezTo>
                      <a:lnTo>
                        <a:pt x="288" y="1893"/>
                      </a:lnTo>
                      <a:cubicBezTo>
                        <a:pt x="285" y="1892"/>
                        <a:pt x="283" y="1891"/>
                        <a:pt x="280" y="1890"/>
                      </a:cubicBezTo>
                      <a:lnTo>
                        <a:pt x="273" y="1886"/>
                      </a:lnTo>
                      <a:lnTo>
                        <a:pt x="308" y="1821"/>
                      </a:lnTo>
                      <a:close/>
                      <a:moveTo>
                        <a:pt x="393" y="1971"/>
                      </a:moveTo>
                      <a:lnTo>
                        <a:pt x="392" y="1968"/>
                      </a:lnTo>
                      <a:lnTo>
                        <a:pt x="382" y="1956"/>
                      </a:lnTo>
                      <a:lnTo>
                        <a:pt x="389" y="1962"/>
                      </a:lnTo>
                      <a:lnTo>
                        <a:pt x="376" y="1952"/>
                      </a:lnTo>
                      <a:lnTo>
                        <a:pt x="386" y="1958"/>
                      </a:lnTo>
                      <a:lnTo>
                        <a:pt x="373" y="1953"/>
                      </a:lnTo>
                      <a:lnTo>
                        <a:pt x="394" y="1954"/>
                      </a:lnTo>
                      <a:lnTo>
                        <a:pt x="381" y="1957"/>
                      </a:lnTo>
                      <a:lnTo>
                        <a:pt x="394" y="1951"/>
                      </a:lnTo>
                      <a:lnTo>
                        <a:pt x="387" y="1956"/>
                      </a:lnTo>
                      <a:lnTo>
                        <a:pt x="394" y="1949"/>
                      </a:lnTo>
                      <a:lnTo>
                        <a:pt x="388" y="1957"/>
                      </a:lnTo>
                      <a:lnTo>
                        <a:pt x="391" y="1953"/>
                      </a:lnTo>
                      <a:lnTo>
                        <a:pt x="384" y="1964"/>
                      </a:lnTo>
                      <a:lnTo>
                        <a:pt x="381" y="1974"/>
                      </a:lnTo>
                      <a:lnTo>
                        <a:pt x="376" y="1989"/>
                      </a:lnTo>
                      <a:lnTo>
                        <a:pt x="371" y="2008"/>
                      </a:lnTo>
                      <a:lnTo>
                        <a:pt x="367" y="2038"/>
                      </a:lnTo>
                      <a:lnTo>
                        <a:pt x="367" y="2032"/>
                      </a:lnTo>
                      <a:lnTo>
                        <a:pt x="367" y="2064"/>
                      </a:lnTo>
                      <a:lnTo>
                        <a:pt x="370" y="2094"/>
                      </a:lnTo>
                      <a:lnTo>
                        <a:pt x="376" y="2123"/>
                      </a:lnTo>
                      <a:lnTo>
                        <a:pt x="378" y="2132"/>
                      </a:lnTo>
                      <a:lnTo>
                        <a:pt x="305" y="2149"/>
                      </a:lnTo>
                      <a:lnTo>
                        <a:pt x="302" y="2136"/>
                      </a:lnTo>
                      <a:lnTo>
                        <a:pt x="296" y="2100"/>
                      </a:lnTo>
                      <a:lnTo>
                        <a:pt x="293" y="2064"/>
                      </a:lnTo>
                      <a:lnTo>
                        <a:pt x="293" y="2032"/>
                      </a:lnTo>
                      <a:cubicBezTo>
                        <a:pt x="293" y="2030"/>
                        <a:pt x="293" y="2028"/>
                        <a:pt x="293" y="2026"/>
                      </a:cubicBezTo>
                      <a:lnTo>
                        <a:pt x="299" y="1990"/>
                      </a:lnTo>
                      <a:lnTo>
                        <a:pt x="305" y="1966"/>
                      </a:lnTo>
                      <a:lnTo>
                        <a:pt x="312" y="1945"/>
                      </a:lnTo>
                      <a:lnTo>
                        <a:pt x="320" y="1926"/>
                      </a:lnTo>
                      <a:lnTo>
                        <a:pt x="327" y="1915"/>
                      </a:lnTo>
                      <a:cubicBezTo>
                        <a:pt x="328" y="1913"/>
                        <a:pt x="329" y="1912"/>
                        <a:pt x="330" y="1911"/>
                      </a:cubicBezTo>
                      <a:lnTo>
                        <a:pt x="337" y="1903"/>
                      </a:lnTo>
                      <a:cubicBezTo>
                        <a:pt x="339" y="1900"/>
                        <a:pt x="341" y="1898"/>
                        <a:pt x="344" y="1896"/>
                      </a:cubicBezTo>
                      <a:lnTo>
                        <a:pt x="351" y="1891"/>
                      </a:lnTo>
                      <a:cubicBezTo>
                        <a:pt x="355" y="1888"/>
                        <a:pt x="360" y="1886"/>
                        <a:pt x="364" y="1885"/>
                      </a:cubicBezTo>
                      <a:lnTo>
                        <a:pt x="378" y="1882"/>
                      </a:lnTo>
                      <a:cubicBezTo>
                        <a:pt x="385" y="1880"/>
                        <a:pt x="392" y="1881"/>
                        <a:pt x="399" y="1883"/>
                      </a:cubicBezTo>
                      <a:lnTo>
                        <a:pt x="412" y="1888"/>
                      </a:lnTo>
                      <a:cubicBezTo>
                        <a:pt x="416" y="1890"/>
                        <a:pt x="419" y="1892"/>
                        <a:pt x="422" y="1894"/>
                      </a:cubicBezTo>
                      <a:lnTo>
                        <a:pt x="435" y="1905"/>
                      </a:lnTo>
                      <a:cubicBezTo>
                        <a:pt x="438" y="1906"/>
                        <a:pt x="440" y="1909"/>
                        <a:pt x="442" y="1911"/>
                      </a:cubicBezTo>
                      <a:lnTo>
                        <a:pt x="454" y="1928"/>
                      </a:lnTo>
                      <a:lnTo>
                        <a:pt x="456" y="1930"/>
                      </a:lnTo>
                      <a:lnTo>
                        <a:pt x="393" y="1971"/>
                      </a:lnTo>
                      <a:close/>
                      <a:moveTo>
                        <a:pt x="467" y="2217"/>
                      </a:moveTo>
                      <a:lnTo>
                        <a:pt x="541" y="2213"/>
                      </a:lnTo>
                      <a:lnTo>
                        <a:pt x="545" y="2287"/>
                      </a:lnTo>
                      <a:lnTo>
                        <a:pt x="471" y="2291"/>
                      </a:lnTo>
                      <a:lnTo>
                        <a:pt x="467" y="2217"/>
                      </a:lnTo>
                      <a:close/>
                      <a:moveTo>
                        <a:pt x="762" y="2196"/>
                      </a:moveTo>
                      <a:lnTo>
                        <a:pt x="789" y="2194"/>
                      </a:lnTo>
                      <a:lnTo>
                        <a:pt x="820" y="2188"/>
                      </a:lnTo>
                      <a:lnTo>
                        <a:pt x="842" y="2181"/>
                      </a:lnTo>
                      <a:lnTo>
                        <a:pt x="837" y="2183"/>
                      </a:lnTo>
                      <a:lnTo>
                        <a:pt x="860" y="2172"/>
                      </a:lnTo>
                      <a:lnTo>
                        <a:pt x="875" y="2162"/>
                      </a:lnTo>
                      <a:lnTo>
                        <a:pt x="892" y="2150"/>
                      </a:lnTo>
                      <a:lnTo>
                        <a:pt x="912" y="2135"/>
                      </a:lnTo>
                      <a:lnTo>
                        <a:pt x="937" y="2118"/>
                      </a:lnTo>
                      <a:lnTo>
                        <a:pt x="968" y="2099"/>
                      </a:lnTo>
                      <a:lnTo>
                        <a:pt x="1010" y="2082"/>
                      </a:lnTo>
                      <a:lnTo>
                        <a:pt x="1022" y="2078"/>
                      </a:lnTo>
                      <a:lnTo>
                        <a:pt x="1043" y="2149"/>
                      </a:lnTo>
                      <a:lnTo>
                        <a:pt x="1038" y="2150"/>
                      </a:lnTo>
                      <a:lnTo>
                        <a:pt x="1006" y="2164"/>
                      </a:lnTo>
                      <a:lnTo>
                        <a:pt x="979" y="2179"/>
                      </a:lnTo>
                      <a:lnTo>
                        <a:pt x="956" y="2194"/>
                      </a:lnTo>
                      <a:lnTo>
                        <a:pt x="936" y="2209"/>
                      </a:lnTo>
                      <a:lnTo>
                        <a:pt x="915" y="2225"/>
                      </a:lnTo>
                      <a:lnTo>
                        <a:pt x="891" y="2240"/>
                      </a:lnTo>
                      <a:lnTo>
                        <a:pt x="869" y="2250"/>
                      </a:lnTo>
                      <a:cubicBezTo>
                        <a:pt x="867" y="2251"/>
                        <a:pt x="865" y="2252"/>
                        <a:pt x="864" y="2252"/>
                      </a:cubicBezTo>
                      <a:lnTo>
                        <a:pt x="833" y="2261"/>
                      </a:lnTo>
                      <a:lnTo>
                        <a:pt x="797" y="2267"/>
                      </a:lnTo>
                      <a:lnTo>
                        <a:pt x="769" y="2270"/>
                      </a:lnTo>
                      <a:lnTo>
                        <a:pt x="762" y="2196"/>
                      </a:lnTo>
                      <a:close/>
                      <a:moveTo>
                        <a:pt x="1247" y="2036"/>
                      </a:moveTo>
                      <a:lnTo>
                        <a:pt x="1275" y="2033"/>
                      </a:lnTo>
                      <a:lnTo>
                        <a:pt x="1309" y="2029"/>
                      </a:lnTo>
                      <a:lnTo>
                        <a:pt x="1302" y="2030"/>
                      </a:lnTo>
                      <a:lnTo>
                        <a:pt x="1313" y="2027"/>
                      </a:lnTo>
                      <a:lnTo>
                        <a:pt x="1336" y="2097"/>
                      </a:lnTo>
                      <a:lnTo>
                        <a:pt x="1325" y="2101"/>
                      </a:lnTo>
                      <a:cubicBezTo>
                        <a:pt x="1323" y="2102"/>
                        <a:pt x="1320" y="2102"/>
                        <a:pt x="1318" y="2102"/>
                      </a:cubicBezTo>
                      <a:lnTo>
                        <a:pt x="1284" y="2107"/>
                      </a:lnTo>
                      <a:lnTo>
                        <a:pt x="1255" y="2110"/>
                      </a:lnTo>
                      <a:lnTo>
                        <a:pt x="1247" y="2036"/>
                      </a:lnTo>
                      <a:close/>
                      <a:moveTo>
                        <a:pt x="1520" y="2137"/>
                      </a:moveTo>
                      <a:lnTo>
                        <a:pt x="1528" y="2169"/>
                      </a:lnTo>
                      <a:lnTo>
                        <a:pt x="1543" y="2220"/>
                      </a:lnTo>
                      <a:cubicBezTo>
                        <a:pt x="1545" y="2226"/>
                        <a:pt x="1545" y="2232"/>
                        <a:pt x="1544" y="2237"/>
                      </a:cubicBezTo>
                      <a:lnTo>
                        <a:pt x="1531" y="2302"/>
                      </a:lnTo>
                      <a:lnTo>
                        <a:pt x="1516" y="2369"/>
                      </a:lnTo>
                      <a:lnTo>
                        <a:pt x="1511" y="2400"/>
                      </a:lnTo>
                      <a:lnTo>
                        <a:pt x="1508" y="2430"/>
                      </a:lnTo>
                      <a:lnTo>
                        <a:pt x="1508" y="2437"/>
                      </a:lnTo>
                      <a:lnTo>
                        <a:pt x="1434" y="2436"/>
                      </a:lnTo>
                      <a:lnTo>
                        <a:pt x="1434" y="2422"/>
                      </a:lnTo>
                      <a:lnTo>
                        <a:pt x="1438" y="2387"/>
                      </a:lnTo>
                      <a:lnTo>
                        <a:pt x="1444" y="2353"/>
                      </a:lnTo>
                      <a:lnTo>
                        <a:pt x="1458" y="2288"/>
                      </a:lnTo>
                      <a:lnTo>
                        <a:pt x="1471" y="2223"/>
                      </a:lnTo>
                      <a:lnTo>
                        <a:pt x="1472" y="2241"/>
                      </a:lnTo>
                      <a:lnTo>
                        <a:pt x="1456" y="2188"/>
                      </a:lnTo>
                      <a:lnTo>
                        <a:pt x="1448" y="2156"/>
                      </a:lnTo>
                      <a:lnTo>
                        <a:pt x="1520" y="2137"/>
                      </a:lnTo>
                      <a:close/>
                      <a:moveTo>
                        <a:pt x="1558" y="2341"/>
                      </a:moveTo>
                      <a:lnTo>
                        <a:pt x="1581" y="2331"/>
                      </a:lnTo>
                      <a:lnTo>
                        <a:pt x="1631" y="2315"/>
                      </a:lnTo>
                      <a:lnTo>
                        <a:pt x="1653" y="2386"/>
                      </a:lnTo>
                      <a:lnTo>
                        <a:pt x="1610" y="2400"/>
                      </a:lnTo>
                      <a:lnTo>
                        <a:pt x="1586" y="2410"/>
                      </a:lnTo>
                      <a:lnTo>
                        <a:pt x="1558" y="2341"/>
                      </a:lnTo>
                      <a:close/>
                      <a:moveTo>
                        <a:pt x="1853" y="2359"/>
                      </a:moveTo>
                      <a:lnTo>
                        <a:pt x="1871" y="2365"/>
                      </a:lnTo>
                      <a:lnTo>
                        <a:pt x="1893" y="2370"/>
                      </a:lnTo>
                      <a:lnTo>
                        <a:pt x="1919" y="2377"/>
                      </a:lnTo>
                      <a:cubicBezTo>
                        <a:pt x="1921" y="2378"/>
                        <a:pt x="1924" y="2379"/>
                        <a:pt x="1926" y="2380"/>
                      </a:cubicBezTo>
                      <a:lnTo>
                        <a:pt x="1949" y="2391"/>
                      </a:lnTo>
                      <a:lnTo>
                        <a:pt x="1992" y="2420"/>
                      </a:lnTo>
                      <a:lnTo>
                        <a:pt x="2022" y="2443"/>
                      </a:lnTo>
                      <a:lnTo>
                        <a:pt x="2043" y="2461"/>
                      </a:lnTo>
                      <a:lnTo>
                        <a:pt x="2058" y="2476"/>
                      </a:lnTo>
                      <a:lnTo>
                        <a:pt x="2068" y="2489"/>
                      </a:lnTo>
                      <a:cubicBezTo>
                        <a:pt x="2070" y="2492"/>
                        <a:pt x="2072" y="2495"/>
                        <a:pt x="2073" y="2499"/>
                      </a:cubicBezTo>
                      <a:lnTo>
                        <a:pt x="2075" y="2505"/>
                      </a:lnTo>
                      <a:cubicBezTo>
                        <a:pt x="2077" y="2511"/>
                        <a:pt x="2077" y="2519"/>
                        <a:pt x="2076" y="2525"/>
                      </a:cubicBezTo>
                      <a:lnTo>
                        <a:pt x="2075" y="2529"/>
                      </a:lnTo>
                      <a:cubicBezTo>
                        <a:pt x="2072" y="2538"/>
                        <a:pt x="2067" y="2546"/>
                        <a:pt x="2059" y="2551"/>
                      </a:cubicBezTo>
                      <a:lnTo>
                        <a:pt x="2056" y="2553"/>
                      </a:lnTo>
                      <a:cubicBezTo>
                        <a:pt x="2054" y="2555"/>
                        <a:pt x="2052" y="2556"/>
                        <a:pt x="2051" y="2556"/>
                      </a:cubicBezTo>
                      <a:lnTo>
                        <a:pt x="2046" y="2558"/>
                      </a:lnTo>
                      <a:lnTo>
                        <a:pt x="2048" y="2491"/>
                      </a:lnTo>
                      <a:lnTo>
                        <a:pt x="2049" y="2492"/>
                      </a:lnTo>
                      <a:lnTo>
                        <a:pt x="2043" y="2489"/>
                      </a:lnTo>
                      <a:lnTo>
                        <a:pt x="2048" y="2491"/>
                      </a:lnTo>
                      <a:lnTo>
                        <a:pt x="2058" y="2494"/>
                      </a:lnTo>
                      <a:lnTo>
                        <a:pt x="2075" y="2499"/>
                      </a:lnTo>
                      <a:lnTo>
                        <a:pt x="2084" y="2501"/>
                      </a:lnTo>
                      <a:lnTo>
                        <a:pt x="2063" y="2573"/>
                      </a:lnTo>
                      <a:lnTo>
                        <a:pt x="2055" y="2570"/>
                      </a:lnTo>
                      <a:lnTo>
                        <a:pt x="2037" y="2565"/>
                      </a:lnTo>
                      <a:lnTo>
                        <a:pt x="2026" y="2562"/>
                      </a:lnTo>
                      <a:lnTo>
                        <a:pt x="2021" y="2561"/>
                      </a:lnTo>
                      <a:cubicBezTo>
                        <a:pt x="2019" y="2560"/>
                        <a:pt x="2017" y="2559"/>
                        <a:pt x="2015" y="2558"/>
                      </a:cubicBezTo>
                      <a:lnTo>
                        <a:pt x="2014" y="2558"/>
                      </a:lnTo>
                      <a:cubicBezTo>
                        <a:pt x="2001" y="2551"/>
                        <a:pt x="1993" y="2538"/>
                        <a:pt x="1994" y="2524"/>
                      </a:cubicBezTo>
                      <a:cubicBezTo>
                        <a:pt x="1994" y="2509"/>
                        <a:pt x="2003" y="2496"/>
                        <a:pt x="2016" y="2491"/>
                      </a:cubicBezTo>
                      <a:lnTo>
                        <a:pt x="2020" y="2489"/>
                      </a:lnTo>
                      <a:lnTo>
                        <a:pt x="2015" y="2492"/>
                      </a:lnTo>
                      <a:lnTo>
                        <a:pt x="2018" y="2490"/>
                      </a:lnTo>
                      <a:lnTo>
                        <a:pt x="2002" y="2511"/>
                      </a:lnTo>
                      <a:lnTo>
                        <a:pt x="2003" y="2507"/>
                      </a:lnTo>
                      <a:lnTo>
                        <a:pt x="2004" y="2528"/>
                      </a:lnTo>
                      <a:lnTo>
                        <a:pt x="2002" y="2522"/>
                      </a:lnTo>
                      <a:lnTo>
                        <a:pt x="2007" y="2532"/>
                      </a:lnTo>
                      <a:lnTo>
                        <a:pt x="2004" y="2527"/>
                      </a:lnTo>
                      <a:lnTo>
                        <a:pt x="1995" y="2517"/>
                      </a:lnTo>
                      <a:lnTo>
                        <a:pt x="1977" y="2502"/>
                      </a:lnTo>
                      <a:lnTo>
                        <a:pt x="1950" y="2482"/>
                      </a:lnTo>
                      <a:lnTo>
                        <a:pt x="1916" y="2458"/>
                      </a:lnTo>
                      <a:lnTo>
                        <a:pt x="1893" y="2446"/>
                      </a:lnTo>
                      <a:lnTo>
                        <a:pt x="1900" y="2449"/>
                      </a:lnTo>
                      <a:lnTo>
                        <a:pt x="1876" y="2443"/>
                      </a:lnTo>
                      <a:lnTo>
                        <a:pt x="1847" y="2436"/>
                      </a:lnTo>
                      <a:lnTo>
                        <a:pt x="1828" y="2429"/>
                      </a:lnTo>
                      <a:lnTo>
                        <a:pt x="1853" y="2359"/>
                      </a:lnTo>
                      <a:close/>
                      <a:moveTo>
                        <a:pt x="2280" y="2480"/>
                      </a:moveTo>
                      <a:lnTo>
                        <a:pt x="2304" y="2474"/>
                      </a:lnTo>
                      <a:lnTo>
                        <a:pt x="2318" y="2469"/>
                      </a:lnTo>
                      <a:lnTo>
                        <a:pt x="2328" y="2465"/>
                      </a:lnTo>
                      <a:lnTo>
                        <a:pt x="2336" y="2461"/>
                      </a:lnTo>
                      <a:lnTo>
                        <a:pt x="2331" y="2464"/>
                      </a:lnTo>
                      <a:lnTo>
                        <a:pt x="2337" y="2460"/>
                      </a:lnTo>
                      <a:lnTo>
                        <a:pt x="2329" y="2467"/>
                      </a:lnTo>
                      <a:lnTo>
                        <a:pt x="2330" y="2466"/>
                      </a:lnTo>
                      <a:lnTo>
                        <a:pt x="2387" y="2513"/>
                      </a:lnTo>
                      <a:lnTo>
                        <a:pt x="2386" y="2515"/>
                      </a:lnTo>
                      <a:cubicBezTo>
                        <a:pt x="2384" y="2518"/>
                        <a:pt x="2381" y="2520"/>
                        <a:pt x="2378" y="2522"/>
                      </a:cubicBezTo>
                      <a:lnTo>
                        <a:pt x="2372" y="2526"/>
                      </a:lnTo>
                      <a:cubicBezTo>
                        <a:pt x="2371" y="2527"/>
                        <a:pt x="2369" y="2528"/>
                        <a:pt x="2367" y="2529"/>
                      </a:cubicBezTo>
                      <a:lnTo>
                        <a:pt x="2356" y="2534"/>
                      </a:lnTo>
                      <a:lnTo>
                        <a:pt x="2341" y="2540"/>
                      </a:lnTo>
                      <a:lnTo>
                        <a:pt x="2324" y="2545"/>
                      </a:lnTo>
                      <a:lnTo>
                        <a:pt x="2300" y="2552"/>
                      </a:lnTo>
                      <a:lnTo>
                        <a:pt x="2280" y="2480"/>
                      </a:lnTo>
                      <a:close/>
                      <a:moveTo>
                        <a:pt x="2447" y="2285"/>
                      </a:moveTo>
                      <a:lnTo>
                        <a:pt x="2449" y="2281"/>
                      </a:lnTo>
                      <a:lnTo>
                        <a:pt x="2452" y="2276"/>
                      </a:lnTo>
                      <a:lnTo>
                        <a:pt x="2455" y="2272"/>
                      </a:lnTo>
                      <a:lnTo>
                        <a:pt x="2451" y="2279"/>
                      </a:lnTo>
                      <a:lnTo>
                        <a:pt x="2463" y="2248"/>
                      </a:lnTo>
                      <a:lnTo>
                        <a:pt x="2477" y="2214"/>
                      </a:lnTo>
                      <a:lnTo>
                        <a:pt x="2485" y="2186"/>
                      </a:lnTo>
                      <a:lnTo>
                        <a:pt x="2483" y="2195"/>
                      </a:lnTo>
                      <a:lnTo>
                        <a:pt x="2484" y="2179"/>
                      </a:lnTo>
                      <a:lnTo>
                        <a:pt x="2484" y="2186"/>
                      </a:lnTo>
                      <a:lnTo>
                        <a:pt x="2482" y="2170"/>
                      </a:lnTo>
                      <a:lnTo>
                        <a:pt x="2486" y="2182"/>
                      </a:lnTo>
                      <a:lnTo>
                        <a:pt x="2479" y="2169"/>
                      </a:lnTo>
                      <a:lnTo>
                        <a:pt x="2486" y="2179"/>
                      </a:lnTo>
                      <a:lnTo>
                        <a:pt x="2476" y="2169"/>
                      </a:lnTo>
                      <a:lnTo>
                        <a:pt x="2485" y="2175"/>
                      </a:lnTo>
                      <a:lnTo>
                        <a:pt x="2458" y="2161"/>
                      </a:lnTo>
                      <a:lnTo>
                        <a:pt x="2431" y="2150"/>
                      </a:lnTo>
                      <a:cubicBezTo>
                        <a:pt x="2429" y="2149"/>
                        <a:pt x="2427" y="2148"/>
                        <a:pt x="2425" y="2147"/>
                      </a:cubicBezTo>
                      <a:lnTo>
                        <a:pt x="2399" y="2129"/>
                      </a:lnTo>
                      <a:cubicBezTo>
                        <a:pt x="2397" y="2128"/>
                        <a:pt x="2394" y="2126"/>
                        <a:pt x="2393" y="2124"/>
                      </a:cubicBezTo>
                      <a:lnTo>
                        <a:pt x="2372" y="2103"/>
                      </a:lnTo>
                      <a:lnTo>
                        <a:pt x="2426" y="2052"/>
                      </a:lnTo>
                      <a:lnTo>
                        <a:pt x="2446" y="2073"/>
                      </a:lnTo>
                      <a:lnTo>
                        <a:pt x="2440" y="2068"/>
                      </a:lnTo>
                      <a:lnTo>
                        <a:pt x="2466" y="2085"/>
                      </a:lnTo>
                      <a:lnTo>
                        <a:pt x="2460" y="2082"/>
                      </a:lnTo>
                      <a:lnTo>
                        <a:pt x="2492" y="2095"/>
                      </a:lnTo>
                      <a:lnTo>
                        <a:pt x="2519" y="2109"/>
                      </a:lnTo>
                      <a:cubicBezTo>
                        <a:pt x="2522" y="2111"/>
                        <a:pt x="2525" y="2113"/>
                        <a:pt x="2528" y="2116"/>
                      </a:cubicBezTo>
                      <a:lnTo>
                        <a:pt x="2538" y="2125"/>
                      </a:lnTo>
                      <a:cubicBezTo>
                        <a:pt x="2541" y="2128"/>
                        <a:pt x="2543" y="2131"/>
                        <a:pt x="2545" y="2135"/>
                      </a:cubicBezTo>
                      <a:lnTo>
                        <a:pt x="2551" y="2147"/>
                      </a:lnTo>
                      <a:cubicBezTo>
                        <a:pt x="2553" y="2151"/>
                        <a:pt x="2555" y="2155"/>
                        <a:pt x="2555" y="2159"/>
                      </a:cubicBezTo>
                      <a:lnTo>
                        <a:pt x="2558" y="2174"/>
                      </a:lnTo>
                      <a:cubicBezTo>
                        <a:pt x="2558" y="2176"/>
                        <a:pt x="2558" y="2179"/>
                        <a:pt x="2558" y="2181"/>
                      </a:cubicBezTo>
                      <a:lnTo>
                        <a:pt x="2558" y="2197"/>
                      </a:lnTo>
                      <a:cubicBezTo>
                        <a:pt x="2558" y="2200"/>
                        <a:pt x="2557" y="2203"/>
                        <a:pt x="2556" y="2206"/>
                      </a:cubicBezTo>
                      <a:lnTo>
                        <a:pt x="2546" y="2243"/>
                      </a:lnTo>
                      <a:lnTo>
                        <a:pt x="2532" y="2274"/>
                      </a:lnTo>
                      <a:lnTo>
                        <a:pt x="2520" y="2306"/>
                      </a:lnTo>
                      <a:cubicBezTo>
                        <a:pt x="2519" y="2308"/>
                        <a:pt x="2518" y="2311"/>
                        <a:pt x="2516" y="2313"/>
                      </a:cubicBezTo>
                      <a:lnTo>
                        <a:pt x="2517" y="2312"/>
                      </a:lnTo>
                      <a:lnTo>
                        <a:pt x="2515" y="2316"/>
                      </a:lnTo>
                      <a:lnTo>
                        <a:pt x="2513" y="2320"/>
                      </a:lnTo>
                      <a:lnTo>
                        <a:pt x="2447" y="2285"/>
                      </a:lnTo>
                      <a:close/>
                      <a:moveTo>
                        <a:pt x="2261" y="1983"/>
                      </a:moveTo>
                      <a:lnTo>
                        <a:pt x="2239" y="1969"/>
                      </a:lnTo>
                      <a:cubicBezTo>
                        <a:pt x="2224" y="1960"/>
                        <a:pt x="2218" y="1942"/>
                        <a:pt x="2223" y="1926"/>
                      </a:cubicBezTo>
                      <a:lnTo>
                        <a:pt x="2235" y="1890"/>
                      </a:lnTo>
                      <a:lnTo>
                        <a:pt x="2238" y="1880"/>
                      </a:lnTo>
                      <a:lnTo>
                        <a:pt x="2309" y="1902"/>
                      </a:lnTo>
                      <a:lnTo>
                        <a:pt x="2306" y="1913"/>
                      </a:lnTo>
                      <a:lnTo>
                        <a:pt x="2294" y="1949"/>
                      </a:lnTo>
                      <a:lnTo>
                        <a:pt x="2278" y="1906"/>
                      </a:lnTo>
                      <a:lnTo>
                        <a:pt x="2300" y="1919"/>
                      </a:lnTo>
                      <a:lnTo>
                        <a:pt x="2261" y="1983"/>
                      </a:lnTo>
                      <a:close/>
                      <a:moveTo>
                        <a:pt x="2379" y="1752"/>
                      </a:moveTo>
                      <a:lnTo>
                        <a:pt x="2385" y="1739"/>
                      </a:lnTo>
                      <a:lnTo>
                        <a:pt x="2400" y="1711"/>
                      </a:lnTo>
                      <a:cubicBezTo>
                        <a:pt x="2401" y="1709"/>
                        <a:pt x="2403" y="1706"/>
                        <a:pt x="2405" y="1704"/>
                      </a:cubicBezTo>
                      <a:lnTo>
                        <a:pt x="2425" y="1682"/>
                      </a:lnTo>
                      <a:cubicBezTo>
                        <a:pt x="2428" y="1678"/>
                        <a:pt x="2432" y="1675"/>
                        <a:pt x="2436" y="1673"/>
                      </a:cubicBezTo>
                      <a:lnTo>
                        <a:pt x="2459" y="1662"/>
                      </a:lnTo>
                      <a:cubicBezTo>
                        <a:pt x="2461" y="1661"/>
                        <a:pt x="2464" y="1660"/>
                        <a:pt x="2466" y="1659"/>
                      </a:cubicBezTo>
                      <a:lnTo>
                        <a:pt x="2491" y="1653"/>
                      </a:lnTo>
                      <a:lnTo>
                        <a:pt x="2517" y="1646"/>
                      </a:lnTo>
                      <a:lnTo>
                        <a:pt x="2539" y="1638"/>
                      </a:lnTo>
                      <a:lnTo>
                        <a:pt x="2573" y="1621"/>
                      </a:lnTo>
                      <a:lnTo>
                        <a:pt x="2608" y="1600"/>
                      </a:lnTo>
                      <a:lnTo>
                        <a:pt x="2634" y="1584"/>
                      </a:lnTo>
                      <a:lnTo>
                        <a:pt x="2674" y="1646"/>
                      </a:lnTo>
                      <a:lnTo>
                        <a:pt x="2645" y="1664"/>
                      </a:lnTo>
                      <a:lnTo>
                        <a:pt x="2607" y="1687"/>
                      </a:lnTo>
                      <a:lnTo>
                        <a:pt x="2564" y="1709"/>
                      </a:lnTo>
                      <a:lnTo>
                        <a:pt x="2534" y="1719"/>
                      </a:lnTo>
                      <a:lnTo>
                        <a:pt x="2510" y="1724"/>
                      </a:lnTo>
                      <a:lnTo>
                        <a:pt x="2485" y="1731"/>
                      </a:lnTo>
                      <a:lnTo>
                        <a:pt x="2492" y="1728"/>
                      </a:lnTo>
                      <a:lnTo>
                        <a:pt x="2469" y="1740"/>
                      </a:lnTo>
                      <a:lnTo>
                        <a:pt x="2480" y="1731"/>
                      </a:lnTo>
                      <a:lnTo>
                        <a:pt x="2460" y="1754"/>
                      </a:lnTo>
                      <a:lnTo>
                        <a:pt x="2465" y="1747"/>
                      </a:lnTo>
                      <a:lnTo>
                        <a:pt x="2451" y="1773"/>
                      </a:lnTo>
                      <a:lnTo>
                        <a:pt x="2445" y="1785"/>
                      </a:lnTo>
                      <a:lnTo>
                        <a:pt x="2379" y="1752"/>
                      </a:lnTo>
                      <a:close/>
                      <a:moveTo>
                        <a:pt x="2822" y="1482"/>
                      </a:moveTo>
                      <a:lnTo>
                        <a:pt x="2848" y="1457"/>
                      </a:lnTo>
                      <a:lnTo>
                        <a:pt x="2875" y="1431"/>
                      </a:lnTo>
                      <a:lnTo>
                        <a:pt x="2877" y="1429"/>
                      </a:lnTo>
                      <a:lnTo>
                        <a:pt x="2926" y="1485"/>
                      </a:lnTo>
                      <a:lnTo>
                        <a:pt x="2900" y="1510"/>
                      </a:lnTo>
                      <a:lnTo>
                        <a:pt x="2875" y="1535"/>
                      </a:lnTo>
                      <a:lnTo>
                        <a:pt x="2822" y="1482"/>
                      </a:lnTo>
                      <a:close/>
                      <a:moveTo>
                        <a:pt x="3085" y="1313"/>
                      </a:moveTo>
                      <a:lnTo>
                        <a:pt x="3103" y="1309"/>
                      </a:lnTo>
                      <a:lnTo>
                        <a:pt x="3134" y="1303"/>
                      </a:lnTo>
                      <a:lnTo>
                        <a:pt x="3168" y="1298"/>
                      </a:lnTo>
                      <a:lnTo>
                        <a:pt x="3206" y="1293"/>
                      </a:lnTo>
                      <a:lnTo>
                        <a:pt x="3248" y="1288"/>
                      </a:lnTo>
                      <a:lnTo>
                        <a:pt x="3294" y="1282"/>
                      </a:lnTo>
                      <a:lnTo>
                        <a:pt x="3267" y="1339"/>
                      </a:lnTo>
                      <a:lnTo>
                        <a:pt x="3250" y="1312"/>
                      </a:lnTo>
                      <a:lnTo>
                        <a:pt x="3234" y="1291"/>
                      </a:lnTo>
                      <a:lnTo>
                        <a:pt x="3218" y="1274"/>
                      </a:lnTo>
                      <a:lnTo>
                        <a:pt x="3269" y="1220"/>
                      </a:lnTo>
                      <a:lnTo>
                        <a:pt x="3274" y="1225"/>
                      </a:lnTo>
                      <a:lnTo>
                        <a:pt x="3293" y="1246"/>
                      </a:lnTo>
                      <a:lnTo>
                        <a:pt x="3312" y="1271"/>
                      </a:lnTo>
                      <a:lnTo>
                        <a:pt x="3329" y="1298"/>
                      </a:lnTo>
                      <a:cubicBezTo>
                        <a:pt x="3337" y="1309"/>
                        <a:pt x="3338" y="1322"/>
                        <a:pt x="3332" y="1334"/>
                      </a:cubicBezTo>
                      <a:cubicBezTo>
                        <a:pt x="3327" y="1346"/>
                        <a:pt x="3316" y="1354"/>
                        <a:pt x="3303" y="1355"/>
                      </a:cubicBezTo>
                      <a:lnTo>
                        <a:pt x="3257" y="1361"/>
                      </a:lnTo>
                      <a:lnTo>
                        <a:pt x="3216" y="1366"/>
                      </a:lnTo>
                      <a:lnTo>
                        <a:pt x="3180" y="1371"/>
                      </a:lnTo>
                      <a:lnTo>
                        <a:pt x="3148" y="1376"/>
                      </a:lnTo>
                      <a:lnTo>
                        <a:pt x="3119" y="1381"/>
                      </a:lnTo>
                      <a:lnTo>
                        <a:pt x="3102" y="1385"/>
                      </a:lnTo>
                      <a:lnTo>
                        <a:pt x="3085" y="1313"/>
                      </a:lnTo>
                      <a:close/>
                      <a:moveTo>
                        <a:pt x="3035" y="1205"/>
                      </a:moveTo>
                      <a:lnTo>
                        <a:pt x="3002" y="1201"/>
                      </a:lnTo>
                      <a:lnTo>
                        <a:pt x="2961" y="1194"/>
                      </a:lnTo>
                      <a:lnTo>
                        <a:pt x="2973" y="1121"/>
                      </a:lnTo>
                      <a:lnTo>
                        <a:pt x="3012" y="1127"/>
                      </a:lnTo>
                      <a:lnTo>
                        <a:pt x="3045" y="1132"/>
                      </a:lnTo>
                      <a:lnTo>
                        <a:pt x="3035" y="1205"/>
                      </a:lnTo>
                      <a:close/>
                      <a:moveTo>
                        <a:pt x="3103" y="1038"/>
                      </a:moveTo>
                      <a:lnTo>
                        <a:pt x="3112" y="1034"/>
                      </a:lnTo>
                      <a:lnTo>
                        <a:pt x="3103" y="1040"/>
                      </a:lnTo>
                      <a:lnTo>
                        <a:pt x="3112" y="1031"/>
                      </a:lnTo>
                      <a:lnTo>
                        <a:pt x="3106" y="1039"/>
                      </a:lnTo>
                      <a:lnTo>
                        <a:pt x="3120" y="1016"/>
                      </a:lnTo>
                      <a:lnTo>
                        <a:pt x="3129" y="997"/>
                      </a:lnTo>
                      <a:lnTo>
                        <a:pt x="3143" y="951"/>
                      </a:lnTo>
                      <a:lnTo>
                        <a:pt x="3154" y="902"/>
                      </a:lnTo>
                      <a:lnTo>
                        <a:pt x="3167" y="851"/>
                      </a:lnTo>
                      <a:cubicBezTo>
                        <a:pt x="3168" y="849"/>
                        <a:pt x="3169" y="847"/>
                        <a:pt x="3170" y="845"/>
                      </a:cubicBezTo>
                      <a:lnTo>
                        <a:pt x="3176" y="830"/>
                      </a:lnTo>
                      <a:cubicBezTo>
                        <a:pt x="3177" y="828"/>
                        <a:pt x="3178" y="826"/>
                        <a:pt x="3179" y="824"/>
                      </a:cubicBezTo>
                      <a:lnTo>
                        <a:pt x="3188" y="811"/>
                      </a:lnTo>
                      <a:cubicBezTo>
                        <a:pt x="3190" y="809"/>
                        <a:pt x="3192" y="807"/>
                        <a:pt x="3194" y="805"/>
                      </a:cubicBezTo>
                      <a:lnTo>
                        <a:pt x="3217" y="783"/>
                      </a:lnTo>
                      <a:lnTo>
                        <a:pt x="3268" y="837"/>
                      </a:lnTo>
                      <a:lnTo>
                        <a:pt x="3244" y="860"/>
                      </a:lnTo>
                      <a:lnTo>
                        <a:pt x="3250" y="854"/>
                      </a:lnTo>
                      <a:lnTo>
                        <a:pt x="3241" y="867"/>
                      </a:lnTo>
                      <a:lnTo>
                        <a:pt x="3244" y="861"/>
                      </a:lnTo>
                      <a:lnTo>
                        <a:pt x="3237" y="875"/>
                      </a:lnTo>
                      <a:lnTo>
                        <a:pt x="3239" y="869"/>
                      </a:lnTo>
                      <a:lnTo>
                        <a:pt x="3227" y="919"/>
                      </a:lnTo>
                      <a:lnTo>
                        <a:pt x="3214" y="974"/>
                      </a:lnTo>
                      <a:lnTo>
                        <a:pt x="3196" y="1028"/>
                      </a:lnTo>
                      <a:lnTo>
                        <a:pt x="3183" y="1056"/>
                      </a:lnTo>
                      <a:lnTo>
                        <a:pt x="3169" y="1078"/>
                      </a:lnTo>
                      <a:cubicBezTo>
                        <a:pt x="3167" y="1081"/>
                        <a:pt x="3165" y="1083"/>
                        <a:pt x="3163" y="1085"/>
                      </a:cubicBezTo>
                      <a:lnTo>
                        <a:pt x="3154" y="1094"/>
                      </a:lnTo>
                      <a:cubicBezTo>
                        <a:pt x="3151" y="1096"/>
                        <a:pt x="3148" y="1099"/>
                        <a:pt x="3145" y="1100"/>
                      </a:cubicBezTo>
                      <a:lnTo>
                        <a:pt x="3136" y="1105"/>
                      </a:lnTo>
                      <a:lnTo>
                        <a:pt x="3103" y="1038"/>
                      </a:lnTo>
                      <a:close/>
                      <a:moveTo>
                        <a:pt x="3255" y="615"/>
                      </a:moveTo>
                      <a:lnTo>
                        <a:pt x="3254" y="585"/>
                      </a:lnTo>
                      <a:lnTo>
                        <a:pt x="3252" y="541"/>
                      </a:lnTo>
                      <a:lnTo>
                        <a:pt x="3327" y="538"/>
                      </a:lnTo>
                      <a:lnTo>
                        <a:pt x="3329" y="583"/>
                      </a:lnTo>
                      <a:lnTo>
                        <a:pt x="3329" y="613"/>
                      </a:lnTo>
                      <a:lnTo>
                        <a:pt x="3255" y="615"/>
                      </a:lnTo>
                      <a:close/>
                      <a:moveTo>
                        <a:pt x="3179" y="397"/>
                      </a:moveTo>
                      <a:lnTo>
                        <a:pt x="3150" y="386"/>
                      </a:lnTo>
                      <a:lnTo>
                        <a:pt x="3116" y="376"/>
                      </a:lnTo>
                      <a:lnTo>
                        <a:pt x="3042" y="356"/>
                      </a:lnTo>
                      <a:lnTo>
                        <a:pt x="2968" y="338"/>
                      </a:lnTo>
                      <a:lnTo>
                        <a:pt x="2935" y="330"/>
                      </a:lnTo>
                      <a:lnTo>
                        <a:pt x="2903" y="323"/>
                      </a:lnTo>
                      <a:lnTo>
                        <a:pt x="2898" y="322"/>
                      </a:lnTo>
                      <a:lnTo>
                        <a:pt x="2913" y="249"/>
                      </a:lnTo>
                      <a:lnTo>
                        <a:pt x="2920" y="251"/>
                      </a:lnTo>
                      <a:lnTo>
                        <a:pt x="2950" y="258"/>
                      </a:lnTo>
                      <a:lnTo>
                        <a:pt x="2986" y="265"/>
                      </a:lnTo>
                      <a:lnTo>
                        <a:pt x="3062" y="284"/>
                      </a:lnTo>
                      <a:lnTo>
                        <a:pt x="3139" y="305"/>
                      </a:lnTo>
                      <a:lnTo>
                        <a:pt x="3175" y="317"/>
                      </a:lnTo>
                      <a:lnTo>
                        <a:pt x="3205" y="327"/>
                      </a:lnTo>
                      <a:lnTo>
                        <a:pt x="3179" y="397"/>
                      </a:lnTo>
                      <a:close/>
                      <a:moveTo>
                        <a:pt x="2690" y="224"/>
                      </a:moveTo>
                      <a:lnTo>
                        <a:pt x="2649" y="203"/>
                      </a:lnTo>
                      <a:lnTo>
                        <a:pt x="2625" y="194"/>
                      </a:lnTo>
                      <a:lnTo>
                        <a:pt x="2654" y="125"/>
                      </a:lnTo>
                      <a:lnTo>
                        <a:pt x="2682" y="137"/>
                      </a:lnTo>
                      <a:lnTo>
                        <a:pt x="2723" y="157"/>
                      </a:lnTo>
                      <a:lnTo>
                        <a:pt x="2690" y="224"/>
                      </a:lnTo>
                      <a:close/>
                      <a:moveTo>
                        <a:pt x="2415" y="128"/>
                      </a:moveTo>
                      <a:lnTo>
                        <a:pt x="2375" y="115"/>
                      </a:lnTo>
                      <a:lnTo>
                        <a:pt x="2399" y="115"/>
                      </a:lnTo>
                      <a:lnTo>
                        <a:pt x="2348" y="133"/>
                      </a:lnTo>
                      <a:lnTo>
                        <a:pt x="2308" y="147"/>
                      </a:lnTo>
                      <a:lnTo>
                        <a:pt x="2274" y="159"/>
                      </a:lnTo>
                      <a:lnTo>
                        <a:pt x="2247" y="169"/>
                      </a:lnTo>
                      <a:lnTo>
                        <a:pt x="2225" y="176"/>
                      </a:lnTo>
                      <a:lnTo>
                        <a:pt x="2206" y="182"/>
                      </a:lnTo>
                      <a:lnTo>
                        <a:pt x="2170" y="190"/>
                      </a:lnTo>
                      <a:lnTo>
                        <a:pt x="2149" y="193"/>
                      </a:lnTo>
                      <a:lnTo>
                        <a:pt x="2147" y="193"/>
                      </a:lnTo>
                      <a:lnTo>
                        <a:pt x="2141" y="119"/>
                      </a:lnTo>
                      <a:lnTo>
                        <a:pt x="2154" y="118"/>
                      </a:lnTo>
                      <a:lnTo>
                        <a:pt x="2184" y="111"/>
                      </a:lnTo>
                      <a:lnTo>
                        <a:pt x="2201" y="106"/>
                      </a:lnTo>
                      <a:lnTo>
                        <a:pt x="2223" y="98"/>
                      </a:lnTo>
                      <a:lnTo>
                        <a:pt x="2250" y="89"/>
                      </a:lnTo>
                      <a:lnTo>
                        <a:pt x="2282" y="78"/>
                      </a:lnTo>
                      <a:lnTo>
                        <a:pt x="2324" y="62"/>
                      </a:lnTo>
                      <a:lnTo>
                        <a:pt x="2374" y="45"/>
                      </a:lnTo>
                      <a:cubicBezTo>
                        <a:pt x="2382" y="42"/>
                        <a:pt x="2390" y="42"/>
                        <a:pt x="2398" y="45"/>
                      </a:cubicBezTo>
                      <a:lnTo>
                        <a:pt x="2438" y="58"/>
                      </a:lnTo>
                      <a:lnTo>
                        <a:pt x="2415" y="128"/>
                      </a:lnTo>
                      <a:close/>
                      <a:moveTo>
                        <a:pt x="1924" y="207"/>
                      </a:moveTo>
                      <a:lnTo>
                        <a:pt x="1904" y="209"/>
                      </a:lnTo>
                      <a:lnTo>
                        <a:pt x="1870" y="212"/>
                      </a:lnTo>
                      <a:lnTo>
                        <a:pt x="1878" y="210"/>
                      </a:lnTo>
                      <a:lnTo>
                        <a:pt x="1860" y="216"/>
                      </a:lnTo>
                      <a:lnTo>
                        <a:pt x="1837" y="146"/>
                      </a:lnTo>
                      <a:lnTo>
                        <a:pt x="1855" y="140"/>
                      </a:lnTo>
                      <a:cubicBezTo>
                        <a:pt x="1858" y="139"/>
                        <a:pt x="1860" y="138"/>
                        <a:pt x="1863" y="138"/>
                      </a:cubicBezTo>
                      <a:lnTo>
                        <a:pt x="1899" y="135"/>
                      </a:lnTo>
                      <a:lnTo>
                        <a:pt x="1919" y="133"/>
                      </a:lnTo>
                      <a:lnTo>
                        <a:pt x="1924" y="207"/>
                      </a:lnTo>
                      <a:close/>
                      <a:moveTo>
                        <a:pt x="1646" y="284"/>
                      </a:moveTo>
                      <a:lnTo>
                        <a:pt x="1551" y="310"/>
                      </a:lnTo>
                      <a:lnTo>
                        <a:pt x="1443" y="337"/>
                      </a:lnTo>
                      <a:lnTo>
                        <a:pt x="1355" y="355"/>
                      </a:lnTo>
                      <a:lnTo>
                        <a:pt x="1340" y="282"/>
                      </a:lnTo>
                      <a:lnTo>
                        <a:pt x="1426" y="264"/>
                      </a:lnTo>
                      <a:lnTo>
                        <a:pt x="1532" y="238"/>
                      </a:lnTo>
                      <a:lnTo>
                        <a:pt x="1626" y="213"/>
                      </a:lnTo>
                      <a:lnTo>
                        <a:pt x="1646" y="284"/>
                      </a:lnTo>
                      <a:close/>
                      <a:moveTo>
                        <a:pt x="1133" y="392"/>
                      </a:moveTo>
                      <a:lnTo>
                        <a:pt x="1109" y="396"/>
                      </a:lnTo>
                      <a:lnTo>
                        <a:pt x="1058" y="402"/>
                      </a:lnTo>
                      <a:lnTo>
                        <a:pt x="1049" y="328"/>
                      </a:lnTo>
                      <a:lnTo>
                        <a:pt x="1099" y="322"/>
                      </a:lnTo>
                      <a:lnTo>
                        <a:pt x="1122" y="319"/>
                      </a:lnTo>
                      <a:lnTo>
                        <a:pt x="1133" y="392"/>
                      </a:lnTo>
                      <a:close/>
                      <a:moveTo>
                        <a:pt x="830" y="402"/>
                      </a:moveTo>
                      <a:lnTo>
                        <a:pt x="810" y="401"/>
                      </a:lnTo>
                      <a:lnTo>
                        <a:pt x="762" y="400"/>
                      </a:lnTo>
                      <a:lnTo>
                        <a:pt x="717" y="398"/>
                      </a:lnTo>
                      <a:lnTo>
                        <a:pt x="678" y="398"/>
                      </a:lnTo>
                      <a:lnTo>
                        <a:pt x="642" y="397"/>
                      </a:lnTo>
                      <a:lnTo>
                        <a:pt x="610" y="396"/>
                      </a:lnTo>
                      <a:lnTo>
                        <a:pt x="582" y="396"/>
                      </a:lnTo>
                      <a:lnTo>
                        <a:pt x="556" y="395"/>
                      </a:lnTo>
                      <a:lnTo>
                        <a:pt x="532" y="394"/>
                      </a:lnTo>
                      <a:lnTo>
                        <a:pt x="537" y="320"/>
                      </a:lnTo>
                      <a:lnTo>
                        <a:pt x="558" y="321"/>
                      </a:lnTo>
                      <a:lnTo>
                        <a:pt x="583" y="321"/>
                      </a:lnTo>
                      <a:lnTo>
                        <a:pt x="612" y="322"/>
                      </a:lnTo>
                      <a:lnTo>
                        <a:pt x="644" y="322"/>
                      </a:lnTo>
                      <a:lnTo>
                        <a:pt x="679" y="323"/>
                      </a:lnTo>
                      <a:lnTo>
                        <a:pt x="720" y="324"/>
                      </a:lnTo>
                      <a:lnTo>
                        <a:pt x="764" y="325"/>
                      </a:lnTo>
                      <a:lnTo>
                        <a:pt x="813" y="327"/>
                      </a:lnTo>
                      <a:lnTo>
                        <a:pt x="833" y="328"/>
                      </a:lnTo>
                      <a:lnTo>
                        <a:pt x="830" y="402"/>
                      </a:lnTo>
                      <a:close/>
                      <a:moveTo>
                        <a:pt x="341" y="246"/>
                      </a:moveTo>
                      <a:lnTo>
                        <a:pt x="337" y="239"/>
                      </a:lnTo>
                      <a:lnTo>
                        <a:pt x="312" y="191"/>
                      </a:lnTo>
                      <a:lnTo>
                        <a:pt x="307" y="181"/>
                      </a:lnTo>
                      <a:lnTo>
                        <a:pt x="372" y="145"/>
                      </a:lnTo>
                      <a:lnTo>
                        <a:pt x="379" y="157"/>
                      </a:lnTo>
                      <a:lnTo>
                        <a:pt x="403" y="205"/>
                      </a:lnTo>
                      <a:lnTo>
                        <a:pt x="407" y="212"/>
                      </a:lnTo>
                      <a:lnTo>
                        <a:pt x="341" y="246"/>
                      </a:lnTo>
                      <a:close/>
                      <a:moveTo>
                        <a:pt x="193" y="98"/>
                      </a:moveTo>
                      <a:lnTo>
                        <a:pt x="179" y="101"/>
                      </a:lnTo>
                      <a:lnTo>
                        <a:pt x="185" y="99"/>
                      </a:lnTo>
                      <a:lnTo>
                        <a:pt x="170" y="105"/>
                      </a:lnTo>
                      <a:lnTo>
                        <a:pt x="175" y="103"/>
                      </a:lnTo>
                      <a:lnTo>
                        <a:pt x="161" y="112"/>
                      </a:lnTo>
                      <a:lnTo>
                        <a:pt x="165" y="108"/>
                      </a:lnTo>
                      <a:lnTo>
                        <a:pt x="143" y="127"/>
                      </a:lnTo>
                      <a:lnTo>
                        <a:pt x="129" y="141"/>
                      </a:lnTo>
                      <a:lnTo>
                        <a:pt x="133" y="137"/>
                      </a:lnTo>
                      <a:lnTo>
                        <a:pt x="123" y="151"/>
                      </a:lnTo>
                      <a:lnTo>
                        <a:pt x="126" y="146"/>
                      </a:lnTo>
                      <a:lnTo>
                        <a:pt x="120" y="157"/>
                      </a:lnTo>
                      <a:lnTo>
                        <a:pt x="124" y="146"/>
                      </a:lnTo>
                      <a:lnTo>
                        <a:pt x="122" y="155"/>
                      </a:lnTo>
                      <a:lnTo>
                        <a:pt x="122" y="145"/>
                      </a:lnTo>
                      <a:lnTo>
                        <a:pt x="123" y="153"/>
                      </a:lnTo>
                      <a:lnTo>
                        <a:pt x="117" y="136"/>
                      </a:lnTo>
                      <a:lnTo>
                        <a:pt x="124" y="146"/>
                      </a:lnTo>
                      <a:lnTo>
                        <a:pt x="113" y="136"/>
                      </a:lnTo>
                      <a:lnTo>
                        <a:pt x="122" y="141"/>
                      </a:lnTo>
                      <a:lnTo>
                        <a:pt x="123" y="142"/>
                      </a:lnTo>
                      <a:cubicBezTo>
                        <a:pt x="139" y="149"/>
                        <a:pt x="148" y="166"/>
                        <a:pt x="144" y="183"/>
                      </a:cubicBezTo>
                      <a:cubicBezTo>
                        <a:pt x="141" y="200"/>
                        <a:pt x="126" y="213"/>
                        <a:pt x="108" y="213"/>
                      </a:cubicBezTo>
                      <a:lnTo>
                        <a:pt x="106" y="213"/>
                      </a:lnTo>
                      <a:lnTo>
                        <a:pt x="100" y="213"/>
                      </a:lnTo>
                      <a:lnTo>
                        <a:pt x="89" y="212"/>
                      </a:lnTo>
                      <a:lnTo>
                        <a:pt x="75" y="212"/>
                      </a:lnTo>
                      <a:lnTo>
                        <a:pt x="75" y="138"/>
                      </a:lnTo>
                      <a:lnTo>
                        <a:pt x="92" y="138"/>
                      </a:lnTo>
                      <a:lnTo>
                        <a:pt x="100" y="138"/>
                      </a:lnTo>
                      <a:lnTo>
                        <a:pt x="106" y="138"/>
                      </a:lnTo>
                      <a:lnTo>
                        <a:pt x="108" y="138"/>
                      </a:lnTo>
                      <a:lnTo>
                        <a:pt x="93" y="209"/>
                      </a:lnTo>
                      <a:lnTo>
                        <a:pt x="85" y="206"/>
                      </a:lnTo>
                      <a:lnTo>
                        <a:pt x="75" y="200"/>
                      </a:lnTo>
                      <a:cubicBezTo>
                        <a:pt x="71" y="197"/>
                        <a:pt x="67" y="194"/>
                        <a:pt x="64" y="190"/>
                      </a:cubicBezTo>
                      <a:lnTo>
                        <a:pt x="56" y="179"/>
                      </a:lnTo>
                      <a:cubicBezTo>
                        <a:pt x="53" y="174"/>
                        <a:pt x="50" y="168"/>
                        <a:pt x="50" y="162"/>
                      </a:cubicBezTo>
                      <a:lnTo>
                        <a:pt x="49" y="154"/>
                      </a:lnTo>
                      <a:cubicBezTo>
                        <a:pt x="48" y="151"/>
                        <a:pt x="48" y="147"/>
                        <a:pt x="49" y="144"/>
                      </a:cubicBezTo>
                      <a:lnTo>
                        <a:pt x="50" y="134"/>
                      </a:lnTo>
                      <a:cubicBezTo>
                        <a:pt x="51" y="130"/>
                        <a:pt x="52" y="126"/>
                        <a:pt x="54" y="123"/>
                      </a:cubicBezTo>
                      <a:lnTo>
                        <a:pt x="60" y="111"/>
                      </a:lnTo>
                      <a:cubicBezTo>
                        <a:pt x="61" y="110"/>
                        <a:pt x="62" y="108"/>
                        <a:pt x="63" y="106"/>
                      </a:cubicBezTo>
                      <a:lnTo>
                        <a:pt x="73" y="93"/>
                      </a:lnTo>
                      <a:cubicBezTo>
                        <a:pt x="74" y="91"/>
                        <a:pt x="75" y="90"/>
                        <a:pt x="77" y="89"/>
                      </a:cubicBezTo>
                      <a:lnTo>
                        <a:pt x="95" y="71"/>
                      </a:lnTo>
                      <a:lnTo>
                        <a:pt x="117" y="52"/>
                      </a:lnTo>
                      <a:cubicBezTo>
                        <a:pt x="118" y="51"/>
                        <a:pt x="120" y="49"/>
                        <a:pt x="121" y="48"/>
                      </a:cubicBezTo>
                      <a:lnTo>
                        <a:pt x="136" y="39"/>
                      </a:lnTo>
                      <a:cubicBezTo>
                        <a:pt x="138" y="38"/>
                        <a:pt x="139" y="37"/>
                        <a:pt x="141" y="37"/>
                      </a:cubicBezTo>
                      <a:lnTo>
                        <a:pt x="157" y="30"/>
                      </a:lnTo>
                      <a:cubicBezTo>
                        <a:pt x="159" y="29"/>
                        <a:pt x="161" y="29"/>
                        <a:pt x="163" y="28"/>
                      </a:cubicBezTo>
                      <a:lnTo>
                        <a:pt x="178" y="25"/>
                      </a:lnTo>
                      <a:lnTo>
                        <a:pt x="193" y="9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9" name="Group 55"/>
              <p:cNvGrpSpPr>
                <a:grpSpLocks/>
              </p:cNvGrpSpPr>
              <p:nvPr/>
            </p:nvGrpSpPr>
            <p:grpSpPr bwMode="auto">
              <a:xfrm>
                <a:off x="4417" y="3323"/>
                <a:ext cx="1167" cy="534"/>
                <a:chOff x="4417" y="3323"/>
                <a:chExt cx="1167" cy="534"/>
              </a:xfrm>
            </p:grpSpPr>
            <p:sp>
              <p:nvSpPr>
                <p:cNvPr id="14511" name="Freeform 53"/>
                <p:cNvSpPr>
                  <a:spLocks/>
                </p:cNvSpPr>
                <p:nvPr/>
              </p:nvSpPr>
              <p:spPr bwMode="auto">
                <a:xfrm>
                  <a:off x="4417" y="3323"/>
                  <a:ext cx="1167" cy="534"/>
                </a:xfrm>
                <a:custGeom>
                  <a:avLst/>
                  <a:gdLst>
                    <a:gd name="T0" fmla="*/ 0 w 5027"/>
                    <a:gd name="T1" fmla="*/ 0 h 2303"/>
                    <a:gd name="T2" fmla="*/ 0 w 5027"/>
                    <a:gd name="T3" fmla="*/ 0 h 2303"/>
                    <a:gd name="T4" fmla="*/ 0 w 5027"/>
                    <a:gd name="T5" fmla="*/ 0 h 2303"/>
                    <a:gd name="T6" fmla="*/ 0 w 5027"/>
                    <a:gd name="T7" fmla="*/ 0 h 2303"/>
                    <a:gd name="T8" fmla="*/ 0 w 5027"/>
                    <a:gd name="T9" fmla="*/ 0 h 2303"/>
                    <a:gd name="T10" fmla="*/ 0 w 5027"/>
                    <a:gd name="T11" fmla="*/ 0 h 2303"/>
                    <a:gd name="T12" fmla="*/ 0 w 5027"/>
                    <a:gd name="T13" fmla="*/ 0 h 2303"/>
                    <a:gd name="T14" fmla="*/ 0 w 5027"/>
                    <a:gd name="T15" fmla="*/ 0 h 2303"/>
                    <a:gd name="T16" fmla="*/ 0 w 5027"/>
                    <a:gd name="T17" fmla="*/ 0 h 2303"/>
                    <a:gd name="T18" fmla="*/ 0 w 5027"/>
                    <a:gd name="T19" fmla="*/ 0 h 2303"/>
                    <a:gd name="T20" fmla="*/ 0 w 5027"/>
                    <a:gd name="T21" fmla="*/ 0 h 2303"/>
                    <a:gd name="T22" fmla="*/ 0 w 5027"/>
                    <a:gd name="T23" fmla="*/ 0 h 2303"/>
                    <a:gd name="T24" fmla="*/ 0 w 5027"/>
                    <a:gd name="T25" fmla="*/ 0 h 2303"/>
                    <a:gd name="T26" fmla="*/ 0 w 5027"/>
                    <a:gd name="T27" fmla="*/ 0 h 2303"/>
                    <a:gd name="T28" fmla="*/ 0 w 5027"/>
                    <a:gd name="T29" fmla="*/ 0 h 2303"/>
                    <a:gd name="T30" fmla="*/ 0 w 5027"/>
                    <a:gd name="T31" fmla="*/ 0 h 2303"/>
                    <a:gd name="T32" fmla="*/ 0 w 5027"/>
                    <a:gd name="T33" fmla="*/ 0 h 2303"/>
                    <a:gd name="T34" fmla="*/ 0 w 5027"/>
                    <a:gd name="T35" fmla="*/ 0 h 2303"/>
                    <a:gd name="T36" fmla="*/ 0 w 5027"/>
                    <a:gd name="T37" fmla="*/ 0 h 2303"/>
                    <a:gd name="T38" fmla="*/ 0 w 5027"/>
                    <a:gd name="T39" fmla="*/ 0 h 2303"/>
                    <a:gd name="T40" fmla="*/ 0 w 5027"/>
                    <a:gd name="T41" fmla="*/ 0 h 2303"/>
                    <a:gd name="T42" fmla="*/ 0 w 5027"/>
                    <a:gd name="T43" fmla="*/ 0 h 2303"/>
                    <a:gd name="T44" fmla="*/ 0 w 5027"/>
                    <a:gd name="T45" fmla="*/ 0 h 2303"/>
                    <a:gd name="T46" fmla="*/ 0 w 5027"/>
                    <a:gd name="T47" fmla="*/ 0 h 2303"/>
                    <a:gd name="T48" fmla="*/ 0 w 5027"/>
                    <a:gd name="T49" fmla="*/ 0 h 2303"/>
                    <a:gd name="T50" fmla="*/ 0 w 5027"/>
                    <a:gd name="T51" fmla="*/ 0 h 2303"/>
                    <a:gd name="T52" fmla="*/ 0 w 5027"/>
                    <a:gd name="T53" fmla="*/ 0 h 2303"/>
                    <a:gd name="T54" fmla="*/ 0 w 5027"/>
                    <a:gd name="T55" fmla="*/ 0 h 2303"/>
                    <a:gd name="T56" fmla="*/ 0 w 5027"/>
                    <a:gd name="T57" fmla="*/ 0 h 2303"/>
                    <a:gd name="T58" fmla="*/ 0 w 5027"/>
                    <a:gd name="T59" fmla="*/ 0 h 2303"/>
                    <a:gd name="T60" fmla="*/ 0 w 5027"/>
                    <a:gd name="T61" fmla="*/ 0 h 2303"/>
                    <a:gd name="T62" fmla="*/ 0 w 5027"/>
                    <a:gd name="T63" fmla="*/ 0 h 2303"/>
                    <a:gd name="T64" fmla="*/ 0 w 5027"/>
                    <a:gd name="T65" fmla="*/ 0 h 23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7"/>
                    <a:gd name="T100" fmla="*/ 0 h 2303"/>
                    <a:gd name="T101" fmla="*/ 5027 w 5027"/>
                    <a:gd name="T102" fmla="*/ 2303 h 230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7" h="2303">
                      <a:moveTo>
                        <a:pt x="5027" y="0"/>
                      </a:moveTo>
                      <a:cubicBezTo>
                        <a:pt x="4862" y="12"/>
                        <a:pt x="4697" y="12"/>
                        <a:pt x="4536" y="33"/>
                      </a:cubicBezTo>
                      <a:cubicBezTo>
                        <a:pt x="4520" y="37"/>
                        <a:pt x="4297" y="111"/>
                        <a:pt x="4243" y="128"/>
                      </a:cubicBezTo>
                      <a:cubicBezTo>
                        <a:pt x="4210" y="140"/>
                        <a:pt x="4144" y="161"/>
                        <a:pt x="4144" y="161"/>
                      </a:cubicBezTo>
                      <a:cubicBezTo>
                        <a:pt x="4016" y="252"/>
                        <a:pt x="3884" y="235"/>
                        <a:pt x="3756" y="326"/>
                      </a:cubicBezTo>
                      <a:cubicBezTo>
                        <a:pt x="3558" y="615"/>
                        <a:pt x="3834" y="235"/>
                        <a:pt x="3591" y="487"/>
                      </a:cubicBezTo>
                      <a:cubicBezTo>
                        <a:pt x="3554" y="524"/>
                        <a:pt x="3504" y="648"/>
                        <a:pt x="3463" y="681"/>
                      </a:cubicBezTo>
                      <a:cubicBezTo>
                        <a:pt x="3434" y="702"/>
                        <a:pt x="3397" y="698"/>
                        <a:pt x="3364" y="714"/>
                      </a:cubicBezTo>
                      <a:cubicBezTo>
                        <a:pt x="3265" y="764"/>
                        <a:pt x="3162" y="817"/>
                        <a:pt x="3071" y="879"/>
                      </a:cubicBezTo>
                      <a:cubicBezTo>
                        <a:pt x="2959" y="1197"/>
                        <a:pt x="3120" y="1119"/>
                        <a:pt x="2650" y="1073"/>
                      </a:cubicBezTo>
                      <a:cubicBezTo>
                        <a:pt x="2617" y="1040"/>
                        <a:pt x="2596" y="978"/>
                        <a:pt x="2551" y="974"/>
                      </a:cubicBezTo>
                      <a:cubicBezTo>
                        <a:pt x="2419" y="958"/>
                        <a:pt x="2373" y="1065"/>
                        <a:pt x="2258" y="1073"/>
                      </a:cubicBezTo>
                      <a:cubicBezTo>
                        <a:pt x="2093" y="1086"/>
                        <a:pt x="1932" y="1094"/>
                        <a:pt x="1767" y="1106"/>
                      </a:cubicBezTo>
                      <a:cubicBezTo>
                        <a:pt x="1676" y="1251"/>
                        <a:pt x="1692" y="1333"/>
                        <a:pt x="1833" y="1432"/>
                      </a:cubicBezTo>
                      <a:cubicBezTo>
                        <a:pt x="2039" y="1362"/>
                        <a:pt x="2006" y="1362"/>
                        <a:pt x="2357" y="1432"/>
                      </a:cubicBezTo>
                      <a:cubicBezTo>
                        <a:pt x="2390" y="1441"/>
                        <a:pt x="2291" y="1461"/>
                        <a:pt x="2258" y="1465"/>
                      </a:cubicBezTo>
                      <a:cubicBezTo>
                        <a:pt x="2084" y="1482"/>
                        <a:pt x="1911" y="1486"/>
                        <a:pt x="1738" y="1498"/>
                      </a:cubicBezTo>
                      <a:cubicBezTo>
                        <a:pt x="1717" y="1532"/>
                        <a:pt x="1663" y="1556"/>
                        <a:pt x="1672" y="1593"/>
                      </a:cubicBezTo>
                      <a:cubicBezTo>
                        <a:pt x="1680" y="1631"/>
                        <a:pt x="1734" y="1643"/>
                        <a:pt x="1767" y="1659"/>
                      </a:cubicBezTo>
                      <a:cubicBezTo>
                        <a:pt x="1800" y="1676"/>
                        <a:pt x="1899" y="1693"/>
                        <a:pt x="1866" y="1693"/>
                      </a:cubicBezTo>
                      <a:cubicBezTo>
                        <a:pt x="1692" y="1693"/>
                        <a:pt x="1519" y="1672"/>
                        <a:pt x="1346" y="1659"/>
                      </a:cubicBezTo>
                      <a:cubicBezTo>
                        <a:pt x="1189" y="1697"/>
                        <a:pt x="1160" y="1647"/>
                        <a:pt x="1019" y="1693"/>
                      </a:cubicBezTo>
                      <a:cubicBezTo>
                        <a:pt x="966" y="1676"/>
                        <a:pt x="879" y="1622"/>
                        <a:pt x="825" y="1693"/>
                      </a:cubicBezTo>
                      <a:cubicBezTo>
                        <a:pt x="797" y="1730"/>
                        <a:pt x="821" y="1787"/>
                        <a:pt x="792" y="1825"/>
                      </a:cubicBezTo>
                      <a:cubicBezTo>
                        <a:pt x="772" y="1854"/>
                        <a:pt x="726" y="1854"/>
                        <a:pt x="693" y="1858"/>
                      </a:cubicBezTo>
                      <a:cubicBezTo>
                        <a:pt x="598" y="1874"/>
                        <a:pt x="499" y="1878"/>
                        <a:pt x="400" y="1887"/>
                      </a:cubicBezTo>
                      <a:cubicBezTo>
                        <a:pt x="367" y="1907"/>
                        <a:pt x="326" y="1920"/>
                        <a:pt x="301" y="1953"/>
                      </a:cubicBezTo>
                      <a:cubicBezTo>
                        <a:pt x="281" y="1981"/>
                        <a:pt x="297" y="2027"/>
                        <a:pt x="272" y="2052"/>
                      </a:cubicBezTo>
                      <a:cubicBezTo>
                        <a:pt x="248" y="2076"/>
                        <a:pt x="206" y="2068"/>
                        <a:pt x="173" y="2085"/>
                      </a:cubicBezTo>
                      <a:cubicBezTo>
                        <a:pt x="136" y="2101"/>
                        <a:pt x="107" y="2130"/>
                        <a:pt x="74" y="2151"/>
                      </a:cubicBezTo>
                      <a:cubicBezTo>
                        <a:pt x="0" y="2254"/>
                        <a:pt x="8" y="2209"/>
                        <a:pt x="8" y="2279"/>
                      </a:cubicBezTo>
                      <a:lnTo>
                        <a:pt x="4982" y="2303"/>
                      </a:lnTo>
                      <a:lnTo>
                        <a:pt x="5027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12" name="Freeform 54"/>
                <p:cNvSpPr>
                  <a:spLocks/>
                </p:cNvSpPr>
                <p:nvPr/>
              </p:nvSpPr>
              <p:spPr bwMode="auto">
                <a:xfrm>
                  <a:off x="4417" y="3323"/>
                  <a:ext cx="1167" cy="534"/>
                </a:xfrm>
                <a:custGeom>
                  <a:avLst/>
                  <a:gdLst>
                    <a:gd name="T0" fmla="*/ 0 w 5027"/>
                    <a:gd name="T1" fmla="*/ 0 h 2303"/>
                    <a:gd name="T2" fmla="*/ 0 w 5027"/>
                    <a:gd name="T3" fmla="*/ 0 h 2303"/>
                    <a:gd name="T4" fmla="*/ 0 w 5027"/>
                    <a:gd name="T5" fmla="*/ 0 h 2303"/>
                    <a:gd name="T6" fmla="*/ 0 w 5027"/>
                    <a:gd name="T7" fmla="*/ 0 h 2303"/>
                    <a:gd name="T8" fmla="*/ 0 w 5027"/>
                    <a:gd name="T9" fmla="*/ 0 h 2303"/>
                    <a:gd name="T10" fmla="*/ 0 w 5027"/>
                    <a:gd name="T11" fmla="*/ 0 h 2303"/>
                    <a:gd name="T12" fmla="*/ 0 w 5027"/>
                    <a:gd name="T13" fmla="*/ 0 h 2303"/>
                    <a:gd name="T14" fmla="*/ 0 w 5027"/>
                    <a:gd name="T15" fmla="*/ 0 h 2303"/>
                    <a:gd name="T16" fmla="*/ 0 w 5027"/>
                    <a:gd name="T17" fmla="*/ 0 h 2303"/>
                    <a:gd name="T18" fmla="*/ 0 w 5027"/>
                    <a:gd name="T19" fmla="*/ 0 h 2303"/>
                    <a:gd name="T20" fmla="*/ 0 w 5027"/>
                    <a:gd name="T21" fmla="*/ 0 h 2303"/>
                    <a:gd name="T22" fmla="*/ 0 w 5027"/>
                    <a:gd name="T23" fmla="*/ 0 h 2303"/>
                    <a:gd name="T24" fmla="*/ 0 w 5027"/>
                    <a:gd name="T25" fmla="*/ 0 h 2303"/>
                    <a:gd name="T26" fmla="*/ 0 w 5027"/>
                    <a:gd name="T27" fmla="*/ 0 h 2303"/>
                    <a:gd name="T28" fmla="*/ 0 w 5027"/>
                    <a:gd name="T29" fmla="*/ 0 h 2303"/>
                    <a:gd name="T30" fmla="*/ 0 w 5027"/>
                    <a:gd name="T31" fmla="*/ 0 h 2303"/>
                    <a:gd name="T32" fmla="*/ 0 w 5027"/>
                    <a:gd name="T33" fmla="*/ 0 h 2303"/>
                    <a:gd name="T34" fmla="*/ 0 w 5027"/>
                    <a:gd name="T35" fmla="*/ 0 h 2303"/>
                    <a:gd name="T36" fmla="*/ 0 w 5027"/>
                    <a:gd name="T37" fmla="*/ 0 h 2303"/>
                    <a:gd name="T38" fmla="*/ 0 w 5027"/>
                    <a:gd name="T39" fmla="*/ 0 h 2303"/>
                    <a:gd name="T40" fmla="*/ 0 w 5027"/>
                    <a:gd name="T41" fmla="*/ 0 h 2303"/>
                    <a:gd name="T42" fmla="*/ 0 w 5027"/>
                    <a:gd name="T43" fmla="*/ 0 h 2303"/>
                    <a:gd name="T44" fmla="*/ 0 w 5027"/>
                    <a:gd name="T45" fmla="*/ 0 h 2303"/>
                    <a:gd name="T46" fmla="*/ 0 w 5027"/>
                    <a:gd name="T47" fmla="*/ 0 h 2303"/>
                    <a:gd name="T48" fmla="*/ 0 w 5027"/>
                    <a:gd name="T49" fmla="*/ 0 h 2303"/>
                    <a:gd name="T50" fmla="*/ 0 w 5027"/>
                    <a:gd name="T51" fmla="*/ 0 h 2303"/>
                    <a:gd name="T52" fmla="*/ 0 w 5027"/>
                    <a:gd name="T53" fmla="*/ 0 h 2303"/>
                    <a:gd name="T54" fmla="*/ 0 w 5027"/>
                    <a:gd name="T55" fmla="*/ 0 h 2303"/>
                    <a:gd name="T56" fmla="*/ 0 w 5027"/>
                    <a:gd name="T57" fmla="*/ 0 h 2303"/>
                    <a:gd name="T58" fmla="*/ 0 w 5027"/>
                    <a:gd name="T59" fmla="*/ 0 h 2303"/>
                    <a:gd name="T60" fmla="*/ 0 w 5027"/>
                    <a:gd name="T61" fmla="*/ 0 h 2303"/>
                    <a:gd name="T62" fmla="*/ 0 w 5027"/>
                    <a:gd name="T63" fmla="*/ 0 h 2303"/>
                    <a:gd name="T64" fmla="*/ 0 w 5027"/>
                    <a:gd name="T65" fmla="*/ 0 h 23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7"/>
                    <a:gd name="T100" fmla="*/ 0 h 2303"/>
                    <a:gd name="T101" fmla="*/ 5027 w 5027"/>
                    <a:gd name="T102" fmla="*/ 2303 h 230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7" h="2303">
                      <a:moveTo>
                        <a:pt x="5027" y="0"/>
                      </a:moveTo>
                      <a:cubicBezTo>
                        <a:pt x="4862" y="12"/>
                        <a:pt x="4697" y="12"/>
                        <a:pt x="4536" y="33"/>
                      </a:cubicBezTo>
                      <a:cubicBezTo>
                        <a:pt x="4520" y="37"/>
                        <a:pt x="4297" y="111"/>
                        <a:pt x="4243" y="128"/>
                      </a:cubicBezTo>
                      <a:cubicBezTo>
                        <a:pt x="4210" y="140"/>
                        <a:pt x="4144" y="161"/>
                        <a:pt x="4144" y="161"/>
                      </a:cubicBezTo>
                      <a:cubicBezTo>
                        <a:pt x="4016" y="252"/>
                        <a:pt x="3884" y="235"/>
                        <a:pt x="3756" y="326"/>
                      </a:cubicBezTo>
                      <a:cubicBezTo>
                        <a:pt x="3558" y="615"/>
                        <a:pt x="3834" y="235"/>
                        <a:pt x="3591" y="487"/>
                      </a:cubicBezTo>
                      <a:cubicBezTo>
                        <a:pt x="3554" y="524"/>
                        <a:pt x="3504" y="648"/>
                        <a:pt x="3463" y="681"/>
                      </a:cubicBezTo>
                      <a:cubicBezTo>
                        <a:pt x="3434" y="702"/>
                        <a:pt x="3397" y="698"/>
                        <a:pt x="3364" y="714"/>
                      </a:cubicBezTo>
                      <a:cubicBezTo>
                        <a:pt x="3265" y="764"/>
                        <a:pt x="3162" y="817"/>
                        <a:pt x="3071" y="879"/>
                      </a:cubicBezTo>
                      <a:cubicBezTo>
                        <a:pt x="2959" y="1197"/>
                        <a:pt x="3120" y="1119"/>
                        <a:pt x="2650" y="1073"/>
                      </a:cubicBezTo>
                      <a:cubicBezTo>
                        <a:pt x="2617" y="1040"/>
                        <a:pt x="2596" y="978"/>
                        <a:pt x="2551" y="974"/>
                      </a:cubicBezTo>
                      <a:cubicBezTo>
                        <a:pt x="2419" y="958"/>
                        <a:pt x="2373" y="1065"/>
                        <a:pt x="2258" y="1073"/>
                      </a:cubicBezTo>
                      <a:cubicBezTo>
                        <a:pt x="2093" y="1086"/>
                        <a:pt x="1932" y="1094"/>
                        <a:pt x="1767" y="1106"/>
                      </a:cubicBezTo>
                      <a:cubicBezTo>
                        <a:pt x="1676" y="1251"/>
                        <a:pt x="1692" y="1333"/>
                        <a:pt x="1833" y="1432"/>
                      </a:cubicBezTo>
                      <a:cubicBezTo>
                        <a:pt x="2039" y="1362"/>
                        <a:pt x="2006" y="1362"/>
                        <a:pt x="2357" y="1432"/>
                      </a:cubicBezTo>
                      <a:cubicBezTo>
                        <a:pt x="2390" y="1441"/>
                        <a:pt x="2291" y="1461"/>
                        <a:pt x="2258" y="1465"/>
                      </a:cubicBezTo>
                      <a:cubicBezTo>
                        <a:pt x="2084" y="1482"/>
                        <a:pt x="1911" y="1486"/>
                        <a:pt x="1738" y="1498"/>
                      </a:cubicBezTo>
                      <a:cubicBezTo>
                        <a:pt x="1717" y="1532"/>
                        <a:pt x="1663" y="1556"/>
                        <a:pt x="1672" y="1593"/>
                      </a:cubicBezTo>
                      <a:cubicBezTo>
                        <a:pt x="1680" y="1631"/>
                        <a:pt x="1734" y="1643"/>
                        <a:pt x="1767" y="1659"/>
                      </a:cubicBezTo>
                      <a:cubicBezTo>
                        <a:pt x="1800" y="1676"/>
                        <a:pt x="1899" y="1693"/>
                        <a:pt x="1866" y="1693"/>
                      </a:cubicBezTo>
                      <a:cubicBezTo>
                        <a:pt x="1692" y="1693"/>
                        <a:pt x="1519" y="1672"/>
                        <a:pt x="1346" y="1659"/>
                      </a:cubicBezTo>
                      <a:cubicBezTo>
                        <a:pt x="1189" y="1697"/>
                        <a:pt x="1160" y="1647"/>
                        <a:pt x="1019" y="1693"/>
                      </a:cubicBezTo>
                      <a:cubicBezTo>
                        <a:pt x="966" y="1676"/>
                        <a:pt x="879" y="1622"/>
                        <a:pt x="825" y="1693"/>
                      </a:cubicBezTo>
                      <a:cubicBezTo>
                        <a:pt x="797" y="1730"/>
                        <a:pt x="821" y="1787"/>
                        <a:pt x="792" y="1825"/>
                      </a:cubicBezTo>
                      <a:cubicBezTo>
                        <a:pt x="772" y="1854"/>
                        <a:pt x="726" y="1854"/>
                        <a:pt x="693" y="1858"/>
                      </a:cubicBezTo>
                      <a:cubicBezTo>
                        <a:pt x="598" y="1874"/>
                        <a:pt x="499" y="1878"/>
                        <a:pt x="400" y="1887"/>
                      </a:cubicBezTo>
                      <a:cubicBezTo>
                        <a:pt x="367" y="1907"/>
                        <a:pt x="326" y="1920"/>
                        <a:pt x="301" y="1953"/>
                      </a:cubicBezTo>
                      <a:cubicBezTo>
                        <a:pt x="281" y="1981"/>
                        <a:pt x="297" y="2027"/>
                        <a:pt x="272" y="2052"/>
                      </a:cubicBezTo>
                      <a:cubicBezTo>
                        <a:pt x="248" y="2076"/>
                        <a:pt x="206" y="2068"/>
                        <a:pt x="173" y="2085"/>
                      </a:cubicBezTo>
                      <a:cubicBezTo>
                        <a:pt x="136" y="2101"/>
                        <a:pt x="107" y="2130"/>
                        <a:pt x="74" y="2151"/>
                      </a:cubicBezTo>
                      <a:cubicBezTo>
                        <a:pt x="0" y="2254"/>
                        <a:pt x="8" y="2209"/>
                        <a:pt x="8" y="2279"/>
                      </a:cubicBezTo>
                      <a:lnTo>
                        <a:pt x="4982" y="2303"/>
                      </a:lnTo>
                      <a:lnTo>
                        <a:pt x="5027" y="0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1846" y="1005"/>
                <a:ext cx="1982" cy="1564"/>
                <a:chOff x="1846" y="1005"/>
                <a:chExt cx="1982" cy="1564"/>
              </a:xfrm>
            </p:grpSpPr>
            <p:sp>
              <p:nvSpPr>
                <p:cNvPr id="14509" name="Freeform 56"/>
                <p:cNvSpPr>
                  <a:spLocks/>
                </p:cNvSpPr>
                <p:nvPr/>
              </p:nvSpPr>
              <p:spPr bwMode="auto">
                <a:xfrm>
                  <a:off x="1847" y="1005"/>
                  <a:ext cx="1979" cy="1564"/>
                </a:xfrm>
                <a:custGeom>
                  <a:avLst/>
                  <a:gdLst>
                    <a:gd name="T0" fmla="*/ 0 w 17055"/>
                    <a:gd name="T1" fmla="*/ 0 h 13474"/>
                    <a:gd name="T2" fmla="*/ 0 w 17055"/>
                    <a:gd name="T3" fmla="*/ 0 h 13474"/>
                    <a:gd name="T4" fmla="*/ 0 w 17055"/>
                    <a:gd name="T5" fmla="*/ 0 h 13474"/>
                    <a:gd name="T6" fmla="*/ 0 w 17055"/>
                    <a:gd name="T7" fmla="*/ 0 h 13474"/>
                    <a:gd name="T8" fmla="*/ 0 w 17055"/>
                    <a:gd name="T9" fmla="*/ 0 h 13474"/>
                    <a:gd name="T10" fmla="*/ 0 w 17055"/>
                    <a:gd name="T11" fmla="*/ 0 h 13474"/>
                    <a:gd name="T12" fmla="*/ 0 w 17055"/>
                    <a:gd name="T13" fmla="*/ 0 h 13474"/>
                    <a:gd name="T14" fmla="*/ 0 w 17055"/>
                    <a:gd name="T15" fmla="*/ 0 h 13474"/>
                    <a:gd name="T16" fmla="*/ 0 w 17055"/>
                    <a:gd name="T17" fmla="*/ 0 h 13474"/>
                    <a:gd name="T18" fmla="*/ 0 w 17055"/>
                    <a:gd name="T19" fmla="*/ 0 h 13474"/>
                    <a:gd name="T20" fmla="*/ 0 w 17055"/>
                    <a:gd name="T21" fmla="*/ 0 h 13474"/>
                    <a:gd name="T22" fmla="*/ 0 w 17055"/>
                    <a:gd name="T23" fmla="*/ 0 h 13474"/>
                    <a:gd name="T24" fmla="*/ 0 w 17055"/>
                    <a:gd name="T25" fmla="*/ 0 h 13474"/>
                    <a:gd name="T26" fmla="*/ 0 w 17055"/>
                    <a:gd name="T27" fmla="*/ 0 h 13474"/>
                    <a:gd name="T28" fmla="*/ 0 w 17055"/>
                    <a:gd name="T29" fmla="*/ 0 h 13474"/>
                    <a:gd name="T30" fmla="*/ 0 w 17055"/>
                    <a:gd name="T31" fmla="*/ 0 h 13474"/>
                    <a:gd name="T32" fmla="*/ 0 w 17055"/>
                    <a:gd name="T33" fmla="*/ 0 h 13474"/>
                    <a:gd name="T34" fmla="*/ 0 w 17055"/>
                    <a:gd name="T35" fmla="*/ 0 h 13474"/>
                    <a:gd name="T36" fmla="*/ 0 w 17055"/>
                    <a:gd name="T37" fmla="*/ 0 h 13474"/>
                    <a:gd name="T38" fmla="*/ 0 w 17055"/>
                    <a:gd name="T39" fmla="*/ 0 h 13474"/>
                    <a:gd name="T40" fmla="*/ 0 w 17055"/>
                    <a:gd name="T41" fmla="*/ 0 h 13474"/>
                    <a:gd name="T42" fmla="*/ 0 w 17055"/>
                    <a:gd name="T43" fmla="*/ 0 h 13474"/>
                    <a:gd name="T44" fmla="*/ 0 w 17055"/>
                    <a:gd name="T45" fmla="*/ 0 h 13474"/>
                    <a:gd name="T46" fmla="*/ 0 w 17055"/>
                    <a:gd name="T47" fmla="*/ 0 h 13474"/>
                    <a:gd name="T48" fmla="*/ 0 w 17055"/>
                    <a:gd name="T49" fmla="*/ 0 h 13474"/>
                    <a:gd name="T50" fmla="*/ 0 w 17055"/>
                    <a:gd name="T51" fmla="*/ 0 h 13474"/>
                    <a:gd name="T52" fmla="*/ 0 w 17055"/>
                    <a:gd name="T53" fmla="*/ 0 h 13474"/>
                    <a:gd name="T54" fmla="*/ 0 w 17055"/>
                    <a:gd name="T55" fmla="*/ 0 h 13474"/>
                    <a:gd name="T56" fmla="*/ 0 w 17055"/>
                    <a:gd name="T57" fmla="*/ 0 h 13474"/>
                    <a:gd name="T58" fmla="*/ 0 w 17055"/>
                    <a:gd name="T59" fmla="*/ 0 h 13474"/>
                    <a:gd name="T60" fmla="*/ 0 w 17055"/>
                    <a:gd name="T61" fmla="*/ 0 h 13474"/>
                    <a:gd name="T62" fmla="*/ 0 w 17055"/>
                    <a:gd name="T63" fmla="*/ 0 h 13474"/>
                    <a:gd name="T64" fmla="*/ 0 w 17055"/>
                    <a:gd name="T65" fmla="*/ 0 h 13474"/>
                    <a:gd name="T66" fmla="*/ 0 w 17055"/>
                    <a:gd name="T67" fmla="*/ 0 h 13474"/>
                    <a:gd name="T68" fmla="*/ 0 w 17055"/>
                    <a:gd name="T69" fmla="*/ 0 h 13474"/>
                    <a:gd name="T70" fmla="*/ 0 w 17055"/>
                    <a:gd name="T71" fmla="*/ 0 h 13474"/>
                    <a:gd name="T72" fmla="*/ 0 w 17055"/>
                    <a:gd name="T73" fmla="*/ 0 h 13474"/>
                    <a:gd name="T74" fmla="*/ 0 w 17055"/>
                    <a:gd name="T75" fmla="*/ 0 h 13474"/>
                    <a:gd name="T76" fmla="*/ 0 w 17055"/>
                    <a:gd name="T77" fmla="*/ 0 h 13474"/>
                    <a:gd name="T78" fmla="*/ 0 w 17055"/>
                    <a:gd name="T79" fmla="*/ 0 h 13474"/>
                    <a:gd name="T80" fmla="*/ 0 w 17055"/>
                    <a:gd name="T81" fmla="*/ 0 h 13474"/>
                    <a:gd name="T82" fmla="*/ 0 w 17055"/>
                    <a:gd name="T83" fmla="*/ 0 h 13474"/>
                    <a:gd name="T84" fmla="*/ 0 w 17055"/>
                    <a:gd name="T85" fmla="*/ 0 h 13474"/>
                    <a:gd name="T86" fmla="*/ 0 w 17055"/>
                    <a:gd name="T87" fmla="*/ 0 h 13474"/>
                    <a:gd name="T88" fmla="*/ 0 w 17055"/>
                    <a:gd name="T89" fmla="*/ 0 h 13474"/>
                    <a:gd name="T90" fmla="*/ 0 w 17055"/>
                    <a:gd name="T91" fmla="*/ 0 h 13474"/>
                    <a:gd name="T92" fmla="*/ 0 w 17055"/>
                    <a:gd name="T93" fmla="*/ 0 h 13474"/>
                    <a:gd name="T94" fmla="*/ 0 w 17055"/>
                    <a:gd name="T95" fmla="*/ 0 h 13474"/>
                    <a:gd name="T96" fmla="*/ 0 w 17055"/>
                    <a:gd name="T97" fmla="*/ 0 h 13474"/>
                    <a:gd name="T98" fmla="*/ 0 w 17055"/>
                    <a:gd name="T99" fmla="*/ 0 h 13474"/>
                    <a:gd name="T100" fmla="*/ 0 w 17055"/>
                    <a:gd name="T101" fmla="*/ 0 h 13474"/>
                    <a:gd name="T102" fmla="*/ 0 w 17055"/>
                    <a:gd name="T103" fmla="*/ 0 h 13474"/>
                    <a:gd name="T104" fmla="*/ 0 w 17055"/>
                    <a:gd name="T105" fmla="*/ 0 h 13474"/>
                    <a:gd name="T106" fmla="*/ 0 w 17055"/>
                    <a:gd name="T107" fmla="*/ 0 h 13474"/>
                    <a:gd name="T108" fmla="*/ 0 w 17055"/>
                    <a:gd name="T109" fmla="*/ 0 h 13474"/>
                    <a:gd name="T110" fmla="*/ 0 w 17055"/>
                    <a:gd name="T111" fmla="*/ 0 h 13474"/>
                    <a:gd name="T112" fmla="*/ 0 w 17055"/>
                    <a:gd name="T113" fmla="*/ 0 h 13474"/>
                    <a:gd name="T114" fmla="*/ 0 w 17055"/>
                    <a:gd name="T115" fmla="*/ 0 h 13474"/>
                    <a:gd name="T116" fmla="*/ 0 w 17055"/>
                    <a:gd name="T117" fmla="*/ 0 h 1347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055"/>
                    <a:gd name="T178" fmla="*/ 0 h 13474"/>
                    <a:gd name="T179" fmla="*/ 17055 w 17055"/>
                    <a:gd name="T180" fmla="*/ 13474 h 1347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055" h="13474">
                      <a:moveTo>
                        <a:pt x="5035" y="630"/>
                      </a:moveTo>
                      <a:cubicBezTo>
                        <a:pt x="5011" y="854"/>
                        <a:pt x="5035" y="1096"/>
                        <a:pt x="4969" y="1311"/>
                      </a:cubicBezTo>
                      <a:cubicBezTo>
                        <a:pt x="4887" y="1579"/>
                        <a:pt x="4243" y="1372"/>
                        <a:pt x="5234" y="1518"/>
                      </a:cubicBezTo>
                      <a:cubicBezTo>
                        <a:pt x="5209" y="1768"/>
                        <a:pt x="5044" y="2045"/>
                        <a:pt x="5167" y="2260"/>
                      </a:cubicBezTo>
                      <a:cubicBezTo>
                        <a:pt x="5258" y="2415"/>
                        <a:pt x="5522" y="2277"/>
                        <a:pt x="5688" y="2329"/>
                      </a:cubicBezTo>
                      <a:cubicBezTo>
                        <a:pt x="5828" y="2372"/>
                        <a:pt x="5935" y="2484"/>
                        <a:pt x="6076" y="2536"/>
                      </a:cubicBezTo>
                      <a:cubicBezTo>
                        <a:pt x="5993" y="2821"/>
                        <a:pt x="5993" y="2916"/>
                        <a:pt x="6274" y="3011"/>
                      </a:cubicBezTo>
                      <a:cubicBezTo>
                        <a:pt x="6381" y="2985"/>
                        <a:pt x="6488" y="2933"/>
                        <a:pt x="6604" y="2942"/>
                      </a:cubicBezTo>
                      <a:cubicBezTo>
                        <a:pt x="6736" y="2959"/>
                        <a:pt x="6992" y="3080"/>
                        <a:pt x="6992" y="3080"/>
                      </a:cubicBezTo>
                      <a:cubicBezTo>
                        <a:pt x="7107" y="2709"/>
                        <a:pt x="7380" y="2717"/>
                        <a:pt x="7710" y="2605"/>
                      </a:cubicBezTo>
                      <a:cubicBezTo>
                        <a:pt x="7776" y="2631"/>
                        <a:pt x="7859" y="2614"/>
                        <a:pt x="7900" y="2674"/>
                      </a:cubicBezTo>
                      <a:cubicBezTo>
                        <a:pt x="7982" y="2795"/>
                        <a:pt x="7900" y="3062"/>
                        <a:pt x="8032" y="3080"/>
                      </a:cubicBezTo>
                      <a:cubicBezTo>
                        <a:pt x="8230" y="3106"/>
                        <a:pt x="8420" y="3123"/>
                        <a:pt x="8618" y="3149"/>
                      </a:cubicBezTo>
                      <a:cubicBezTo>
                        <a:pt x="8659" y="3218"/>
                        <a:pt x="8725" y="3278"/>
                        <a:pt x="8750" y="3356"/>
                      </a:cubicBezTo>
                      <a:cubicBezTo>
                        <a:pt x="8792" y="3459"/>
                        <a:pt x="8734" y="3614"/>
                        <a:pt x="8816" y="3692"/>
                      </a:cubicBezTo>
                      <a:cubicBezTo>
                        <a:pt x="8965" y="3830"/>
                        <a:pt x="9213" y="3761"/>
                        <a:pt x="9402" y="3830"/>
                      </a:cubicBezTo>
                      <a:cubicBezTo>
                        <a:pt x="9444" y="3761"/>
                        <a:pt x="9510" y="3701"/>
                        <a:pt x="9534" y="3623"/>
                      </a:cubicBezTo>
                      <a:cubicBezTo>
                        <a:pt x="9576" y="3520"/>
                        <a:pt x="9526" y="3364"/>
                        <a:pt x="9601" y="3287"/>
                      </a:cubicBezTo>
                      <a:cubicBezTo>
                        <a:pt x="9675" y="3209"/>
                        <a:pt x="9815" y="3244"/>
                        <a:pt x="9922" y="3218"/>
                      </a:cubicBezTo>
                      <a:cubicBezTo>
                        <a:pt x="10286" y="2968"/>
                        <a:pt x="10740" y="2950"/>
                        <a:pt x="11161" y="2873"/>
                      </a:cubicBezTo>
                      <a:cubicBezTo>
                        <a:pt x="11186" y="2735"/>
                        <a:pt x="11144" y="2571"/>
                        <a:pt x="11227" y="2467"/>
                      </a:cubicBezTo>
                      <a:cubicBezTo>
                        <a:pt x="11318" y="2364"/>
                        <a:pt x="11615" y="2329"/>
                        <a:pt x="11615" y="2329"/>
                      </a:cubicBezTo>
                      <a:cubicBezTo>
                        <a:pt x="11920" y="1863"/>
                        <a:pt x="11730" y="1872"/>
                        <a:pt x="12069" y="1993"/>
                      </a:cubicBezTo>
                      <a:cubicBezTo>
                        <a:pt x="12490" y="1846"/>
                        <a:pt x="12564" y="1846"/>
                        <a:pt x="12985" y="1993"/>
                      </a:cubicBezTo>
                      <a:cubicBezTo>
                        <a:pt x="13513" y="1855"/>
                        <a:pt x="13472" y="1630"/>
                        <a:pt x="13373" y="2329"/>
                      </a:cubicBezTo>
                      <a:cubicBezTo>
                        <a:pt x="13414" y="2459"/>
                        <a:pt x="13439" y="2674"/>
                        <a:pt x="13637" y="2674"/>
                      </a:cubicBezTo>
                      <a:cubicBezTo>
                        <a:pt x="13778" y="2674"/>
                        <a:pt x="14025" y="2536"/>
                        <a:pt x="14025" y="2536"/>
                      </a:cubicBezTo>
                      <a:cubicBezTo>
                        <a:pt x="14471" y="3235"/>
                        <a:pt x="13959" y="2286"/>
                        <a:pt x="13959" y="2873"/>
                      </a:cubicBezTo>
                      <a:cubicBezTo>
                        <a:pt x="13959" y="2942"/>
                        <a:pt x="14091" y="2829"/>
                        <a:pt x="14157" y="2812"/>
                      </a:cubicBezTo>
                      <a:cubicBezTo>
                        <a:pt x="14223" y="2786"/>
                        <a:pt x="14289" y="2769"/>
                        <a:pt x="14356" y="2743"/>
                      </a:cubicBezTo>
                      <a:cubicBezTo>
                        <a:pt x="14422" y="2372"/>
                        <a:pt x="14446" y="2269"/>
                        <a:pt x="14744" y="2062"/>
                      </a:cubicBezTo>
                      <a:cubicBezTo>
                        <a:pt x="14768" y="1906"/>
                        <a:pt x="14744" y="1734"/>
                        <a:pt x="14810" y="1587"/>
                      </a:cubicBezTo>
                      <a:cubicBezTo>
                        <a:pt x="14892" y="1406"/>
                        <a:pt x="15288" y="1613"/>
                        <a:pt x="15396" y="1648"/>
                      </a:cubicBezTo>
                      <a:cubicBezTo>
                        <a:pt x="15462" y="1630"/>
                        <a:pt x="15569" y="1656"/>
                        <a:pt x="15586" y="1587"/>
                      </a:cubicBezTo>
                      <a:cubicBezTo>
                        <a:pt x="15627" y="1449"/>
                        <a:pt x="15528" y="1311"/>
                        <a:pt x="15528" y="1173"/>
                      </a:cubicBezTo>
                      <a:cubicBezTo>
                        <a:pt x="15528" y="1018"/>
                        <a:pt x="15569" y="854"/>
                        <a:pt x="15586" y="699"/>
                      </a:cubicBezTo>
                      <a:cubicBezTo>
                        <a:pt x="15470" y="276"/>
                        <a:pt x="15074" y="0"/>
                        <a:pt x="15652" y="155"/>
                      </a:cubicBezTo>
                      <a:cubicBezTo>
                        <a:pt x="15676" y="224"/>
                        <a:pt x="15685" y="293"/>
                        <a:pt x="15718" y="362"/>
                      </a:cubicBezTo>
                      <a:cubicBezTo>
                        <a:pt x="15751" y="431"/>
                        <a:pt x="15817" y="483"/>
                        <a:pt x="15850" y="561"/>
                      </a:cubicBezTo>
                      <a:cubicBezTo>
                        <a:pt x="15883" y="647"/>
                        <a:pt x="15858" y="759"/>
                        <a:pt x="15916" y="837"/>
                      </a:cubicBezTo>
                      <a:cubicBezTo>
                        <a:pt x="15957" y="897"/>
                        <a:pt x="16048" y="880"/>
                        <a:pt x="16114" y="906"/>
                      </a:cubicBezTo>
                      <a:cubicBezTo>
                        <a:pt x="16163" y="1061"/>
                        <a:pt x="16130" y="1268"/>
                        <a:pt x="16238" y="1380"/>
                      </a:cubicBezTo>
                      <a:cubicBezTo>
                        <a:pt x="16254" y="1398"/>
                        <a:pt x="16898" y="1570"/>
                        <a:pt x="16956" y="1587"/>
                      </a:cubicBezTo>
                      <a:cubicBezTo>
                        <a:pt x="17055" y="1975"/>
                        <a:pt x="16956" y="2881"/>
                        <a:pt x="16890" y="3149"/>
                      </a:cubicBezTo>
                      <a:cubicBezTo>
                        <a:pt x="16873" y="3218"/>
                        <a:pt x="16758" y="3183"/>
                        <a:pt x="16700" y="3218"/>
                      </a:cubicBezTo>
                      <a:cubicBezTo>
                        <a:pt x="16626" y="3252"/>
                        <a:pt x="16568" y="3313"/>
                        <a:pt x="16502" y="3356"/>
                      </a:cubicBezTo>
                      <a:cubicBezTo>
                        <a:pt x="16345" y="3839"/>
                        <a:pt x="16485" y="3683"/>
                        <a:pt x="16172" y="3899"/>
                      </a:cubicBezTo>
                      <a:cubicBezTo>
                        <a:pt x="15825" y="4460"/>
                        <a:pt x="16287" y="3796"/>
                        <a:pt x="15850" y="4167"/>
                      </a:cubicBezTo>
                      <a:cubicBezTo>
                        <a:pt x="15784" y="4218"/>
                        <a:pt x="15775" y="4322"/>
                        <a:pt x="15718" y="4374"/>
                      </a:cubicBezTo>
                      <a:cubicBezTo>
                        <a:pt x="15495" y="4563"/>
                        <a:pt x="14958" y="4529"/>
                        <a:pt x="14677" y="4581"/>
                      </a:cubicBezTo>
                      <a:cubicBezTo>
                        <a:pt x="14339" y="4814"/>
                        <a:pt x="13968" y="4675"/>
                        <a:pt x="13637" y="4917"/>
                      </a:cubicBezTo>
                      <a:cubicBezTo>
                        <a:pt x="13489" y="5374"/>
                        <a:pt x="13712" y="4883"/>
                        <a:pt x="13183" y="5193"/>
                      </a:cubicBezTo>
                      <a:cubicBezTo>
                        <a:pt x="13043" y="5271"/>
                        <a:pt x="13150" y="5538"/>
                        <a:pt x="13051" y="5667"/>
                      </a:cubicBezTo>
                      <a:cubicBezTo>
                        <a:pt x="13010" y="5728"/>
                        <a:pt x="12919" y="5711"/>
                        <a:pt x="12853" y="5737"/>
                      </a:cubicBezTo>
                      <a:cubicBezTo>
                        <a:pt x="12556" y="6202"/>
                        <a:pt x="12647" y="5987"/>
                        <a:pt x="12531" y="6349"/>
                      </a:cubicBezTo>
                      <a:cubicBezTo>
                        <a:pt x="12663" y="6772"/>
                        <a:pt x="12581" y="7272"/>
                        <a:pt x="13051" y="7436"/>
                      </a:cubicBezTo>
                      <a:cubicBezTo>
                        <a:pt x="13134" y="7703"/>
                        <a:pt x="13175" y="7815"/>
                        <a:pt x="13439" y="7910"/>
                      </a:cubicBezTo>
                      <a:cubicBezTo>
                        <a:pt x="13489" y="8057"/>
                        <a:pt x="13596" y="8178"/>
                        <a:pt x="13637" y="8324"/>
                      </a:cubicBezTo>
                      <a:cubicBezTo>
                        <a:pt x="13687" y="8497"/>
                        <a:pt x="13670" y="8687"/>
                        <a:pt x="13703" y="8868"/>
                      </a:cubicBezTo>
                      <a:cubicBezTo>
                        <a:pt x="13712" y="8937"/>
                        <a:pt x="13745" y="8997"/>
                        <a:pt x="13769" y="9066"/>
                      </a:cubicBezTo>
                      <a:cubicBezTo>
                        <a:pt x="13670" y="9920"/>
                        <a:pt x="13679" y="9705"/>
                        <a:pt x="12787" y="9618"/>
                      </a:cubicBezTo>
                      <a:cubicBezTo>
                        <a:pt x="12721" y="9575"/>
                        <a:pt x="12671" y="9515"/>
                        <a:pt x="12597" y="9480"/>
                      </a:cubicBezTo>
                      <a:cubicBezTo>
                        <a:pt x="12473" y="9420"/>
                        <a:pt x="12201" y="9342"/>
                        <a:pt x="12201" y="9342"/>
                      </a:cubicBezTo>
                      <a:cubicBezTo>
                        <a:pt x="12019" y="8782"/>
                        <a:pt x="11557" y="9290"/>
                        <a:pt x="11227" y="9411"/>
                      </a:cubicBezTo>
                      <a:cubicBezTo>
                        <a:pt x="10864" y="9161"/>
                        <a:pt x="11062" y="8989"/>
                        <a:pt x="10707" y="8730"/>
                      </a:cubicBezTo>
                      <a:cubicBezTo>
                        <a:pt x="10591" y="8376"/>
                        <a:pt x="10509" y="8488"/>
                        <a:pt x="10187" y="8393"/>
                      </a:cubicBezTo>
                      <a:cubicBezTo>
                        <a:pt x="10055" y="8350"/>
                        <a:pt x="9790" y="8255"/>
                        <a:pt x="9790" y="8255"/>
                      </a:cubicBezTo>
                      <a:cubicBezTo>
                        <a:pt x="9592" y="8109"/>
                        <a:pt x="9559" y="8014"/>
                        <a:pt x="9270" y="8186"/>
                      </a:cubicBezTo>
                      <a:cubicBezTo>
                        <a:pt x="9204" y="8229"/>
                        <a:pt x="9213" y="8367"/>
                        <a:pt x="9138" y="8393"/>
                      </a:cubicBezTo>
                      <a:cubicBezTo>
                        <a:pt x="8684" y="8540"/>
                        <a:pt x="8189" y="8480"/>
                        <a:pt x="7710" y="8523"/>
                      </a:cubicBezTo>
                      <a:cubicBezTo>
                        <a:pt x="7207" y="8876"/>
                        <a:pt x="7462" y="8747"/>
                        <a:pt x="6926" y="8937"/>
                      </a:cubicBezTo>
                      <a:cubicBezTo>
                        <a:pt x="6860" y="8963"/>
                        <a:pt x="6728" y="9006"/>
                        <a:pt x="6728" y="9006"/>
                      </a:cubicBezTo>
                      <a:cubicBezTo>
                        <a:pt x="6752" y="9230"/>
                        <a:pt x="6719" y="9472"/>
                        <a:pt x="6794" y="9687"/>
                      </a:cubicBezTo>
                      <a:cubicBezTo>
                        <a:pt x="6819" y="9756"/>
                        <a:pt x="6951" y="9687"/>
                        <a:pt x="6992" y="9748"/>
                      </a:cubicBezTo>
                      <a:cubicBezTo>
                        <a:pt x="7223" y="10110"/>
                        <a:pt x="6893" y="10136"/>
                        <a:pt x="7314" y="10429"/>
                      </a:cubicBezTo>
                      <a:cubicBezTo>
                        <a:pt x="7339" y="10541"/>
                        <a:pt x="7314" y="10679"/>
                        <a:pt x="7380" y="10774"/>
                      </a:cubicBezTo>
                      <a:cubicBezTo>
                        <a:pt x="7421" y="10835"/>
                        <a:pt x="7520" y="10800"/>
                        <a:pt x="7578" y="10843"/>
                      </a:cubicBezTo>
                      <a:cubicBezTo>
                        <a:pt x="8016" y="11197"/>
                        <a:pt x="7405" y="10929"/>
                        <a:pt x="7900" y="11111"/>
                      </a:cubicBezTo>
                      <a:cubicBezTo>
                        <a:pt x="7941" y="11180"/>
                        <a:pt x="8024" y="11231"/>
                        <a:pt x="8032" y="11318"/>
                      </a:cubicBezTo>
                      <a:cubicBezTo>
                        <a:pt x="8098" y="12077"/>
                        <a:pt x="7801" y="11844"/>
                        <a:pt x="7380" y="12137"/>
                      </a:cubicBezTo>
                      <a:cubicBezTo>
                        <a:pt x="7132" y="12508"/>
                        <a:pt x="7173" y="12724"/>
                        <a:pt x="7124" y="13224"/>
                      </a:cubicBezTo>
                      <a:cubicBezTo>
                        <a:pt x="7050" y="13172"/>
                        <a:pt x="6843" y="13000"/>
                        <a:pt x="6728" y="13017"/>
                      </a:cubicBezTo>
                      <a:cubicBezTo>
                        <a:pt x="6596" y="13034"/>
                        <a:pt x="6472" y="13112"/>
                        <a:pt x="6340" y="13155"/>
                      </a:cubicBezTo>
                      <a:cubicBezTo>
                        <a:pt x="6150" y="13224"/>
                        <a:pt x="5952" y="13198"/>
                        <a:pt x="5754" y="13224"/>
                      </a:cubicBezTo>
                      <a:cubicBezTo>
                        <a:pt x="5399" y="13474"/>
                        <a:pt x="5068" y="13397"/>
                        <a:pt x="4779" y="13086"/>
                      </a:cubicBezTo>
                      <a:cubicBezTo>
                        <a:pt x="4713" y="13112"/>
                        <a:pt x="4631" y="13103"/>
                        <a:pt x="4581" y="13155"/>
                      </a:cubicBezTo>
                      <a:cubicBezTo>
                        <a:pt x="4532" y="13207"/>
                        <a:pt x="4581" y="13345"/>
                        <a:pt x="4515" y="13362"/>
                      </a:cubicBezTo>
                      <a:cubicBezTo>
                        <a:pt x="4391" y="13397"/>
                        <a:pt x="4251" y="13328"/>
                        <a:pt x="4127" y="13293"/>
                      </a:cubicBezTo>
                      <a:cubicBezTo>
                        <a:pt x="3995" y="13259"/>
                        <a:pt x="3731" y="13155"/>
                        <a:pt x="3731" y="13155"/>
                      </a:cubicBezTo>
                      <a:cubicBezTo>
                        <a:pt x="3665" y="13112"/>
                        <a:pt x="3599" y="13077"/>
                        <a:pt x="3541" y="13017"/>
                      </a:cubicBezTo>
                      <a:cubicBezTo>
                        <a:pt x="3483" y="12957"/>
                        <a:pt x="3475" y="12862"/>
                        <a:pt x="3409" y="12810"/>
                      </a:cubicBezTo>
                      <a:cubicBezTo>
                        <a:pt x="3294" y="12715"/>
                        <a:pt x="2988" y="12655"/>
                        <a:pt x="2823" y="12543"/>
                      </a:cubicBezTo>
                      <a:cubicBezTo>
                        <a:pt x="1065" y="12689"/>
                        <a:pt x="1733" y="12775"/>
                        <a:pt x="800" y="12612"/>
                      </a:cubicBezTo>
                      <a:cubicBezTo>
                        <a:pt x="668" y="12198"/>
                        <a:pt x="495" y="11740"/>
                        <a:pt x="933" y="11456"/>
                      </a:cubicBezTo>
                      <a:cubicBezTo>
                        <a:pt x="883" y="10998"/>
                        <a:pt x="966" y="10722"/>
                        <a:pt x="545" y="10567"/>
                      </a:cubicBezTo>
                      <a:cubicBezTo>
                        <a:pt x="454" y="10429"/>
                        <a:pt x="371" y="10300"/>
                        <a:pt x="280" y="10162"/>
                      </a:cubicBezTo>
                      <a:cubicBezTo>
                        <a:pt x="239" y="10093"/>
                        <a:pt x="148" y="9955"/>
                        <a:pt x="148" y="9955"/>
                      </a:cubicBezTo>
                      <a:cubicBezTo>
                        <a:pt x="99" y="9774"/>
                        <a:pt x="0" y="9523"/>
                        <a:pt x="148" y="9342"/>
                      </a:cubicBezTo>
                      <a:cubicBezTo>
                        <a:pt x="239" y="9230"/>
                        <a:pt x="412" y="9247"/>
                        <a:pt x="545" y="9204"/>
                      </a:cubicBezTo>
                      <a:cubicBezTo>
                        <a:pt x="611" y="9178"/>
                        <a:pt x="734" y="9135"/>
                        <a:pt x="734" y="9135"/>
                      </a:cubicBezTo>
                      <a:cubicBezTo>
                        <a:pt x="966" y="8454"/>
                        <a:pt x="833" y="7695"/>
                        <a:pt x="611" y="7030"/>
                      </a:cubicBezTo>
                      <a:cubicBezTo>
                        <a:pt x="635" y="6918"/>
                        <a:pt x="635" y="6798"/>
                        <a:pt x="677" y="6685"/>
                      </a:cubicBezTo>
                      <a:cubicBezTo>
                        <a:pt x="701" y="6608"/>
                        <a:pt x="784" y="6565"/>
                        <a:pt x="800" y="6487"/>
                      </a:cubicBezTo>
                      <a:cubicBezTo>
                        <a:pt x="916" y="6038"/>
                        <a:pt x="759" y="5823"/>
                        <a:pt x="1197" y="5667"/>
                      </a:cubicBezTo>
                      <a:cubicBezTo>
                        <a:pt x="1527" y="5426"/>
                        <a:pt x="1296" y="5374"/>
                        <a:pt x="1717" y="5262"/>
                      </a:cubicBezTo>
                      <a:cubicBezTo>
                        <a:pt x="1783" y="4710"/>
                        <a:pt x="1725" y="4667"/>
                        <a:pt x="2171" y="4512"/>
                      </a:cubicBezTo>
                      <a:cubicBezTo>
                        <a:pt x="2220" y="3994"/>
                        <a:pt x="2187" y="3804"/>
                        <a:pt x="2435" y="3425"/>
                      </a:cubicBezTo>
                      <a:cubicBezTo>
                        <a:pt x="2452" y="3261"/>
                        <a:pt x="2427" y="3088"/>
                        <a:pt x="2493" y="2942"/>
                      </a:cubicBezTo>
                      <a:cubicBezTo>
                        <a:pt x="2526" y="2873"/>
                        <a:pt x="2625" y="2847"/>
                        <a:pt x="2691" y="2873"/>
                      </a:cubicBezTo>
                      <a:cubicBezTo>
                        <a:pt x="2765" y="2907"/>
                        <a:pt x="2765" y="3019"/>
                        <a:pt x="2823" y="3080"/>
                      </a:cubicBezTo>
                      <a:cubicBezTo>
                        <a:pt x="2996" y="3261"/>
                        <a:pt x="3252" y="3295"/>
                        <a:pt x="3475" y="3356"/>
                      </a:cubicBezTo>
                      <a:cubicBezTo>
                        <a:pt x="3541" y="3330"/>
                        <a:pt x="3632" y="3347"/>
                        <a:pt x="3673" y="3287"/>
                      </a:cubicBezTo>
                      <a:cubicBezTo>
                        <a:pt x="3731" y="3192"/>
                        <a:pt x="3632" y="3002"/>
                        <a:pt x="3731" y="2942"/>
                      </a:cubicBezTo>
                      <a:cubicBezTo>
                        <a:pt x="3896" y="2838"/>
                        <a:pt x="4119" y="2898"/>
                        <a:pt x="4317" y="2873"/>
                      </a:cubicBezTo>
                      <a:cubicBezTo>
                        <a:pt x="4301" y="2717"/>
                        <a:pt x="4325" y="2545"/>
                        <a:pt x="4259" y="2398"/>
                      </a:cubicBezTo>
                      <a:cubicBezTo>
                        <a:pt x="4119" y="2105"/>
                        <a:pt x="3871" y="2614"/>
                        <a:pt x="4193" y="2131"/>
                      </a:cubicBezTo>
                      <a:cubicBezTo>
                        <a:pt x="4127" y="1605"/>
                        <a:pt x="3822" y="785"/>
                        <a:pt x="4317" y="423"/>
                      </a:cubicBezTo>
                      <a:cubicBezTo>
                        <a:pt x="5539" y="526"/>
                        <a:pt x="4969" y="276"/>
                        <a:pt x="4969" y="1035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10" name="Freeform 57"/>
                <p:cNvSpPr>
                  <a:spLocks noEditPoints="1"/>
                </p:cNvSpPr>
                <p:nvPr/>
              </p:nvSpPr>
              <p:spPr bwMode="auto">
                <a:xfrm>
                  <a:off x="1846" y="1010"/>
                  <a:ext cx="1982" cy="1556"/>
                </a:xfrm>
                <a:custGeom>
                  <a:avLst/>
                  <a:gdLst>
                    <a:gd name="T0" fmla="*/ 0 w 17076"/>
                    <a:gd name="T1" fmla="*/ 0 h 13401"/>
                    <a:gd name="T2" fmla="*/ 0 w 17076"/>
                    <a:gd name="T3" fmla="*/ 0 h 13401"/>
                    <a:gd name="T4" fmla="*/ 0 w 17076"/>
                    <a:gd name="T5" fmla="*/ 0 h 13401"/>
                    <a:gd name="T6" fmla="*/ 0 w 17076"/>
                    <a:gd name="T7" fmla="*/ 0 h 13401"/>
                    <a:gd name="T8" fmla="*/ 0 w 17076"/>
                    <a:gd name="T9" fmla="*/ 0 h 13401"/>
                    <a:gd name="T10" fmla="*/ 0 w 17076"/>
                    <a:gd name="T11" fmla="*/ 0 h 13401"/>
                    <a:gd name="T12" fmla="*/ 0 w 17076"/>
                    <a:gd name="T13" fmla="*/ 0 h 13401"/>
                    <a:gd name="T14" fmla="*/ 0 w 17076"/>
                    <a:gd name="T15" fmla="*/ 0 h 13401"/>
                    <a:gd name="T16" fmla="*/ 0 w 17076"/>
                    <a:gd name="T17" fmla="*/ 0 h 13401"/>
                    <a:gd name="T18" fmla="*/ 0 w 17076"/>
                    <a:gd name="T19" fmla="*/ 0 h 13401"/>
                    <a:gd name="T20" fmla="*/ 0 w 17076"/>
                    <a:gd name="T21" fmla="*/ 0 h 13401"/>
                    <a:gd name="T22" fmla="*/ 0 w 17076"/>
                    <a:gd name="T23" fmla="*/ 0 h 13401"/>
                    <a:gd name="T24" fmla="*/ 0 w 17076"/>
                    <a:gd name="T25" fmla="*/ 0 h 13401"/>
                    <a:gd name="T26" fmla="*/ 0 w 17076"/>
                    <a:gd name="T27" fmla="*/ 0 h 13401"/>
                    <a:gd name="T28" fmla="*/ 0 w 17076"/>
                    <a:gd name="T29" fmla="*/ 0 h 13401"/>
                    <a:gd name="T30" fmla="*/ 0 w 17076"/>
                    <a:gd name="T31" fmla="*/ 0 h 13401"/>
                    <a:gd name="T32" fmla="*/ 0 w 17076"/>
                    <a:gd name="T33" fmla="*/ 0 h 13401"/>
                    <a:gd name="T34" fmla="*/ 0 w 17076"/>
                    <a:gd name="T35" fmla="*/ 0 h 13401"/>
                    <a:gd name="T36" fmla="*/ 0 w 17076"/>
                    <a:gd name="T37" fmla="*/ 0 h 13401"/>
                    <a:gd name="T38" fmla="*/ 0 w 17076"/>
                    <a:gd name="T39" fmla="*/ 0 h 13401"/>
                    <a:gd name="T40" fmla="*/ 0 w 17076"/>
                    <a:gd name="T41" fmla="*/ 0 h 13401"/>
                    <a:gd name="T42" fmla="*/ 0 w 17076"/>
                    <a:gd name="T43" fmla="*/ 0 h 13401"/>
                    <a:gd name="T44" fmla="*/ 0 w 17076"/>
                    <a:gd name="T45" fmla="*/ 0 h 13401"/>
                    <a:gd name="T46" fmla="*/ 0 w 17076"/>
                    <a:gd name="T47" fmla="*/ 0 h 13401"/>
                    <a:gd name="T48" fmla="*/ 0 w 17076"/>
                    <a:gd name="T49" fmla="*/ 0 h 13401"/>
                    <a:gd name="T50" fmla="*/ 0 w 17076"/>
                    <a:gd name="T51" fmla="*/ 0 h 13401"/>
                    <a:gd name="T52" fmla="*/ 0 w 17076"/>
                    <a:gd name="T53" fmla="*/ 0 h 13401"/>
                    <a:gd name="T54" fmla="*/ 0 w 17076"/>
                    <a:gd name="T55" fmla="*/ 0 h 13401"/>
                    <a:gd name="T56" fmla="*/ 0 w 17076"/>
                    <a:gd name="T57" fmla="*/ 0 h 13401"/>
                    <a:gd name="T58" fmla="*/ 0 w 17076"/>
                    <a:gd name="T59" fmla="*/ 0 h 13401"/>
                    <a:gd name="T60" fmla="*/ 0 w 17076"/>
                    <a:gd name="T61" fmla="*/ 0 h 13401"/>
                    <a:gd name="T62" fmla="*/ 0 w 17076"/>
                    <a:gd name="T63" fmla="*/ 0 h 13401"/>
                    <a:gd name="T64" fmla="*/ 0 w 17076"/>
                    <a:gd name="T65" fmla="*/ 0 h 13401"/>
                    <a:gd name="T66" fmla="*/ 0 w 17076"/>
                    <a:gd name="T67" fmla="*/ 0 h 13401"/>
                    <a:gd name="T68" fmla="*/ 0 w 17076"/>
                    <a:gd name="T69" fmla="*/ 0 h 13401"/>
                    <a:gd name="T70" fmla="*/ 0 w 17076"/>
                    <a:gd name="T71" fmla="*/ 0 h 13401"/>
                    <a:gd name="T72" fmla="*/ 0 w 17076"/>
                    <a:gd name="T73" fmla="*/ 0 h 13401"/>
                    <a:gd name="T74" fmla="*/ 0 w 17076"/>
                    <a:gd name="T75" fmla="*/ 0 h 13401"/>
                    <a:gd name="T76" fmla="*/ 0 w 17076"/>
                    <a:gd name="T77" fmla="*/ 0 h 13401"/>
                    <a:gd name="T78" fmla="*/ 0 w 17076"/>
                    <a:gd name="T79" fmla="*/ 0 h 13401"/>
                    <a:gd name="T80" fmla="*/ 0 w 17076"/>
                    <a:gd name="T81" fmla="*/ 0 h 13401"/>
                    <a:gd name="T82" fmla="*/ 0 w 17076"/>
                    <a:gd name="T83" fmla="*/ 0 h 13401"/>
                    <a:gd name="T84" fmla="*/ 0 w 17076"/>
                    <a:gd name="T85" fmla="*/ 0 h 13401"/>
                    <a:gd name="T86" fmla="*/ 0 w 17076"/>
                    <a:gd name="T87" fmla="*/ 0 h 13401"/>
                    <a:gd name="T88" fmla="*/ 0 w 17076"/>
                    <a:gd name="T89" fmla="*/ 0 h 13401"/>
                    <a:gd name="T90" fmla="*/ 0 w 17076"/>
                    <a:gd name="T91" fmla="*/ 0 h 13401"/>
                    <a:gd name="T92" fmla="*/ 0 w 17076"/>
                    <a:gd name="T93" fmla="*/ 0 h 13401"/>
                    <a:gd name="T94" fmla="*/ 0 w 17076"/>
                    <a:gd name="T95" fmla="*/ 0 h 13401"/>
                    <a:gd name="T96" fmla="*/ 0 w 17076"/>
                    <a:gd name="T97" fmla="*/ 0 h 13401"/>
                    <a:gd name="T98" fmla="*/ 0 w 17076"/>
                    <a:gd name="T99" fmla="*/ 0 h 13401"/>
                    <a:gd name="T100" fmla="*/ 0 w 17076"/>
                    <a:gd name="T101" fmla="*/ 0 h 13401"/>
                    <a:gd name="T102" fmla="*/ 0 w 17076"/>
                    <a:gd name="T103" fmla="*/ 0 h 13401"/>
                    <a:gd name="T104" fmla="*/ 0 w 17076"/>
                    <a:gd name="T105" fmla="*/ 0 h 13401"/>
                    <a:gd name="T106" fmla="*/ 0 w 17076"/>
                    <a:gd name="T107" fmla="*/ 0 h 13401"/>
                    <a:gd name="T108" fmla="*/ 0 w 17076"/>
                    <a:gd name="T109" fmla="*/ 0 h 13401"/>
                    <a:gd name="T110" fmla="*/ 0 w 17076"/>
                    <a:gd name="T111" fmla="*/ 0 h 13401"/>
                    <a:gd name="T112" fmla="*/ 0 w 17076"/>
                    <a:gd name="T113" fmla="*/ 0 h 13401"/>
                    <a:gd name="T114" fmla="*/ 0 w 17076"/>
                    <a:gd name="T115" fmla="*/ 0 h 13401"/>
                    <a:gd name="T116" fmla="*/ 0 w 17076"/>
                    <a:gd name="T117" fmla="*/ 0 h 13401"/>
                    <a:gd name="T118" fmla="*/ 0 w 17076"/>
                    <a:gd name="T119" fmla="*/ 0 h 13401"/>
                    <a:gd name="T120" fmla="*/ 0 w 17076"/>
                    <a:gd name="T121" fmla="*/ 0 h 134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7076"/>
                    <a:gd name="T184" fmla="*/ 0 h 13401"/>
                    <a:gd name="T185" fmla="*/ 17076 w 17076"/>
                    <a:gd name="T186" fmla="*/ 13401 h 134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7076" h="13401">
                      <a:moveTo>
                        <a:pt x="5114" y="593"/>
                      </a:moveTo>
                      <a:lnTo>
                        <a:pt x="5103" y="764"/>
                      </a:lnTo>
                      <a:lnTo>
                        <a:pt x="5097" y="935"/>
                      </a:lnTo>
                      <a:lnTo>
                        <a:pt x="5083" y="1110"/>
                      </a:lnTo>
                      <a:lnTo>
                        <a:pt x="5069" y="1193"/>
                      </a:lnTo>
                      <a:lnTo>
                        <a:pt x="4922" y="1169"/>
                      </a:lnTo>
                      <a:lnTo>
                        <a:pt x="4934" y="1097"/>
                      </a:lnTo>
                      <a:lnTo>
                        <a:pt x="4948" y="930"/>
                      </a:lnTo>
                      <a:lnTo>
                        <a:pt x="4954" y="755"/>
                      </a:lnTo>
                      <a:lnTo>
                        <a:pt x="4965" y="584"/>
                      </a:lnTo>
                      <a:lnTo>
                        <a:pt x="5114" y="593"/>
                      </a:lnTo>
                      <a:close/>
                      <a:moveTo>
                        <a:pt x="4707" y="1343"/>
                      </a:moveTo>
                      <a:lnTo>
                        <a:pt x="4721" y="1343"/>
                      </a:lnTo>
                      <a:lnTo>
                        <a:pt x="4745" y="1344"/>
                      </a:lnTo>
                      <a:lnTo>
                        <a:pt x="4773" y="1346"/>
                      </a:lnTo>
                      <a:lnTo>
                        <a:pt x="4804" y="1348"/>
                      </a:lnTo>
                      <a:lnTo>
                        <a:pt x="4847" y="1353"/>
                      </a:lnTo>
                      <a:lnTo>
                        <a:pt x="4861" y="1354"/>
                      </a:lnTo>
                      <a:lnTo>
                        <a:pt x="4849" y="1502"/>
                      </a:lnTo>
                      <a:lnTo>
                        <a:pt x="4832" y="1500"/>
                      </a:lnTo>
                      <a:lnTo>
                        <a:pt x="4795" y="1497"/>
                      </a:lnTo>
                      <a:lnTo>
                        <a:pt x="4762" y="1495"/>
                      </a:lnTo>
                      <a:lnTo>
                        <a:pt x="4738" y="1493"/>
                      </a:lnTo>
                      <a:lnTo>
                        <a:pt x="4721" y="1492"/>
                      </a:lnTo>
                      <a:lnTo>
                        <a:pt x="4707" y="1492"/>
                      </a:lnTo>
                      <a:lnTo>
                        <a:pt x="4707" y="1343"/>
                      </a:lnTo>
                      <a:close/>
                      <a:moveTo>
                        <a:pt x="5303" y="1547"/>
                      </a:moveTo>
                      <a:lnTo>
                        <a:pt x="5297" y="1583"/>
                      </a:lnTo>
                      <a:lnTo>
                        <a:pt x="5273" y="1685"/>
                      </a:lnTo>
                      <a:lnTo>
                        <a:pt x="5245" y="1784"/>
                      </a:lnTo>
                      <a:lnTo>
                        <a:pt x="5222" y="1878"/>
                      </a:lnTo>
                      <a:lnTo>
                        <a:pt x="5206" y="1969"/>
                      </a:lnTo>
                      <a:lnTo>
                        <a:pt x="5201" y="2052"/>
                      </a:lnTo>
                      <a:lnTo>
                        <a:pt x="5200" y="2037"/>
                      </a:lnTo>
                      <a:lnTo>
                        <a:pt x="5210" y="2107"/>
                      </a:lnTo>
                      <a:lnTo>
                        <a:pt x="5062" y="2127"/>
                      </a:lnTo>
                      <a:lnTo>
                        <a:pt x="5053" y="2058"/>
                      </a:lnTo>
                      <a:cubicBezTo>
                        <a:pt x="5052" y="2053"/>
                        <a:pt x="5052" y="2048"/>
                        <a:pt x="5052" y="2043"/>
                      </a:cubicBezTo>
                      <a:lnTo>
                        <a:pt x="5059" y="1942"/>
                      </a:lnTo>
                      <a:lnTo>
                        <a:pt x="5077" y="1842"/>
                      </a:lnTo>
                      <a:lnTo>
                        <a:pt x="5102" y="1745"/>
                      </a:lnTo>
                      <a:lnTo>
                        <a:pt x="5128" y="1650"/>
                      </a:lnTo>
                      <a:lnTo>
                        <a:pt x="5150" y="1560"/>
                      </a:lnTo>
                      <a:lnTo>
                        <a:pt x="5156" y="1523"/>
                      </a:lnTo>
                      <a:lnTo>
                        <a:pt x="5303" y="1547"/>
                      </a:lnTo>
                      <a:close/>
                      <a:moveTo>
                        <a:pt x="5476" y="2209"/>
                      </a:moveTo>
                      <a:lnTo>
                        <a:pt x="5547" y="2202"/>
                      </a:lnTo>
                      <a:lnTo>
                        <a:pt x="5625" y="2201"/>
                      </a:lnTo>
                      <a:cubicBezTo>
                        <a:pt x="5630" y="2201"/>
                        <a:pt x="5635" y="2202"/>
                        <a:pt x="5640" y="2202"/>
                      </a:cubicBezTo>
                      <a:lnTo>
                        <a:pt x="5645" y="2203"/>
                      </a:lnTo>
                      <a:lnTo>
                        <a:pt x="5618" y="2349"/>
                      </a:lnTo>
                      <a:lnTo>
                        <a:pt x="5613" y="2349"/>
                      </a:lnTo>
                      <a:lnTo>
                        <a:pt x="5627" y="2350"/>
                      </a:lnTo>
                      <a:lnTo>
                        <a:pt x="5560" y="2350"/>
                      </a:lnTo>
                      <a:lnTo>
                        <a:pt x="5490" y="2357"/>
                      </a:lnTo>
                      <a:lnTo>
                        <a:pt x="5476" y="2209"/>
                      </a:lnTo>
                      <a:close/>
                      <a:moveTo>
                        <a:pt x="6061" y="2403"/>
                      </a:moveTo>
                      <a:lnTo>
                        <a:pt x="6113" y="2427"/>
                      </a:lnTo>
                      <a:cubicBezTo>
                        <a:pt x="6145" y="2443"/>
                        <a:pt x="6162" y="2480"/>
                        <a:pt x="6152" y="2514"/>
                      </a:cubicBezTo>
                      <a:lnTo>
                        <a:pt x="6125" y="2612"/>
                      </a:lnTo>
                      <a:lnTo>
                        <a:pt x="6109" y="2690"/>
                      </a:lnTo>
                      <a:lnTo>
                        <a:pt x="6111" y="2680"/>
                      </a:lnTo>
                      <a:lnTo>
                        <a:pt x="6107" y="2749"/>
                      </a:lnTo>
                      <a:lnTo>
                        <a:pt x="6106" y="2731"/>
                      </a:lnTo>
                      <a:lnTo>
                        <a:pt x="6117" y="2790"/>
                      </a:lnTo>
                      <a:lnTo>
                        <a:pt x="6109" y="2768"/>
                      </a:lnTo>
                      <a:lnTo>
                        <a:pt x="6136" y="2817"/>
                      </a:lnTo>
                      <a:lnTo>
                        <a:pt x="6121" y="2798"/>
                      </a:lnTo>
                      <a:lnTo>
                        <a:pt x="6168" y="2841"/>
                      </a:lnTo>
                      <a:lnTo>
                        <a:pt x="6156" y="2832"/>
                      </a:lnTo>
                      <a:lnTo>
                        <a:pt x="6187" y="2851"/>
                      </a:lnTo>
                      <a:lnTo>
                        <a:pt x="6219" y="2867"/>
                      </a:lnTo>
                      <a:lnTo>
                        <a:pt x="6236" y="2874"/>
                      </a:lnTo>
                      <a:lnTo>
                        <a:pt x="6180" y="3011"/>
                      </a:lnTo>
                      <a:lnTo>
                        <a:pt x="6152" y="3000"/>
                      </a:lnTo>
                      <a:lnTo>
                        <a:pt x="6110" y="2978"/>
                      </a:lnTo>
                      <a:lnTo>
                        <a:pt x="6079" y="2959"/>
                      </a:lnTo>
                      <a:cubicBezTo>
                        <a:pt x="6075" y="2956"/>
                        <a:pt x="6071" y="2953"/>
                        <a:pt x="6067" y="2950"/>
                      </a:cubicBezTo>
                      <a:lnTo>
                        <a:pt x="6020" y="2907"/>
                      </a:lnTo>
                      <a:cubicBezTo>
                        <a:pt x="6014" y="2902"/>
                        <a:pt x="6009" y="2895"/>
                        <a:pt x="6005" y="2888"/>
                      </a:cubicBezTo>
                      <a:lnTo>
                        <a:pt x="5978" y="2839"/>
                      </a:lnTo>
                      <a:cubicBezTo>
                        <a:pt x="5975" y="2832"/>
                        <a:pt x="5972" y="2825"/>
                        <a:pt x="5970" y="2817"/>
                      </a:cubicBezTo>
                      <a:lnTo>
                        <a:pt x="5959" y="2758"/>
                      </a:lnTo>
                      <a:cubicBezTo>
                        <a:pt x="5958" y="2752"/>
                        <a:pt x="5958" y="2746"/>
                        <a:pt x="5958" y="2740"/>
                      </a:cubicBezTo>
                      <a:lnTo>
                        <a:pt x="5962" y="2671"/>
                      </a:lnTo>
                      <a:cubicBezTo>
                        <a:pt x="5962" y="2668"/>
                        <a:pt x="5963" y="2664"/>
                        <a:pt x="5964" y="2661"/>
                      </a:cubicBezTo>
                      <a:lnTo>
                        <a:pt x="5982" y="2573"/>
                      </a:lnTo>
                      <a:lnTo>
                        <a:pt x="6009" y="2475"/>
                      </a:lnTo>
                      <a:lnTo>
                        <a:pt x="6048" y="2561"/>
                      </a:lnTo>
                      <a:lnTo>
                        <a:pt x="5997" y="2537"/>
                      </a:lnTo>
                      <a:lnTo>
                        <a:pt x="6061" y="2403"/>
                      </a:lnTo>
                      <a:close/>
                      <a:moveTo>
                        <a:pt x="6654" y="2834"/>
                      </a:moveTo>
                      <a:lnTo>
                        <a:pt x="6678" y="2839"/>
                      </a:lnTo>
                      <a:lnTo>
                        <a:pt x="6745" y="2858"/>
                      </a:lnTo>
                      <a:lnTo>
                        <a:pt x="6805" y="2878"/>
                      </a:lnTo>
                      <a:lnTo>
                        <a:pt x="6758" y="3019"/>
                      </a:lnTo>
                      <a:lnTo>
                        <a:pt x="6703" y="3001"/>
                      </a:lnTo>
                      <a:lnTo>
                        <a:pt x="6649" y="2984"/>
                      </a:lnTo>
                      <a:lnTo>
                        <a:pt x="6625" y="2979"/>
                      </a:lnTo>
                      <a:lnTo>
                        <a:pt x="6654" y="2834"/>
                      </a:lnTo>
                      <a:close/>
                      <a:moveTo>
                        <a:pt x="7032" y="2804"/>
                      </a:moveTo>
                      <a:lnTo>
                        <a:pt x="7052" y="2778"/>
                      </a:lnTo>
                      <a:cubicBezTo>
                        <a:pt x="7054" y="2775"/>
                        <a:pt x="7057" y="2771"/>
                        <a:pt x="7061" y="2768"/>
                      </a:cubicBezTo>
                      <a:lnTo>
                        <a:pt x="7138" y="2699"/>
                      </a:lnTo>
                      <a:cubicBezTo>
                        <a:pt x="7142" y="2696"/>
                        <a:pt x="7146" y="2693"/>
                        <a:pt x="7150" y="2690"/>
                      </a:cubicBezTo>
                      <a:lnTo>
                        <a:pt x="7237" y="2639"/>
                      </a:lnTo>
                      <a:cubicBezTo>
                        <a:pt x="7240" y="2637"/>
                        <a:pt x="7244" y="2636"/>
                        <a:pt x="7248" y="2634"/>
                      </a:cubicBezTo>
                      <a:lnTo>
                        <a:pt x="7346" y="2596"/>
                      </a:lnTo>
                      <a:lnTo>
                        <a:pt x="7458" y="2561"/>
                      </a:lnTo>
                      <a:lnTo>
                        <a:pt x="7573" y="2529"/>
                      </a:lnTo>
                      <a:lnTo>
                        <a:pt x="7593" y="2523"/>
                      </a:lnTo>
                      <a:lnTo>
                        <a:pt x="7637" y="2665"/>
                      </a:lnTo>
                      <a:lnTo>
                        <a:pt x="7614" y="2672"/>
                      </a:lnTo>
                      <a:lnTo>
                        <a:pt x="7501" y="2703"/>
                      </a:lnTo>
                      <a:lnTo>
                        <a:pt x="7399" y="2735"/>
                      </a:lnTo>
                      <a:lnTo>
                        <a:pt x="7301" y="2773"/>
                      </a:lnTo>
                      <a:lnTo>
                        <a:pt x="7312" y="2768"/>
                      </a:lnTo>
                      <a:lnTo>
                        <a:pt x="7225" y="2819"/>
                      </a:lnTo>
                      <a:lnTo>
                        <a:pt x="7237" y="2810"/>
                      </a:lnTo>
                      <a:lnTo>
                        <a:pt x="7160" y="2879"/>
                      </a:lnTo>
                      <a:lnTo>
                        <a:pt x="7169" y="2869"/>
                      </a:lnTo>
                      <a:lnTo>
                        <a:pt x="7150" y="2894"/>
                      </a:lnTo>
                      <a:lnTo>
                        <a:pt x="7032" y="2804"/>
                      </a:lnTo>
                      <a:close/>
                      <a:moveTo>
                        <a:pt x="8017" y="2754"/>
                      </a:moveTo>
                      <a:lnTo>
                        <a:pt x="8021" y="2803"/>
                      </a:lnTo>
                      <a:lnTo>
                        <a:pt x="8026" y="2870"/>
                      </a:lnTo>
                      <a:lnTo>
                        <a:pt x="8029" y="2900"/>
                      </a:lnTo>
                      <a:lnTo>
                        <a:pt x="7882" y="2917"/>
                      </a:lnTo>
                      <a:lnTo>
                        <a:pt x="7877" y="2879"/>
                      </a:lnTo>
                      <a:lnTo>
                        <a:pt x="7873" y="2816"/>
                      </a:lnTo>
                      <a:lnTo>
                        <a:pt x="7869" y="2767"/>
                      </a:lnTo>
                      <a:lnTo>
                        <a:pt x="8017" y="2754"/>
                      </a:lnTo>
                      <a:close/>
                      <a:moveTo>
                        <a:pt x="8324" y="2998"/>
                      </a:moveTo>
                      <a:lnTo>
                        <a:pt x="8338" y="3000"/>
                      </a:lnTo>
                      <a:lnTo>
                        <a:pt x="8631" y="3034"/>
                      </a:lnTo>
                      <a:cubicBezTo>
                        <a:pt x="8652" y="3036"/>
                        <a:pt x="8672" y="3048"/>
                        <a:pt x="8684" y="3066"/>
                      </a:cubicBezTo>
                      <a:lnTo>
                        <a:pt x="8718" y="3116"/>
                      </a:lnTo>
                      <a:lnTo>
                        <a:pt x="8754" y="3163"/>
                      </a:lnTo>
                      <a:lnTo>
                        <a:pt x="8791" y="3216"/>
                      </a:lnTo>
                      <a:cubicBezTo>
                        <a:pt x="8793" y="3220"/>
                        <a:pt x="8795" y="3224"/>
                        <a:pt x="8797" y="3228"/>
                      </a:cubicBezTo>
                      <a:lnTo>
                        <a:pt x="8822" y="3284"/>
                      </a:lnTo>
                      <a:lnTo>
                        <a:pt x="8837" y="3330"/>
                      </a:lnTo>
                      <a:lnTo>
                        <a:pt x="8694" y="3372"/>
                      </a:lnTo>
                      <a:lnTo>
                        <a:pt x="8687" y="3345"/>
                      </a:lnTo>
                      <a:lnTo>
                        <a:pt x="8662" y="3289"/>
                      </a:lnTo>
                      <a:lnTo>
                        <a:pt x="8668" y="3301"/>
                      </a:lnTo>
                      <a:lnTo>
                        <a:pt x="8635" y="3252"/>
                      </a:lnTo>
                      <a:lnTo>
                        <a:pt x="8595" y="3199"/>
                      </a:lnTo>
                      <a:lnTo>
                        <a:pt x="8561" y="3149"/>
                      </a:lnTo>
                      <a:lnTo>
                        <a:pt x="8614" y="3181"/>
                      </a:lnTo>
                      <a:lnTo>
                        <a:pt x="8321" y="3147"/>
                      </a:lnTo>
                      <a:lnTo>
                        <a:pt x="8306" y="3146"/>
                      </a:lnTo>
                      <a:lnTo>
                        <a:pt x="8324" y="2998"/>
                      </a:lnTo>
                      <a:close/>
                      <a:moveTo>
                        <a:pt x="8964" y="3647"/>
                      </a:moveTo>
                      <a:lnTo>
                        <a:pt x="8976" y="3651"/>
                      </a:lnTo>
                      <a:lnTo>
                        <a:pt x="8964" y="3648"/>
                      </a:lnTo>
                      <a:lnTo>
                        <a:pt x="9037" y="3664"/>
                      </a:lnTo>
                      <a:lnTo>
                        <a:pt x="9091" y="3670"/>
                      </a:lnTo>
                      <a:lnTo>
                        <a:pt x="9074" y="3817"/>
                      </a:lnTo>
                      <a:lnTo>
                        <a:pt x="9006" y="3809"/>
                      </a:lnTo>
                      <a:lnTo>
                        <a:pt x="8933" y="3793"/>
                      </a:lnTo>
                      <a:cubicBezTo>
                        <a:pt x="8929" y="3792"/>
                        <a:pt x="8925" y="3791"/>
                        <a:pt x="8921" y="3790"/>
                      </a:cubicBezTo>
                      <a:lnTo>
                        <a:pt x="8910" y="3785"/>
                      </a:lnTo>
                      <a:lnTo>
                        <a:pt x="8964" y="3647"/>
                      </a:lnTo>
                      <a:close/>
                      <a:moveTo>
                        <a:pt x="9417" y="3648"/>
                      </a:moveTo>
                      <a:lnTo>
                        <a:pt x="9420" y="3644"/>
                      </a:lnTo>
                      <a:lnTo>
                        <a:pt x="9452" y="3596"/>
                      </a:lnTo>
                      <a:lnTo>
                        <a:pt x="9446" y="3607"/>
                      </a:lnTo>
                      <a:lnTo>
                        <a:pt x="9471" y="3551"/>
                      </a:lnTo>
                      <a:lnTo>
                        <a:pt x="9479" y="3520"/>
                      </a:lnTo>
                      <a:lnTo>
                        <a:pt x="9477" y="3530"/>
                      </a:lnTo>
                      <a:lnTo>
                        <a:pt x="9483" y="3486"/>
                      </a:lnTo>
                      <a:lnTo>
                        <a:pt x="9485" y="3401"/>
                      </a:lnTo>
                      <a:lnTo>
                        <a:pt x="9488" y="3354"/>
                      </a:lnTo>
                      <a:lnTo>
                        <a:pt x="9496" y="3304"/>
                      </a:lnTo>
                      <a:cubicBezTo>
                        <a:pt x="9497" y="3300"/>
                        <a:pt x="9498" y="3297"/>
                        <a:pt x="9499" y="3293"/>
                      </a:cubicBezTo>
                      <a:lnTo>
                        <a:pt x="9512" y="3254"/>
                      </a:lnTo>
                      <a:cubicBezTo>
                        <a:pt x="9514" y="3247"/>
                        <a:pt x="9518" y="3240"/>
                        <a:pt x="9522" y="3234"/>
                      </a:cubicBezTo>
                      <a:lnTo>
                        <a:pt x="9545" y="3202"/>
                      </a:lnTo>
                      <a:cubicBezTo>
                        <a:pt x="9549" y="3196"/>
                        <a:pt x="9554" y="3191"/>
                        <a:pt x="9560" y="3187"/>
                      </a:cubicBezTo>
                      <a:lnTo>
                        <a:pt x="9591" y="3163"/>
                      </a:lnTo>
                      <a:cubicBezTo>
                        <a:pt x="9595" y="3159"/>
                        <a:pt x="9600" y="3156"/>
                        <a:pt x="9606" y="3154"/>
                      </a:cubicBezTo>
                      <a:lnTo>
                        <a:pt x="9641" y="3138"/>
                      </a:lnTo>
                      <a:cubicBezTo>
                        <a:pt x="9645" y="3136"/>
                        <a:pt x="9650" y="3134"/>
                        <a:pt x="9655" y="3133"/>
                      </a:cubicBezTo>
                      <a:lnTo>
                        <a:pt x="9694" y="3124"/>
                      </a:lnTo>
                      <a:lnTo>
                        <a:pt x="9727" y="3269"/>
                      </a:lnTo>
                      <a:lnTo>
                        <a:pt x="9688" y="3278"/>
                      </a:lnTo>
                      <a:lnTo>
                        <a:pt x="9702" y="3273"/>
                      </a:lnTo>
                      <a:lnTo>
                        <a:pt x="9667" y="3289"/>
                      </a:lnTo>
                      <a:lnTo>
                        <a:pt x="9682" y="3280"/>
                      </a:lnTo>
                      <a:lnTo>
                        <a:pt x="9651" y="3304"/>
                      </a:lnTo>
                      <a:lnTo>
                        <a:pt x="9666" y="3289"/>
                      </a:lnTo>
                      <a:lnTo>
                        <a:pt x="9643" y="3321"/>
                      </a:lnTo>
                      <a:lnTo>
                        <a:pt x="9653" y="3301"/>
                      </a:lnTo>
                      <a:lnTo>
                        <a:pt x="9640" y="3340"/>
                      </a:lnTo>
                      <a:lnTo>
                        <a:pt x="9643" y="3329"/>
                      </a:lnTo>
                      <a:lnTo>
                        <a:pt x="9637" y="3363"/>
                      </a:lnTo>
                      <a:lnTo>
                        <a:pt x="9634" y="3406"/>
                      </a:lnTo>
                      <a:lnTo>
                        <a:pt x="9630" y="3507"/>
                      </a:lnTo>
                      <a:lnTo>
                        <a:pt x="9624" y="3551"/>
                      </a:lnTo>
                      <a:cubicBezTo>
                        <a:pt x="9624" y="3554"/>
                        <a:pt x="9623" y="3558"/>
                        <a:pt x="9622" y="3561"/>
                      </a:cubicBezTo>
                      <a:lnTo>
                        <a:pt x="9606" y="3612"/>
                      </a:lnTo>
                      <a:lnTo>
                        <a:pt x="9581" y="3668"/>
                      </a:lnTo>
                      <a:cubicBezTo>
                        <a:pt x="9580" y="3672"/>
                        <a:pt x="9578" y="3675"/>
                        <a:pt x="9575" y="3679"/>
                      </a:cubicBezTo>
                      <a:lnTo>
                        <a:pt x="9539" y="3733"/>
                      </a:lnTo>
                      <a:lnTo>
                        <a:pt x="9535" y="3738"/>
                      </a:lnTo>
                      <a:lnTo>
                        <a:pt x="9417" y="3648"/>
                      </a:lnTo>
                      <a:close/>
                      <a:moveTo>
                        <a:pt x="10096" y="2999"/>
                      </a:moveTo>
                      <a:lnTo>
                        <a:pt x="10184" y="2960"/>
                      </a:lnTo>
                      <a:lnTo>
                        <a:pt x="10241" y="2941"/>
                      </a:lnTo>
                      <a:lnTo>
                        <a:pt x="10287" y="3082"/>
                      </a:lnTo>
                      <a:lnTo>
                        <a:pt x="10245" y="3095"/>
                      </a:lnTo>
                      <a:lnTo>
                        <a:pt x="10157" y="3135"/>
                      </a:lnTo>
                      <a:lnTo>
                        <a:pt x="10096" y="2999"/>
                      </a:lnTo>
                      <a:close/>
                      <a:moveTo>
                        <a:pt x="10685" y="2833"/>
                      </a:moveTo>
                      <a:lnTo>
                        <a:pt x="10834" y="2809"/>
                      </a:lnTo>
                      <a:lnTo>
                        <a:pt x="11154" y="2758"/>
                      </a:lnTo>
                      <a:lnTo>
                        <a:pt x="11092" y="2822"/>
                      </a:lnTo>
                      <a:lnTo>
                        <a:pt x="11099" y="2769"/>
                      </a:lnTo>
                      <a:lnTo>
                        <a:pt x="11100" y="2722"/>
                      </a:lnTo>
                      <a:lnTo>
                        <a:pt x="11100" y="2711"/>
                      </a:lnTo>
                      <a:lnTo>
                        <a:pt x="11249" y="2713"/>
                      </a:lnTo>
                      <a:lnTo>
                        <a:pt x="11249" y="2727"/>
                      </a:lnTo>
                      <a:lnTo>
                        <a:pt x="11246" y="2788"/>
                      </a:lnTo>
                      <a:lnTo>
                        <a:pt x="11239" y="2841"/>
                      </a:lnTo>
                      <a:cubicBezTo>
                        <a:pt x="11235" y="2874"/>
                        <a:pt x="11210" y="2900"/>
                        <a:pt x="11177" y="2905"/>
                      </a:cubicBezTo>
                      <a:lnTo>
                        <a:pt x="10857" y="2956"/>
                      </a:lnTo>
                      <a:lnTo>
                        <a:pt x="10709" y="2980"/>
                      </a:lnTo>
                      <a:lnTo>
                        <a:pt x="10685" y="2833"/>
                      </a:lnTo>
                      <a:close/>
                      <a:moveTo>
                        <a:pt x="11332" y="2281"/>
                      </a:moveTo>
                      <a:lnTo>
                        <a:pt x="11368" y="2267"/>
                      </a:lnTo>
                      <a:lnTo>
                        <a:pt x="11439" y="2246"/>
                      </a:lnTo>
                      <a:lnTo>
                        <a:pt x="11485" y="2236"/>
                      </a:lnTo>
                      <a:lnTo>
                        <a:pt x="11516" y="2381"/>
                      </a:lnTo>
                      <a:lnTo>
                        <a:pt x="11480" y="2389"/>
                      </a:lnTo>
                      <a:lnTo>
                        <a:pt x="11421" y="2406"/>
                      </a:lnTo>
                      <a:lnTo>
                        <a:pt x="11384" y="2420"/>
                      </a:lnTo>
                      <a:lnTo>
                        <a:pt x="11332" y="2281"/>
                      </a:lnTo>
                      <a:close/>
                      <a:moveTo>
                        <a:pt x="11712" y="1974"/>
                      </a:moveTo>
                      <a:lnTo>
                        <a:pt x="11724" y="1947"/>
                      </a:lnTo>
                      <a:lnTo>
                        <a:pt x="11740" y="1913"/>
                      </a:lnTo>
                      <a:lnTo>
                        <a:pt x="11756" y="1883"/>
                      </a:lnTo>
                      <a:lnTo>
                        <a:pt x="11771" y="1860"/>
                      </a:lnTo>
                      <a:cubicBezTo>
                        <a:pt x="11774" y="1854"/>
                        <a:pt x="11778" y="1849"/>
                        <a:pt x="11783" y="1845"/>
                      </a:cubicBezTo>
                      <a:lnTo>
                        <a:pt x="11796" y="1833"/>
                      </a:lnTo>
                      <a:cubicBezTo>
                        <a:pt x="11803" y="1827"/>
                        <a:pt x="11810" y="1822"/>
                        <a:pt x="11819" y="1818"/>
                      </a:cubicBezTo>
                      <a:lnTo>
                        <a:pt x="11834" y="1812"/>
                      </a:lnTo>
                      <a:cubicBezTo>
                        <a:pt x="11843" y="1809"/>
                        <a:pt x="11852" y="1807"/>
                        <a:pt x="11861" y="1807"/>
                      </a:cubicBezTo>
                      <a:lnTo>
                        <a:pt x="11879" y="1807"/>
                      </a:lnTo>
                      <a:cubicBezTo>
                        <a:pt x="11886" y="1807"/>
                        <a:pt x="11892" y="1808"/>
                        <a:pt x="11898" y="1810"/>
                      </a:cubicBezTo>
                      <a:lnTo>
                        <a:pt x="11921" y="1816"/>
                      </a:lnTo>
                      <a:lnTo>
                        <a:pt x="11956" y="1827"/>
                      </a:lnTo>
                      <a:lnTo>
                        <a:pt x="11997" y="1843"/>
                      </a:lnTo>
                      <a:lnTo>
                        <a:pt x="12043" y="1861"/>
                      </a:lnTo>
                      <a:lnTo>
                        <a:pt x="12099" y="1882"/>
                      </a:lnTo>
                      <a:lnTo>
                        <a:pt x="12049" y="1881"/>
                      </a:lnTo>
                      <a:lnTo>
                        <a:pt x="12124" y="1855"/>
                      </a:lnTo>
                      <a:lnTo>
                        <a:pt x="12194" y="1833"/>
                      </a:lnTo>
                      <a:lnTo>
                        <a:pt x="12257" y="1813"/>
                      </a:lnTo>
                      <a:lnTo>
                        <a:pt x="12260" y="1813"/>
                      </a:lnTo>
                      <a:lnTo>
                        <a:pt x="12300" y="1956"/>
                      </a:lnTo>
                      <a:lnTo>
                        <a:pt x="12239" y="1974"/>
                      </a:lnTo>
                      <a:lnTo>
                        <a:pt x="12173" y="1996"/>
                      </a:lnTo>
                      <a:lnTo>
                        <a:pt x="12098" y="2022"/>
                      </a:lnTo>
                      <a:cubicBezTo>
                        <a:pt x="12082" y="2027"/>
                        <a:pt x="12064" y="2027"/>
                        <a:pt x="12048" y="2021"/>
                      </a:cubicBezTo>
                      <a:lnTo>
                        <a:pt x="11988" y="2000"/>
                      </a:lnTo>
                      <a:lnTo>
                        <a:pt x="11942" y="1982"/>
                      </a:lnTo>
                      <a:lnTo>
                        <a:pt x="11907" y="1968"/>
                      </a:lnTo>
                      <a:lnTo>
                        <a:pt x="11884" y="1959"/>
                      </a:lnTo>
                      <a:lnTo>
                        <a:pt x="11861" y="1953"/>
                      </a:lnTo>
                      <a:lnTo>
                        <a:pt x="11879" y="1956"/>
                      </a:lnTo>
                      <a:lnTo>
                        <a:pt x="11861" y="1956"/>
                      </a:lnTo>
                      <a:lnTo>
                        <a:pt x="11889" y="1950"/>
                      </a:lnTo>
                      <a:lnTo>
                        <a:pt x="11874" y="1956"/>
                      </a:lnTo>
                      <a:lnTo>
                        <a:pt x="11897" y="1942"/>
                      </a:lnTo>
                      <a:lnTo>
                        <a:pt x="11884" y="1954"/>
                      </a:lnTo>
                      <a:lnTo>
                        <a:pt x="11896" y="1939"/>
                      </a:lnTo>
                      <a:lnTo>
                        <a:pt x="11887" y="1954"/>
                      </a:lnTo>
                      <a:lnTo>
                        <a:pt x="11875" y="1976"/>
                      </a:lnTo>
                      <a:lnTo>
                        <a:pt x="11859" y="2010"/>
                      </a:lnTo>
                      <a:lnTo>
                        <a:pt x="11846" y="2037"/>
                      </a:lnTo>
                      <a:lnTo>
                        <a:pt x="11712" y="1974"/>
                      </a:lnTo>
                      <a:close/>
                      <a:moveTo>
                        <a:pt x="12733" y="1794"/>
                      </a:moveTo>
                      <a:lnTo>
                        <a:pt x="12742" y="1796"/>
                      </a:lnTo>
                      <a:lnTo>
                        <a:pt x="12805" y="1813"/>
                      </a:lnTo>
                      <a:lnTo>
                        <a:pt x="12868" y="1832"/>
                      </a:lnTo>
                      <a:lnTo>
                        <a:pt x="12885" y="1838"/>
                      </a:lnTo>
                      <a:lnTo>
                        <a:pt x="12839" y="1979"/>
                      </a:lnTo>
                      <a:lnTo>
                        <a:pt x="12825" y="1975"/>
                      </a:lnTo>
                      <a:lnTo>
                        <a:pt x="12764" y="1956"/>
                      </a:lnTo>
                      <a:lnTo>
                        <a:pt x="12713" y="1941"/>
                      </a:lnTo>
                      <a:lnTo>
                        <a:pt x="12705" y="1940"/>
                      </a:lnTo>
                      <a:lnTo>
                        <a:pt x="12733" y="1794"/>
                      </a:lnTo>
                      <a:close/>
                      <a:moveTo>
                        <a:pt x="13254" y="1780"/>
                      </a:moveTo>
                      <a:lnTo>
                        <a:pt x="13258" y="1779"/>
                      </a:lnTo>
                      <a:lnTo>
                        <a:pt x="13304" y="1759"/>
                      </a:lnTo>
                      <a:lnTo>
                        <a:pt x="13343" y="1744"/>
                      </a:lnTo>
                      <a:lnTo>
                        <a:pt x="13380" y="1733"/>
                      </a:lnTo>
                      <a:cubicBezTo>
                        <a:pt x="13386" y="1732"/>
                        <a:pt x="13392" y="1731"/>
                        <a:pt x="13398" y="1731"/>
                      </a:cubicBezTo>
                      <a:lnTo>
                        <a:pt x="13418" y="1731"/>
                      </a:lnTo>
                      <a:cubicBezTo>
                        <a:pt x="13435" y="1731"/>
                        <a:pt x="13451" y="1737"/>
                        <a:pt x="13464" y="1747"/>
                      </a:cubicBezTo>
                      <a:lnTo>
                        <a:pt x="13477" y="1757"/>
                      </a:lnTo>
                      <a:cubicBezTo>
                        <a:pt x="13490" y="1766"/>
                        <a:pt x="13499" y="1780"/>
                        <a:pt x="13503" y="1796"/>
                      </a:cubicBezTo>
                      <a:lnTo>
                        <a:pt x="13509" y="1818"/>
                      </a:lnTo>
                      <a:cubicBezTo>
                        <a:pt x="13511" y="1824"/>
                        <a:pt x="13512" y="1831"/>
                        <a:pt x="13512" y="1837"/>
                      </a:cubicBezTo>
                      <a:lnTo>
                        <a:pt x="13512" y="1872"/>
                      </a:lnTo>
                      <a:lnTo>
                        <a:pt x="13506" y="1928"/>
                      </a:lnTo>
                      <a:lnTo>
                        <a:pt x="13497" y="1996"/>
                      </a:lnTo>
                      <a:lnTo>
                        <a:pt x="13484" y="2078"/>
                      </a:lnTo>
                      <a:lnTo>
                        <a:pt x="13469" y="2178"/>
                      </a:lnTo>
                      <a:lnTo>
                        <a:pt x="13457" y="2256"/>
                      </a:lnTo>
                      <a:lnTo>
                        <a:pt x="13310" y="2234"/>
                      </a:lnTo>
                      <a:lnTo>
                        <a:pt x="13322" y="2157"/>
                      </a:lnTo>
                      <a:lnTo>
                        <a:pt x="13337" y="2055"/>
                      </a:lnTo>
                      <a:lnTo>
                        <a:pt x="13350" y="1975"/>
                      </a:lnTo>
                      <a:lnTo>
                        <a:pt x="13359" y="1913"/>
                      </a:lnTo>
                      <a:lnTo>
                        <a:pt x="13363" y="1872"/>
                      </a:lnTo>
                      <a:lnTo>
                        <a:pt x="13363" y="1837"/>
                      </a:lnTo>
                      <a:lnTo>
                        <a:pt x="13366" y="1857"/>
                      </a:lnTo>
                      <a:lnTo>
                        <a:pt x="13360" y="1835"/>
                      </a:lnTo>
                      <a:lnTo>
                        <a:pt x="13386" y="1874"/>
                      </a:lnTo>
                      <a:lnTo>
                        <a:pt x="13373" y="1864"/>
                      </a:lnTo>
                      <a:lnTo>
                        <a:pt x="13418" y="1880"/>
                      </a:lnTo>
                      <a:lnTo>
                        <a:pt x="13398" y="1880"/>
                      </a:lnTo>
                      <a:lnTo>
                        <a:pt x="13416" y="1878"/>
                      </a:lnTo>
                      <a:lnTo>
                        <a:pt x="13398" y="1881"/>
                      </a:lnTo>
                      <a:lnTo>
                        <a:pt x="13363" y="1896"/>
                      </a:lnTo>
                      <a:lnTo>
                        <a:pt x="13315" y="1916"/>
                      </a:lnTo>
                      <a:lnTo>
                        <a:pt x="13312" y="1917"/>
                      </a:lnTo>
                      <a:lnTo>
                        <a:pt x="13254" y="1780"/>
                      </a:lnTo>
                      <a:close/>
                      <a:moveTo>
                        <a:pt x="13606" y="2556"/>
                      </a:moveTo>
                      <a:lnTo>
                        <a:pt x="13609" y="2558"/>
                      </a:lnTo>
                      <a:lnTo>
                        <a:pt x="13584" y="2550"/>
                      </a:lnTo>
                      <a:lnTo>
                        <a:pt x="13651" y="2559"/>
                      </a:lnTo>
                      <a:lnTo>
                        <a:pt x="13634" y="2559"/>
                      </a:lnTo>
                      <a:lnTo>
                        <a:pt x="13691" y="2553"/>
                      </a:lnTo>
                      <a:lnTo>
                        <a:pt x="13680" y="2554"/>
                      </a:lnTo>
                      <a:lnTo>
                        <a:pt x="13700" y="2549"/>
                      </a:lnTo>
                      <a:lnTo>
                        <a:pt x="13736" y="2693"/>
                      </a:lnTo>
                      <a:lnTo>
                        <a:pt x="13717" y="2698"/>
                      </a:lnTo>
                      <a:cubicBezTo>
                        <a:pt x="13713" y="2699"/>
                        <a:pt x="13710" y="2700"/>
                        <a:pt x="13706" y="2700"/>
                      </a:cubicBezTo>
                      <a:lnTo>
                        <a:pt x="13649" y="2706"/>
                      </a:lnTo>
                      <a:cubicBezTo>
                        <a:pt x="13643" y="2707"/>
                        <a:pt x="13637" y="2707"/>
                        <a:pt x="13632" y="2706"/>
                      </a:cubicBezTo>
                      <a:lnTo>
                        <a:pt x="13565" y="2697"/>
                      </a:lnTo>
                      <a:cubicBezTo>
                        <a:pt x="13556" y="2696"/>
                        <a:pt x="13548" y="2693"/>
                        <a:pt x="13540" y="2689"/>
                      </a:cubicBezTo>
                      <a:lnTo>
                        <a:pt x="13537" y="2688"/>
                      </a:lnTo>
                      <a:lnTo>
                        <a:pt x="13606" y="2556"/>
                      </a:lnTo>
                      <a:close/>
                      <a:moveTo>
                        <a:pt x="14150" y="2545"/>
                      </a:moveTo>
                      <a:lnTo>
                        <a:pt x="14165" y="2567"/>
                      </a:lnTo>
                      <a:lnTo>
                        <a:pt x="14193" y="2610"/>
                      </a:lnTo>
                      <a:lnTo>
                        <a:pt x="14216" y="2643"/>
                      </a:lnTo>
                      <a:lnTo>
                        <a:pt x="14235" y="2670"/>
                      </a:lnTo>
                      <a:lnTo>
                        <a:pt x="14250" y="2691"/>
                      </a:lnTo>
                      <a:lnTo>
                        <a:pt x="14260" y="2706"/>
                      </a:lnTo>
                      <a:lnTo>
                        <a:pt x="14268" y="2717"/>
                      </a:lnTo>
                      <a:lnTo>
                        <a:pt x="14269" y="2718"/>
                      </a:lnTo>
                      <a:lnTo>
                        <a:pt x="14149" y="2804"/>
                      </a:lnTo>
                      <a:lnTo>
                        <a:pt x="14142" y="2793"/>
                      </a:lnTo>
                      <a:lnTo>
                        <a:pt x="14130" y="2779"/>
                      </a:lnTo>
                      <a:lnTo>
                        <a:pt x="14107" y="2753"/>
                      </a:lnTo>
                      <a:lnTo>
                        <a:pt x="14083" y="2730"/>
                      </a:lnTo>
                      <a:lnTo>
                        <a:pt x="14057" y="2711"/>
                      </a:lnTo>
                      <a:lnTo>
                        <a:pt x="14067" y="2718"/>
                      </a:lnTo>
                      <a:lnTo>
                        <a:pt x="14034" y="2701"/>
                      </a:lnTo>
                      <a:lnTo>
                        <a:pt x="14057" y="2708"/>
                      </a:lnTo>
                      <a:lnTo>
                        <a:pt x="14025" y="2703"/>
                      </a:lnTo>
                      <a:lnTo>
                        <a:pt x="14067" y="2697"/>
                      </a:lnTo>
                      <a:lnTo>
                        <a:pt x="14038" y="2710"/>
                      </a:lnTo>
                      <a:lnTo>
                        <a:pt x="14064" y="2691"/>
                      </a:lnTo>
                      <a:lnTo>
                        <a:pt x="14052" y="2705"/>
                      </a:lnTo>
                      <a:lnTo>
                        <a:pt x="14061" y="2691"/>
                      </a:lnTo>
                      <a:lnTo>
                        <a:pt x="14050" y="2712"/>
                      </a:lnTo>
                      <a:lnTo>
                        <a:pt x="14055" y="2701"/>
                      </a:lnTo>
                      <a:lnTo>
                        <a:pt x="14046" y="2728"/>
                      </a:lnTo>
                      <a:lnTo>
                        <a:pt x="14049" y="2717"/>
                      </a:lnTo>
                      <a:lnTo>
                        <a:pt x="14043" y="2751"/>
                      </a:lnTo>
                      <a:lnTo>
                        <a:pt x="14042" y="2759"/>
                      </a:lnTo>
                      <a:lnTo>
                        <a:pt x="13894" y="2742"/>
                      </a:lnTo>
                      <a:lnTo>
                        <a:pt x="13896" y="2726"/>
                      </a:lnTo>
                      <a:lnTo>
                        <a:pt x="13902" y="2692"/>
                      </a:lnTo>
                      <a:cubicBezTo>
                        <a:pt x="13903" y="2688"/>
                        <a:pt x="13904" y="2684"/>
                        <a:pt x="13905" y="2681"/>
                      </a:cubicBezTo>
                      <a:lnTo>
                        <a:pt x="13914" y="2654"/>
                      </a:lnTo>
                      <a:cubicBezTo>
                        <a:pt x="13915" y="2650"/>
                        <a:pt x="13917" y="2647"/>
                        <a:pt x="13919" y="2643"/>
                      </a:cubicBezTo>
                      <a:lnTo>
                        <a:pt x="13930" y="2622"/>
                      </a:lnTo>
                      <a:cubicBezTo>
                        <a:pt x="13932" y="2617"/>
                        <a:pt x="13935" y="2612"/>
                        <a:pt x="13939" y="2608"/>
                      </a:cubicBezTo>
                      <a:lnTo>
                        <a:pt x="13951" y="2594"/>
                      </a:lnTo>
                      <a:cubicBezTo>
                        <a:pt x="13958" y="2586"/>
                        <a:pt x="13967" y="2579"/>
                        <a:pt x="13977" y="2575"/>
                      </a:cubicBezTo>
                      <a:lnTo>
                        <a:pt x="14006" y="2562"/>
                      </a:lnTo>
                      <a:cubicBezTo>
                        <a:pt x="14019" y="2556"/>
                        <a:pt x="14034" y="2554"/>
                        <a:pt x="14048" y="2556"/>
                      </a:cubicBezTo>
                      <a:lnTo>
                        <a:pt x="14080" y="2561"/>
                      </a:lnTo>
                      <a:cubicBezTo>
                        <a:pt x="14088" y="2562"/>
                        <a:pt x="14095" y="2565"/>
                        <a:pt x="14102" y="2568"/>
                      </a:cubicBezTo>
                      <a:lnTo>
                        <a:pt x="14135" y="2585"/>
                      </a:lnTo>
                      <a:cubicBezTo>
                        <a:pt x="14139" y="2587"/>
                        <a:pt x="14143" y="2590"/>
                        <a:pt x="14146" y="2592"/>
                      </a:cubicBezTo>
                      <a:lnTo>
                        <a:pt x="14186" y="2623"/>
                      </a:lnTo>
                      <a:lnTo>
                        <a:pt x="14220" y="2656"/>
                      </a:lnTo>
                      <a:lnTo>
                        <a:pt x="14245" y="2686"/>
                      </a:lnTo>
                      <a:lnTo>
                        <a:pt x="14267" y="2714"/>
                      </a:lnTo>
                      <a:lnTo>
                        <a:pt x="14274" y="2725"/>
                      </a:lnTo>
                      <a:cubicBezTo>
                        <a:pt x="14295" y="2758"/>
                        <a:pt x="14287" y="2802"/>
                        <a:pt x="14255" y="2825"/>
                      </a:cubicBezTo>
                      <a:cubicBezTo>
                        <a:pt x="14223" y="2848"/>
                        <a:pt x="14178" y="2842"/>
                        <a:pt x="14153" y="2811"/>
                      </a:cubicBezTo>
                      <a:lnTo>
                        <a:pt x="14147" y="2802"/>
                      </a:lnTo>
                      <a:lnTo>
                        <a:pt x="14141" y="2793"/>
                      </a:lnTo>
                      <a:lnTo>
                        <a:pt x="14129" y="2778"/>
                      </a:lnTo>
                      <a:lnTo>
                        <a:pt x="14114" y="2757"/>
                      </a:lnTo>
                      <a:lnTo>
                        <a:pt x="14093" y="2727"/>
                      </a:lnTo>
                      <a:lnTo>
                        <a:pt x="14068" y="2691"/>
                      </a:lnTo>
                      <a:lnTo>
                        <a:pt x="14040" y="2648"/>
                      </a:lnTo>
                      <a:lnTo>
                        <a:pt x="14026" y="2626"/>
                      </a:lnTo>
                      <a:lnTo>
                        <a:pt x="14150" y="2545"/>
                      </a:lnTo>
                      <a:close/>
                      <a:moveTo>
                        <a:pt x="14264" y="2657"/>
                      </a:moveTo>
                      <a:lnTo>
                        <a:pt x="14336" y="2631"/>
                      </a:lnTo>
                      <a:lnTo>
                        <a:pt x="14287" y="2688"/>
                      </a:lnTo>
                      <a:lnTo>
                        <a:pt x="14299" y="2621"/>
                      </a:lnTo>
                      <a:lnTo>
                        <a:pt x="14300" y="2617"/>
                      </a:lnTo>
                      <a:lnTo>
                        <a:pt x="14446" y="2644"/>
                      </a:lnTo>
                      <a:lnTo>
                        <a:pt x="14446" y="2648"/>
                      </a:lnTo>
                      <a:lnTo>
                        <a:pt x="14434" y="2715"/>
                      </a:lnTo>
                      <a:cubicBezTo>
                        <a:pt x="14429" y="2741"/>
                        <a:pt x="14410" y="2763"/>
                        <a:pt x="14385" y="2772"/>
                      </a:cubicBezTo>
                      <a:lnTo>
                        <a:pt x="14313" y="2797"/>
                      </a:lnTo>
                      <a:lnTo>
                        <a:pt x="14264" y="2657"/>
                      </a:lnTo>
                      <a:close/>
                      <a:moveTo>
                        <a:pt x="14468" y="2168"/>
                      </a:moveTo>
                      <a:lnTo>
                        <a:pt x="14516" y="2113"/>
                      </a:lnTo>
                      <a:lnTo>
                        <a:pt x="14599" y="2038"/>
                      </a:lnTo>
                      <a:lnTo>
                        <a:pt x="14651" y="1999"/>
                      </a:lnTo>
                      <a:lnTo>
                        <a:pt x="14705" y="1960"/>
                      </a:lnTo>
                      <a:lnTo>
                        <a:pt x="14674" y="2014"/>
                      </a:lnTo>
                      <a:lnTo>
                        <a:pt x="14685" y="1895"/>
                      </a:lnTo>
                      <a:lnTo>
                        <a:pt x="14691" y="1776"/>
                      </a:lnTo>
                      <a:lnTo>
                        <a:pt x="14698" y="1718"/>
                      </a:lnTo>
                      <a:lnTo>
                        <a:pt x="14845" y="1735"/>
                      </a:lnTo>
                      <a:lnTo>
                        <a:pt x="14840" y="1783"/>
                      </a:lnTo>
                      <a:lnTo>
                        <a:pt x="14833" y="1908"/>
                      </a:lnTo>
                      <a:lnTo>
                        <a:pt x="14822" y="2027"/>
                      </a:lnTo>
                      <a:cubicBezTo>
                        <a:pt x="14820" y="2049"/>
                        <a:pt x="14809" y="2068"/>
                        <a:pt x="14792" y="2081"/>
                      </a:cubicBezTo>
                      <a:lnTo>
                        <a:pt x="14740" y="2118"/>
                      </a:lnTo>
                      <a:lnTo>
                        <a:pt x="14698" y="2149"/>
                      </a:lnTo>
                      <a:lnTo>
                        <a:pt x="14627" y="2212"/>
                      </a:lnTo>
                      <a:lnTo>
                        <a:pt x="14579" y="2266"/>
                      </a:lnTo>
                      <a:lnTo>
                        <a:pt x="14468" y="2168"/>
                      </a:lnTo>
                      <a:close/>
                      <a:moveTo>
                        <a:pt x="15060" y="1412"/>
                      </a:moveTo>
                      <a:lnTo>
                        <a:pt x="15113" y="1423"/>
                      </a:lnTo>
                      <a:lnTo>
                        <a:pt x="15210" y="1453"/>
                      </a:lnTo>
                      <a:lnTo>
                        <a:pt x="15165" y="1595"/>
                      </a:lnTo>
                      <a:lnTo>
                        <a:pt x="15082" y="1568"/>
                      </a:lnTo>
                      <a:lnTo>
                        <a:pt x="15029" y="1557"/>
                      </a:lnTo>
                      <a:lnTo>
                        <a:pt x="15060" y="1412"/>
                      </a:lnTo>
                      <a:close/>
                      <a:moveTo>
                        <a:pt x="15518" y="1527"/>
                      </a:moveTo>
                      <a:lnTo>
                        <a:pt x="15526" y="1481"/>
                      </a:lnTo>
                      <a:lnTo>
                        <a:pt x="15525" y="1495"/>
                      </a:lnTo>
                      <a:lnTo>
                        <a:pt x="15524" y="1444"/>
                      </a:lnTo>
                      <a:lnTo>
                        <a:pt x="15517" y="1402"/>
                      </a:lnTo>
                      <a:lnTo>
                        <a:pt x="15505" y="1358"/>
                      </a:lnTo>
                      <a:lnTo>
                        <a:pt x="15476" y="1256"/>
                      </a:lnTo>
                      <a:lnTo>
                        <a:pt x="15464" y="1199"/>
                      </a:lnTo>
                      <a:lnTo>
                        <a:pt x="15458" y="1137"/>
                      </a:lnTo>
                      <a:lnTo>
                        <a:pt x="15465" y="1009"/>
                      </a:lnTo>
                      <a:lnTo>
                        <a:pt x="15474" y="944"/>
                      </a:lnTo>
                      <a:lnTo>
                        <a:pt x="15621" y="964"/>
                      </a:lnTo>
                      <a:lnTo>
                        <a:pt x="15614" y="1018"/>
                      </a:lnTo>
                      <a:lnTo>
                        <a:pt x="15607" y="1126"/>
                      </a:lnTo>
                      <a:lnTo>
                        <a:pt x="15609" y="1168"/>
                      </a:lnTo>
                      <a:lnTo>
                        <a:pt x="15619" y="1215"/>
                      </a:lnTo>
                      <a:lnTo>
                        <a:pt x="15648" y="1319"/>
                      </a:lnTo>
                      <a:lnTo>
                        <a:pt x="15664" y="1379"/>
                      </a:lnTo>
                      <a:lnTo>
                        <a:pt x="15673" y="1441"/>
                      </a:lnTo>
                      <a:lnTo>
                        <a:pt x="15674" y="1492"/>
                      </a:lnTo>
                      <a:cubicBezTo>
                        <a:pt x="15674" y="1497"/>
                        <a:pt x="15673" y="1501"/>
                        <a:pt x="15673" y="1506"/>
                      </a:cubicBezTo>
                      <a:lnTo>
                        <a:pt x="15665" y="1552"/>
                      </a:lnTo>
                      <a:lnTo>
                        <a:pt x="15518" y="1527"/>
                      </a:lnTo>
                      <a:close/>
                      <a:moveTo>
                        <a:pt x="15473" y="548"/>
                      </a:moveTo>
                      <a:lnTo>
                        <a:pt x="15467" y="534"/>
                      </a:lnTo>
                      <a:lnTo>
                        <a:pt x="15411" y="419"/>
                      </a:lnTo>
                      <a:lnTo>
                        <a:pt x="15544" y="354"/>
                      </a:lnTo>
                      <a:lnTo>
                        <a:pt x="15606" y="479"/>
                      </a:lnTo>
                      <a:lnTo>
                        <a:pt x="15611" y="493"/>
                      </a:lnTo>
                      <a:lnTo>
                        <a:pt x="15473" y="548"/>
                      </a:lnTo>
                      <a:close/>
                      <a:moveTo>
                        <a:pt x="15479" y="0"/>
                      </a:moveTo>
                      <a:lnTo>
                        <a:pt x="15490" y="2"/>
                      </a:lnTo>
                      <a:lnTo>
                        <a:pt x="15573" y="16"/>
                      </a:lnTo>
                      <a:lnTo>
                        <a:pt x="15674" y="41"/>
                      </a:lnTo>
                      <a:cubicBezTo>
                        <a:pt x="15700" y="48"/>
                        <a:pt x="15720" y="67"/>
                        <a:pt x="15728" y="93"/>
                      </a:cubicBezTo>
                      <a:lnTo>
                        <a:pt x="15758" y="197"/>
                      </a:lnTo>
                      <a:lnTo>
                        <a:pt x="15773" y="248"/>
                      </a:lnTo>
                      <a:lnTo>
                        <a:pt x="15791" y="293"/>
                      </a:lnTo>
                      <a:lnTo>
                        <a:pt x="15786" y="282"/>
                      </a:lnTo>
                      <a:lnTo>
                        <a:pt x="15816" y="331"/>
                      </a:lnTo>
                      <a:lnTo>
                        <a:pt x="15847" y="371"/>
                      </a:lnTo>
                      <a:lnTo>
                        <a:pt x="15884" y="421"/>
                      </a:lnTo>
                      <a:lnTo>
                        <a:pt x="15894" y="438"/>
                      </a:lnTo>
                      <a:lnTo>
                        <a:pt x="15764" y="510"/>
                      </a:lnTo>
                      <a:lnTo>
                        <a:pt x="15765" y="509"/>
                      </a:lnTo>
                      <a:lnTo>
                        <a:pt x="15729" y="462"/>
                      </a:lnTo>
                      <a:lnTo>
                        <a:pt x="15689" y="408"/>
                      </a:lnTo>
                      <a:lnTo>
                        <a:pt x="15659" y="359"/>
                      </a:lnTo>
                      <a:cubicBezTo>
                        <a:pt x="15657" y="356"/>
                        <a:pt x="15655" y="352"/>
                        <a:pt x="15654" y="348"/>
                      </a:cubicBezTo>
                      <a:lnTo>
                        <a:pt x="15630" y="289"/>
                      </a:lnTo>
                      <a:lnTo>
                        <a:pt x="15615" y="238"/>
                      </a:lnTo>
                      <a:lnTo>
                        <a:pt x="15585" y="134"/>
                      </a:lnTo>
                      <a:lnTo>
                        <a:pt x="15639" y="186"/>
                      </a:lnTo>
                      <a:lnTo>
                        <a:pt x="15546" y="163"/>
                      </a:lnTo>
                      <a:lnTo>
                        <a:pt x="15475" y="149"/>
                      </a:lnTo>
                      <a:lnTo>
                        <a:pt x="15463" y="148"/>
                      </a:lnTo>
                      <a:lnTo>
                        <a:pt x="15479" y="0"/>
                      </a:lnTo>
                      <a:close/>
                      <a:moveTo>
                        <a:pt x="16026" y="770"/>
                      </a:moveTo>
                      <a:lnTo>
                        <a:pt x="16077" y="778"/>
                      </a:lnTo>
                      <a:lnTo>
                        <a:pt x="16136" y="792"/>
                      </a:lnTo>
                      <a:cubicBezTo>
                        <a:pt x="16163" y="799"/>
                        <a:pt x="16184" y="820"/>
                        <a:pt x="16191" y="846"/>
                      </a:cubicBezTo>
                      <a:lnTo>
                        <a:pt x="16201" y="887"/>
                      </a:lnTo>
                      <a:lnTo>
                        <a:pt x="16057" y="923"/>
                      </a:lnTo>
                      <a:lnTo>
                        <a:pt x="16046" y="882"/>
                      </a:lnTo>
                      <a:lnTo>
                        <a:pt x="16101" y="937"/>
                      </a:lnTo>
                      <a:lnTo>
                        <a:pt x="16053" y="925"/>
                      </a:lnTo>
                      <a:lnTo>
                        <a:pt x="16002" y="916"/>
                      </a:lnTo>
                      <a:lnTo>
                        <a:pt x="16026" y="770"/>
                      </a:lnTo>
                      <a:close/>
                      <a:moveTo>
                        <a:pt x="16297" y="1287"/>
                      </a:moveTo>
                      <a:lnTo>
                        <a:pt x="16302" y="1294"/>
                      </a:lnTo>
                      <a:lnTo>
                        <a:pt x="16276" y="1272"/>
                      </a:lnTo>
                      <a:lnTo>
                        <a:pt x="16286" y="1277"/>
                      </a:lnTo>
                      <a:lnTo>
                        <a:pt x="16300" y="1281"/>
                      </a:lnTo>
                      <a:lnTo>
                        <a:pt x="16332" y="1292"/>
                      </a:lnTo>
                      <a:lnTo>
                        <a:pt x="16376" y="1306"/>
                      </a:lnTo>
                      <a:lnTo>
                        <a:pt x="16425" y="1320"/>
                      </a:lnTo>
                      <a:lnTo>
                        <a:pt x="16482" y="1336"/>
                      </a:lnTo>
                      <a:lnTo>
                        <a:pt x="16606" y="1371"/>
                      </a:lnTo>
                      <a:lnTo>
                        <a:pt x="16732" y="1406"/>
                      </a:lnTo>
                      <a:lnTo>
                        <a:pt x="16791" y="1422"/>
                      </a:lnTo>
                      <a:lnTo>
                        <a:pt x="16824" y="1431"/>
                      </a:lnTo>
                      <a:lnTo>
                        <a:pt x="16785" y="1574"/>
                      </a:lnTo>
                      <a:lnTo>
                        <a:pt x="16752" y="1565"/>
                      </a:lnTo>
                      <a:lnTo>
                        <a:pt x="16693" y="1549"/>
                      </a:lnTo>
                      <a:lnTo>
                        <a:pt x="16565" y="1514"/>
                      </a:lnTo>
                      <a:lnTo>
                        <a:pt x="16441" y="1479"/>
                      </a:lnTo>
                      <a:lnTo>
                        <a:pt x="16384" y="1463"/>
                      </a:lnTo>
                      <a:lnTo>
                        <a:pt x="16331" y="1447"/>
                      </a:lnTo>
                      <a:lnTo>
                        <a:pt x="16287" y="1433"/>
                      </a:lnTo>
                      <a:lnTo>
                        <a:pt x="16251" y="1422"/>
                      </a:lnTo>
                      <a:lnTo>
                        <a:pt x="16219" y="1410"/>
                      </a:lnTo>
                      <a:lnTo>
                        <a:pt x="16209" y="1405"/>
                      </a:lnTo>
                      <a:cubicBezTo>
                        <a:pt x="16199" y="1400"/>
                        <a:pt x="16190" y="1392"/>
                        <a:pt x="16183" y="1383"/>
                      </a:cubicBezTo>
                      <a:lnTo>
                        <a:pt x="16177" y="1375"/>
                      </a:lnTo>
                      <a:lnTo>
                        <a:pt x="16297" y="1287"/>
                      </a:lnTo>
                      <a:close/>
                      <a:moveTo>
                        <a:pt x="17071" y="1823"/>
                      </a:moveTo>
                      <a:lnTo>
                        <a:pt x="17076" y="1912"/>
                      </a:lnTo>
                      <a:lnTo>
                        <a:pt x="17076" y="1975"/>
                      </a:lnTo>
                      <a:lnTo>
                        <a:pt x="16927" y="1975"/>
                      </a:lnTo>
                      <a:lnTo>
                        <a:pt x="16927" y="1919"/>
                      </a:lnTo>
                      <a:lnTo>
                        <a:pt x="16923" y="1830"/>
                      </a:lnTo>
                      <a:lnTo>
                        <a:pt x="17071" y="1823"/>
                      </a:lnTo>
                      <a:close/>
                      <a:moveTo>
                        <a:pt x="17059" y="2426"/>
                      </a:moveTo>
                      <a:lnTo>
                        <a:pt x="17045" y="2604"/>
                      </a:lnTo>
                      <a:lnTo>
                        <a:pt x="17032" y="2713"/>
                      </a:lnTo>
                      <a:lnTo>
                        <a:pt x="17020" y="2813"/>
                      </a:lnTo>
                      <a:lnTo>
                        <a:pt x="17007" y="2908"/>
                      </a:lnTo>
                      <a:lnTo>
                        <a:pt x="16994" y="2991"/>
                      </a:lnTo>
                      <a:lnTo>
                        <a:pt x="16988" y="3024"/>
                      </a:lnTo>
                      <a:lnTo>
                        <a:pt x="16842" y="2997"/>
                      </a:lnTo>
                      <a:lnTo>
                        <a:pt x="16847" y="2968"/>
                      </a:lnTo>
                      <a:lnTo>
                        <a:pt x="16860" y="2887"/>
                      </a:lnTo>
                      <a:lnTo>
                        <a:pt x="16873" y="2796"/>
                      </a:lnTo>
                      <a:lnTo>
                        <a:pt x="16885" y="2696"/>
                      </a:lnTo>
                      <a:lnTo>
                        <a:pt x="16896" y="2591"/>
                      </a:lnTo>
                      <a:lnTo>
                        <a:pt x="16911" y="2414"/>
                      </a:lnTo>
                      <a:lnTo>
                        <a:pt x="17059" y="2426"/>
                      </a:lnTo>
                      <a:close/>
                      <a:moveTo>
                        <a:pt x="16638" y="3309"/>
                      </a:moveTo>
                      <a:lnTo>
                        <a:pt x="16600" y="3338"/>
                      </a:lnTo>
                      <a:lnTo>
                        <a:pt x="16550" y="3375"/>
                      </a:lnTo>
                      <a:lnTo>
                        <a:pt x="16577" y="3337"/>
                      </a:lnTo>
                      <a:lnTo>
                        <a:pt x="16565" y="3376"/>
                      </a:lnTo>
                      <a:lnTo>
                        <a:pt x="16423" y="3332"/>
                      </a:lnTo>
                      <a:lnTo>
                        <a:pt x="16436" y="3292"/>
                      </a:lnTo>
                      <a:cubicBezTo>
                        <a:pt x="16440" y="3277"/>
                        <a:pt x="16450" y="3264"/>
                        <a:pt x="16463" y="3254"/>
                      </a:cubicBezTo>
                      <a:lnTo>
                        <a:pt x="16509" y="3221"/>
                      </a:lnTo>
                      <a:lnTo>
                        <a:pt x="16547" y="3191"/>
                      </a:lnTo>
                      <a:lnTo>
                        <a:pt x="16638" y="3309"/>
                      </a:lnTo>
                      <a:close/>
                      <a:moveTo>
                        <a:pt x="16370" y="3818"/>
                      </a:moveTo>
                      <a:lnTo>
                        <a:pt x="16350" y="3831"/>
                      </a:lnTo>
                      <a:lnTo>
                        <a:pt x="16315" y="3854"/>
                      </a:lnTo>
                      <a:lnTo>
                        <a:pt x="16272" y="3883"/>
                      </a:lnTo>
                      <a:lnTo>
                        <a:pt x="16218" y="3919"/>
                      </a:lnTo>
                      <a:lnTo>
                        <a:pt x="16240" y="3896"/>
                      </a:lnTo>
                      <a:lnTo>
                        <a:pt x="16210" y="3945"/>
                      </a:lnTo>
                      <a:lnTo>
                        <a:pt x="16184" y="3988"/>
                      </a:lnTo>
                      <a:lnTo>
                        <a:pt x="16162" y="4023"/>
                      </a:lnTo>
                      <a:lnTo>
                        <a:pt x="16144" y="4053"/>
                      </a:lnTo>
                      <a:lnTo>
                        <a:pt x="16120" y="4095"/>
                      </a:lnTo>
                      <a:lnTo>
                        <a:pt x="16106" y="4120"/>
                      </a:lnTo>
                      <a:lnTo>
                        <a:pt x="16103" y="4127"/>
                      </a:lnTo>
                      <a:cubicBezTo>
                        <a:pt x="16076" y="4181"/>
                        <a:pt x="15997" y="4181"/>
                        <a:pt x="15970" y="4127"/>
                      </a:cubicBezTo>
                      <a:cubicBezTo>
                        <a:pt x="15960" y="4106"/>
                        <a:pt x="15960" y="4081"/>
                        <a:pt x="15970" y="4060"/>
                      </a:cubicBezTo>
                      <a:lnTo>
                        <a:pt x="15971" y="4058"/>
                      </a:lnTo>
                      <a:lnTo>
                        <a:pt x="15974" y="4051"/>
                      </a:lnTo>
                      <a:lnTo>
                        <a:pt x="15981" y="4034"/>
                      </a:lnTo>
                      <a:lnTo>
                        <a:pt x="15983" y="4025"/>
                      </a:lnTo>
                      <a:lnTo>
                        <a:pt x="15981" y="4035"/>
                      </a:lnTo>
                      <a:lnTo>
                        <a:pt x="15983" y="4017"/>
                      </a:lnTo>
                      <a:lnTo>
                        <a:pt x="15985" y="4046"/>
                      </a:lnTo>
                      <a:lnTo>
                        <a:pt x="15981" y="4032"/>
                      </a:lnTo>
                      <a:lnTo>
                        <a:pt x="16024" y="4080"/>
                      </a:lnTo>
                      <a:lnTo>
                        <a:pt x="16012" y="4075"/>
                      </a:lnTo>
                      <a:lnTo>
                        <a:pt x="16056" y="4079"/>
                      </a:lnTo>
                      <a:lnTo>
                        <a:pt x="16032" y="4084"/>
                      </a:lnTo>
                      <a:lnTo>
                        <a:pt x="16050" y="4078"/>
                      </a:lnTo>
                      <a:lnTo>
                        <a:pt x="16039" y="4083"/>
                      </a:lnTo>
                      <a:lnTo>
                        <a:pt x="15971" y="3951"/>
                      </a:lnTo>
                      <a:lnTo>
                        <a:pt x="15983" y="3945"/>
                      </a:lnTo>
                      <a:cubicBezTo>
                        <a:pt x="15988" y="3942"/>
                        <a:pt x="15995" y="3940"/>
                        <a:pt x="16001" y="3939"/>
                      </a:cubicBezTo>
                      <a:lnTo>
                        <a:pt x="16025" y="3934"/>
                      </a:lnTo>
                      <a:cubicBezTo>
                        <a:pt x="16040" y="3931"/>
                        <a:pt x="16055" y="3932"/>
                        <a:pt x="16069" y="3938"/>
                      </a:cubicBezTo>
                      <a:lnTo>
                        <a:pt x="16081" y="3943"/>
                      </a:lnTo>
                      <a:cubicBezTo>
                        <a:pt x="16102" y="3952"/>
                        <a:pt x="16118" y="3969"/>
                        <a:pt x="16124" y="3991"/>
                      </a:cubicBezTo>
                      <a:lnTo>
                        <a:pt x="16128" y="4005"/>
                      </a:lnTo>
                      <a:cubicBezTo>
                        <a:pt x="16131" y="4014"/>
                        <a:pt x="16131" y="4024"/>
                        <a:pt x="16130" y="4034"/>
                      </a:cubicBezTo>
                      <a:lnTo>
                        <a:pt x="16128" y="4052"/>
                      </a:lnTo>
                      <a:cubicBezTo>
                        <a:pt x="16128" y="4055"/>
                        <a:pt x="16127" y="4059"/>
                        <a:pt x="16126" y="4062"/>
                      </a:cubicBezTo>
                      <a:lnTo>
                        <a:pt x="16118" y="4091"/>
                      </a:lnTo>
                      <a:lnTo>
                        <a:pt x="16111" y="4108"/>
                      </a:lnTo>
                      <a:lnTo>
                        <a:pt x="16104" y="4125"/>
                      </a:lnTo>
                      <a:lnTo>
                        <a:pt x="16103" y="4127"/>
                      </a:lnTo>
                      <a:lnTo>
                        <a:pt x="15970" y="4060"/>
                      </a:lnTo>
                      <a:lnTo>
                        <a:pt x="15977" y="4047"/>
                      </a:lnTo>
                      <a:lnTo>
                        <a:pt x="15991" y="4022"/>
                      </a:lnTo>
                      <a:lnTo>
                        <a:pt x="16017" y="3976"/>
                      </a:lnTo>
                      <a:lnTo>
                        <a:pt x="16035" y="3946"/>
                      </a:lnTo>
                      <a:lnTo>
                        <a:pt x="16057" y="3909"/>
                      </a:lnTo>
                      <a:lnTo>
                        <a:pt x="16083" y="3868"/>
                      </a:lnTo>
                      <a:lnTo>
                        <a:pt x="16113" y="3819"/>
                      </a:lnTo>
                      <a:cubicBezTo>
                        <a:pt x="16119" y="3809"/>
                        <a:pt x="16126" y="3802"/>
                        <a:pt x="16135" y="3796"/>
                      </a:cubicBezTo>
                      <a:lnTo>
                        <a:pt x="16189" y="3760"/>
                      </a:lnTo>
                      <a:lnTo>
                        <a:pt x="16234" y="3729"/>
                      </a:lnTo>
                      <a:lnTo>
                        <a:pt x="16269" y="3706"/>
                      </a:lnTo>
                      <a:lnTo>
                        <a:pt x="16288" y="3693"/>
                      </a:lnTo>
                      <a:lnTo>
                        <a:pt x="16370" y="3818"/>
                      </a:lnTo>
                      <a:close/>
                      <a:moveTo>
                        <a:pt x="15756" y="4400"/>
                      </a:moveTo>
                      <a:lnTo>
                        <a:pt x="15721" y="4425"/>
                      </a:lnTo>
                      <a:lnTo>
                        <a:pt x="15661" y="4459"/>
                      </a:lnTo>
                      <a:cubicBezTo>
                        <a:pt x="15658" y="4461"/>
                        <a:pt x="15654" y="4462"/>
                        <a:pt x="15651" y="4463"/>
                      </a:cubicBezTo>
                      <a:lnTo>
                        <a:pt x="15607" y="4479"/>
                      </a:lnTo>
                      <a:lnTo>
                        <a:pt x="15556" y="4340"/>
                      </a:lnTo>
                      <a:lnTo>
                        <a:pt x="15600" y="4324"/>
                      </a:lnTo>
                      <a:lnTo>
                        <a:pt x="15590" y="4328"/>
                      </a:lnTo>
                      <a:lnTo>
                        <a:pt x="15634" y="4306"/>
                      </a:lnTo>
                      <a:lnTo>
                        <a:pt x="15668" y="4280"/>
                      </a:lnTo>
                      <a:lnTo>
                        <a:pt x="15756" y="4400"/>
                      </a:lnTo>
                      <a:close/>
                      <a:moveTo>
                        <a:pt x="15152" y="4568"/>
                      </a:moveTo>
                      <a:lnTo>
                        <a:pt x="15082" y="4574"/>
                      </a:lnTo>
                      <a:lnTo>
                        <a:pt x="14937" y="4586"/>
                      </a:lnTo>
                      <a:lnTo>
                        <a:pt x="14804" y="4597"/>
                      </a:lnTo>
                      <a:lnTo>
                        <a:pt x="14692" y="4613"/>
                      </a:lnTo>
                      <a:lnTo>
                        <a:pt x="14721" y="4602"/>
                      </a:lnTo>
                      <a:lnTo>
                        <a:pt x="14657" y="4642"/>
                      </a:lnTo>
                      <a:lnTo>
                        <a:pt x="14603" y="4669"/>
                      </a:lnTo>
                      <a:lnTo>
                        <a:pt x="14538" y="4535"/>
                      </a:lnTo>
                      <a:lnTo>
                        <a:pt x="14578" y="4516"/>
                      </a:lnTo>
                      <a:lnTo>
                        <a:pt x="14642" y="4476"/>
                      </a:lnTo>
                      <a:cubicBezTo>
                        <a:pt x="14651" y="4471"/>
                        <a:pt x="14661" y="4467"/>
                        <a:pt x="14671" y="4466"/>
                      </a:cubicBezTo>
                      <a:lnTo>
                        <a:pt x="14791" y="4449"/>
                      </a:lnTo>
                      <a:lnTo>
                        <a:pt x="14926" y="4437"/>
                      </a:lnTo>
                      <a:lnTo>
                        <a:pt x="15069" y="4426"/>
                      </a:lnTo>
                      <a:lnTo>
                        <a:pt x="15139" y="4420"/>
                      </a:lnTo>
                      <a:lnTo>
                        <a:pt x="15152" y="4568"/>
                      </a:lnTo>
                      <a:close/>
                      <a:moveTo>
                        <a:pt x="14150" y="4781"/>
                      </a:moveTo>
                      <a:lnTo>
                        <a:pt x="14038" y="4798"/>
                      </a:lnTo>
                      <a:lnTo>
                        <a:pt x="14009" y="4805"/>
                      </a:lnTo>
                      <a:lnTo>
                        <a:pt x="13976" y="4660"/>
                      </a:lnTo>
                      <a:lnTo>
                        <a:pt x="14015" y="4651"/>
                      </a:lnTo>
                      <a:lnTo>
                        <a:pt x="14128" y="4634"/>
                      </a:lnTo>
                      <a:lnTo>
                        <a:pt x="14150" y="4781"/>
                      </a:lnTo>
                      <a:close/>
                      <a:moveTo>
                        <a:pt x="13693" y="4959"/>
                      </a:moveTo>
                      <a:lnTo>
                        <a:pt x="13688" y="4973"/>
                      </a:lnTo>
                      <a:lnTo>
                        <a:pt x="13673" y="5026"/>
                      </a:lnTo>
                      <a:lnTo>
                        <a:pt x="13660" y="5066"/>
                      </a:lnTo>
                      <a:lnTo>
                        <a:pt x="13654" y="5089"/>
                      </a:lnTo>
                      <a:lnTo>
                        <a:pt x="13646" y="5108"/>
                      </a:lnTo>
                      <a:cubicBezTo>
                        <a:pt x="13638" y="5126"/>
                        <a:pt x="13624" y="5141"/>
                        <a:pt x="13605" y="5148"/>
                      </a:cubicBezTo>
                      <a:lnTo>
                        <a:pt x="13600" y="5150"/>
                      </a:lnTo>
                      <a:cubicBezTo>
                        <a:pt x="13577" y="5160"/>
                        <a:pt x="13552" y="5157"/>
                        <a:pt x="13531" y="5143"/>
                      </a:cubicBezTo>
                      <a:lnTo>
                        <a:pt x="13525" y="5139"/>
                      </a:lnTo>
                      <a:cubicBezTo>
                        <a:pt x="13521" y="5137"/>
                        <a:pt x="13517" y="5133"/>
                        <a:pt x="13514" y="5130"/>
                      </a:cubicBezTo>
                      <a:lnTo>
                        <a:pt x="13505" y="5121"/>
                      </a:lnTo>
                      <a:lnTo>
                        <a:pt x="13499" y="5117"/>
                      </a:lnTo>
                      <a:lnTo>
                        <a:pt x="13511" y="5125"/>
                      </a:lnTo>
                      <a:lnTo>
                        <a:pt x="13491" y="5115"/>
                      </a:lnTo>
                      <a:lnTo>
                        <a:pt x="13508" y="5121"/>
                      </a:lnTo>
                      <a:lnTo>
                        <a:pt x="13481" y="5115"/>
                      </a:lnTo>
                      <a:lnTo>
                        <a:pt x="13495" y="5117"/>
                      </a:lnTo>
                      <a:lnTo>
                        <a:pt x="13458" y="5116"/>
                      </a:lnTo>
                      <a:lnTo>
                        <a:pt x="13474" y="5114"/>
                      </a:lnTo>
                      <a:lnTo>
                        <a:pt x="13427" y="5123"/>
                      </a:lnTo>
                      <a:lnTo>
                        <a:pt x="13375" y="5140"/>
                      </a:lnTo>
                      <a:lnTo>
                        <a:pt x="13309" y="5170"/>
                      </a:lnTo>
                      <a:lnTo>
                        <a:pt x="13223" y="5217"/>
                      </a:lnTo>
                      <a:lnTo>
                        <a:pt x="13237" y="5207"/>
                      </a:lnTo>
                      <a:lnTo>
                        <a:pt x="13222" y="5220"/>
                      </a:lnTo>
                      <a:lnTo>
                        <a:pt x="13124" y="5108"/>
                      </a:lnTo>
                      <a:lnTo>
                        <a:pt x="13138" y="5096"/>
                      </a:lnTo>
                      <a:cubicBezTo>
                        <a:pt x="13143" y="5092"/>
                        <a:pt x="13147" y="5089"/>
                        <a:pt x="13152" y="5086"/>
                      </a:cubicBezTo>
                      <a:lnTo>
                        <a:pt x="13248" y="5035"/>
                      </a:lnTo>
                      <a:lnTo>
                        <a:pt x="13330" y="4999"/>
                      </a:lnTo>
                      <a:lnTo>
                        <a:pt x="13399" y="4977"/>
                      </a:lnTo>
                      <a:lnTo>
                        <a:pt x="13446" y="4968"/>
                      </a:lnTo>
                      <a:cubicBezTo>
                        <a:pt x="13452" y="4967"/>
                        <a:pt x="13457" y="4967"/>
                        <a:pt x="13462" y="4967"/>
                      </a:cubicBezTo>
                      <a:lnTo>
                        <a:pt x="13499" y="4968"/>
                      </a:lnTo>
                      <a:cubicBezTo>
                        <a:pt x="13504" y="4968"/>
                        <a:pt x="13509" y="4969"/>
                        <a:pt x="13514" y="4970"/>
                      </a:cubicBezTo>
                      <a:lnTo>
                        <a:pt x="13541" y="4976"/>
                      </a:lnTo>
                      <a:cubicBezTo>
                        <a:pt x="13547" y="4977"/>
                        <a:pt x="13552" y="4979"/>
                        <a:pt x="13558" y="4982"/>
                      </a:cubicBezTo>
                      <a:lnTo>
                        <a:pt x="13578" y="4992"/>
                      </a:lnTo>
                      <a:cubicBezTo>
                        <a:pt x="13582" y="4994"/>
                        <a:pt x="13586" y="4997"/>
                        <a:pt x="13590" y="5000"/>
                      </a:cubicBezTo>
                      <a:lnTo>
                        <a:pt x="13610" y="5016"/>
                      </a:lnTo>
                      <a:lnTo>
                        <a:pt x="13619" y="5025"/>
                      </a:lnTo>
                      <a:lnTo>
                        <a:pt x="13608" y="5016"/>
                      </a:lnTo>
                      <a:lnTo>
                        <a:pt x="13614" y="5020"/>
                      </a:lnTo>
                      <a:lnTo>
                        <a:pt x="13545" y="5012"/>
                      </a:lnTo>
                      <a:lnTo>
                        <a:pt x="13550" y="5010"/>
                      </a:lnTo>
                      <a:lnTo>
                        <a:pt x="13509" y="5051"/>
                      </a:lnTo>
                      <a:lnTo>
                        <a:pt x="13511" y="5046"/>
                      </a:lnTo>
                      <a:lnTo>
                        <a:pt x="13518" y="5023"/>
                      </a:lnTo>
                      <a:lnTo>
                        <a:pt x="13530" y="4985"/>
                      </a:lnTo>
                      <a:lnTo>
                        <a:pt x="13547" y="4928"/>
                      </a:lnTo>
                      <a:lnTo>
                        <a:pt x="13551" y="4913"/>
                      </a:lnTo>
                      <a:lnTo>
                        <a:pt x="13693" y="4959"/>
                      </a:lnTo>
                      <a:close/>
                      <a:moveTo>
                        <a:pt x="13141" y="5621"/>
                      </a:moveTo>
                      <a:lnTo>
                        <a:pt x="13121" y="5660"/>
                      </a:lnTo>
                      <a:cubicBezTo>
                        <a:pt x="13118" y="5666"/>
                        <a:pt x="13114" y="5672"/>
                        <a:pt x="13109" y="5677"/>
                      </a:cubicBezTo>
                      <a:lnTo>
                        <a:pt x="13091" y="5696"/>
                      </a:lnTo>
                      <a:cubicBezTo>
                        <a:pt x="13088" y="5700"/>
                        <a:pt x="13083" y="5703"/>
                        <a:pt x="13079" y="5706"/>
                      </a:cubicBezTo>
                      <a:lnTo>
                        <a:pt x="13058" y="5720"/>
                      </a:lnTo>
                      <a:cubicBezTo>
                        <a:pt x="13051" y="5724"/>
                        <a:pt x="13045" y="5728"/>
                        <a:pt x="13037" y="5730"/>
                      </a:cubicBezTo>
                      <a:lnTo>
                        <a:pt x="12986" y="5745"/>
                      </a:lnTo>
                      <a:lnTo>
                        <a:pt x="12977" y="5747"/>
                      </a:lnTo>
                      <a:lnTo>
                        <a:pt x="12945" y="5602"/>
                      </a:lnTo>
                      <a:lnTo>
                        <a:pt x="12996" y="5587"/>
                      </a:lnTo>
                      <a:lnTo>
                        <a:pt x="12975" y="5597"/>
                      </a:lnTo>
                      <a:lnTo>
                        <a:pt x="12996" y="5583"/>
                      </a:lnTo>
                      <a:lnTo>
                        <a:pt x="12984" y="5593"/>
                      </a:lnTo>
                      <a:lnTo>
                        <a:pt x="13002" y="5574"/>
                      </a:lnTo>
                      <a:lnTo>
                        <a:pt x="12990" y="5591"/>
                      </a:lnTo>
                      <a:lnTo>
                        <a:pt x="13009" y="5553"/>
                      </a:lnTo>
                      <a:lnTo>
                        <a:pt x="13141" y="5621"/>
                      </a:lnTo>
                      <a:close/>
                      <a:moveTo>
                        <a:pt x="12733" y="6017"/>
                      </a:moveTo>
                      <a:lnTo>
                        <a:pt x="12717" y="6040"/>
                      </a:lnTo>
                      <a:lnTo>
                        <a:pt x="12691" y="6081"/>
                      </a:lnTo>
                      <a:lnTo>
                        <a:pt x="12677" y="6110"/>
                      </a:lnTo>
                      <a:lnTo>
                        <a:pt x="12670" y="6128"/>
                      </a:lnTo>
                      <a:lnTo>
                        <a:pt x="12663" y="6149"/>
                      </a:lnTo>
                      <a:lnTo>
                        <a:pt x="12653" y="6179"/>
                      </a:lnTo>
                      <a:lnTo>
                        <a:pt x="12642" y="6218"/>
                      </a:lnTo>
                      <a:lnTo>
                        <a:pt x="12625" y="6269"/>
                      </a:lnTo>
                      <a:lnTo>
                        <a:pt x="12606" y="6330"/>
                      </a:lnTo>
                      <a:lnTo>
                        <a:pt x="12607" y="6289"/>
                      </a:lnTo>
                      <a:lnTo>
                        <a:pt x="12648" y="6450"/>
                      </a:lnTo>
                      <a:lnTo>
                        <a:pt x="12662" y="6521"/>
                      </a:lnTo>
                      <a:lnTo>
                        <a:pt x="12515" y="6548"/>
                      </a:lnTo>
                      <a:lnTo>
                        <a:pt x="12504" y="6487"/>
                      </a:lnTo>
                      <a:lnTo>
                        <a:pt x="12463" y="6326"/>
                      </a:lnTo>
                      <a:cubicBezTo>
                        <a:pt x="12460" y="6312"/>
                        <a:pt x="12460" y="6298"/>
                        <a:pt x="12465" y="6285"/>
                      </a:cubicBezTo>
                      <a:lnTo>
                        <a:pt x="12484" y="6224"/>
                      </a:lnTo>
                      <a:lnTo>
                        <a:pt x="12499" y="6175"/>
                      </a:lnTo>
                      <a:lnTo>
                        <a:pt x="12512" y="6134"/>
                      </a:lnTo>
                      <a:lnTo>
                        <a:pt x="12522" y="6100"/>
                      </a:lnTo>
                      <a:lnTo>
                        <a:pt x="12533" y="6069"/>
                      </a:lnTo>
                      <a:lnTo>
                        <a:pt x="12544" y="6045"/>
                      </a:lnTo>
                      <a:lnTo>
                        <a:pt x="12566" y="6000"/>
                      </a:lnTo>
                      <a:lnTo>
                        <a:pt x="12594" y="5957"/>
                      </a:lnTo>
                      <a:lnTo>
                        <a:pt x="12610" y="5934"/>
                      </a:lnTo>
                      <a:lnTo>
                        <a:pt x="12733" y="6017"/>
                      </a:lnTo>
                      <a:close/>
                      <a:moveTo>
                        <a:pt x="12747" y="6949"/>
                      </a:moveTo>
                      <a:lnTo>
                        <a:pt x="12762" y="6998"/>
                      </a:lnTo>
                      <a:lnTo>
                        <a:pt x="12788" y="7063"/>
                      </a:lnTo>
                      <a:lnTo>
                        <a:pt x="12795" y="7075"/>
                      </a:lnTo>
                      <a:lnTo>
                        <a:pt x="12664" y="7145"/>
                      </a:lnTo>
                      <a:lnTo>
                        <a:pt x="12650" y="7118"/>
                      </a:lnTo>
                      <a:lnTo>
                        <a:pt x="12621" y="7043"/>
                      </a:lnTo>
                      <a:lnTo>
                        <a:pt x="12605" y="6994"/>
                      </a:lnTo>
                      <a:lnTo>
                        <a:pt x="12747" y="6949"/>
                      </a:lnTo>
                      <a:close/>
                      <a:moveTo>
                        <a:pt x="13127" y="7373"/>
                      </a:moveTo>
                      <a:lnTo>
                        <a:pt x="13156" y="7465"/>
                      </a:lnTo>
                      <a:lnTo>
                        <a:pt x="13184" y="7542"/>
                      </a:lnTo>
                      <a:lnTo>
                        <a:pt x="13213" y="7606"/>
                      </a:lnTo>
                      <a:lnTo>
                        <a:pt x="13245" y="7658"/>
                      </a:lnTo>
                      <a:lnTo>
                        <a:pt x="13237" y="7647"/>
                      </a:lnTo>
                      <a:lnTo>
                        <a:pt x="13282" y="7698"/>
                      </a:lnTo>
                      <a:lnTo>
                        <a:pt x="13272" y="7689"/>
                      </a:lnTo>
                      <a:lnTo>
                        <a:pt x="13329" y="7733"/>
                      </a:lnTo>
                      <a:lnTo>
                        <a:pt x="13320" y="7727"/>
                      </a:lnTo>
                      <a:lnTo>
                        <a:pt x="13391" y="7767"/>
                      </a:lnTo>
                      <a:lnTo>
                        <a:pt x="13425" y="7780"/>
                      </a:lnTo>
                      <a:lnTo>
                        <a:pt x="13368" y="7918"/>
                      </a:lnTo>
                      <a:lnTo>
                        <a:pt x="13318" y="7896"/>
                      </a:lnTo>
                      <a:lnTo>
                        <a:pt x="13247" y="7856"/>
                      </a:lnTo>
                      <a:cubicBezTo>
                        <a:pt x="13244" y="7854"/>
                        <a:pt x="13241" y="7852"/>
                        <a:pt x="13238" y="7850"/>
                      </a:cubicBezTo>
                      <a:lnTo>
                        <a:pt x="13181" y="7806"/>
                      </a:lnTo>
                      <a:cubicBezTo>
                        <a:pt x="13177" y="7803"/>
                        <a:pt x="13174" y="7800"/>
                        <a:pt x="13171" y="7797"/>
                      </a:cubicBezTo>
                      <a:lnTo>
                        <a:pt x="13126" y="7746"/>
                      </a:lnTo>
                      <a:cubicBezTo>
                        <a:pt x="13123" y="7742"/>
                        <a:pt x="13120" y="7739"/>
                        <a:pt x="13118" y="7735"/>
                      </a:cubicBezTo>
                      <a:lnTo>
                        <a:pt x="13078" y="7667"/>
                      </a:lnTo>
                      <a:lnTo>
                        <a:pt x="13045" y="7593"/>
                      </a:lnTo>
                      <a:lnTo>
                        <a:pt x="13015" y="7510"/>
                      </a:lnTo>
                      <a:lnTo>
                        <a:pt x="12985" y="7418"/>
                      </a:lnTo>
                      <a:lnTo>
                        <a:pt x="13127" y="7373"/>
                      </a:lnTo>
                      <a:close/>
                      <a:moveTo>
                        <a:pt x="13688" y="8191"/>
                      </a:moveTo>
                      <a:lnTo>
                        <a:pt x="13691" y="8198"/>
                      </a:lnTo>
                      <a:lnTo>
                        <a:pt x="13712" y="8259"/>
                      </a:lnTo>
                      <a:lnTo>
                        <a:pt x="13730" y="8331"/>
                      </a:lnTo>
                      <a:lnTo>
                        <a:pt x="13733" y="8352"/>
                      </a:lnTo>
                      <a:lnTo>
                        <a:pt x="13587" y="8376"/>
                      </a:lnTo>
                      <a:lnTo>
                        <a:pt x="13585" y="8366"/>
                      </a:lnTo>
                      <a:lnTo>
                        <a:pt x="13571" y="8306"/>
                      </a:lnTo>
                      <a:lnTo>
                        <a:pt x="13556" y="8259"/>
                      </a:lnTo>
                      <a:lnTo>
                        <a:pt x="13552" y="8251"/>
                      </a:lnTo>
                      <a:lnTo>
                        <a:pt x="13688" y="8191"/>
                      </a:lnTo>
                      <a:close/>
                      <a:moveTo>
                        <a:pt x="13779" y="8798"/>
                      </a:moveTo>
                      <a:lnTo>
                        <a:pt x="13781" y="8817"/>
                      </a:lnTo>
                      <a:lnTo>
                        <a:pt x="13791" y="8861"/>
                      </a:lnTo>
                      <a:lnTo>
                        <a:pt x="13805" y="8902"/>
                      </a:lnTo>
                      <a:lnTo>
                        <a:pt x="13843" y="8997"/>
                      </a:lnTo>
                      <a:cubicBezTo>
                        <a:pt x="13847" y="9009"/>
                        <a:pt x="13849" y="9021"/>
                        <a:pt x="13847" y="9033"/>
                      </a:cubicBezTo>
                      <a:lnTo>
                        <a:pt x="13838" y="9110"/>
                      </a:lnTo>
                      <a:lnTo>
                        <a:pt x="13829" y="9182"/>
                      </a:lnTo>
                      <a:lnTo>
                        <a:pt x="13813" y="9306"/>
                      </a:lnTo>
                      <a:lnTo>
                        <a:pt x="13798" y="9399"/>
                      </a:lnTo>
                      <a:lnTo>
                        <a:pt x="13651" y="9375"/>
                      </a:lnTo>
                      <a:lnTo>
                        <a:pt x="13666" y="9287"/>
                      </a:lnTo>
                      <a:lnTo>
                        <a:pt x="13682" y="9163"/>
                      </a:lnTo>
                      <a:lnTo>
                        <a:pt x="13691" y="9093"/>
                      </a:lnTo>
                      <a:lnTo>
                        <a:pt x="13700" y="9016"/>
                      </a:lnTo>
                      <a:lnTo>
                        <a:pt x="13704" y="9052"/>
                      </a:lnTo>
                      <a:lnTo>
                        <a:pt x="13664" y="8949"/>
                      </a:lnTo>
                      <a:lnTo>
                        <a:pt x="13646" y="8892"/>
                      </a:lnTo>
                      <a:lnTo>
                        <a:pt x="13634" y="8836"/>
                      </a:lnTo>
                      <a:lnTo>
                        <a:pt x="13631" y="8817"/>
                      </a:lnTo>
                      <a:lnTo>
                        <a:pt x="13779" y="8798"/>
                      </a:lnTo>
                      <a:close/>
                      <a:moveTo>
                        <a:pt x="13446" y="9738"/>
                      </a:moveTo>
                      <a:lnTo>
                        <a:pt x="13387" y="9732"/>
                      </a:lnTo>
                      <a:lnTo>
                        <a:pt x="13297" y="9720"/>
                      </a:lnTo>
                      <a:lnTo>
                        <a:pt x="13294" y="9720"/>
                      </a:lnTo>
                      <a:lnTo>
                        <a:pt x="13316" y="9573"/>
                      </a:lnTo>
                      <a:lnTo>
                        <a:pt x="13318" y="9573"/>
                      </a:lnTo>
                      <a:lnTo>
                        <a:pt x="13401" y="9584"/>
                      </a:lnTo>
                      <a:lnTo>
                        <a:pt x="13460" y="9590"/>
                      </a:lnTo>
                      <a:lnTo>
                        <a:pt x="13446" y="9738"/>
                      </a:lnTo>
                      <a:close/>
                      <a:moveTo>
                        <a:pt x="12856" y="9658"/>
                      </a:moveTo>
                      <a:lnTo>
                        <a:pt x="12783" y="9650"/>
                      </a:lnTo>
                      <a:cubicBezTo>
                        <a:pt x="12770" y="9649"/>
                        <a:pt x="12758" y="9644"/>
                        <a:pt x="12747" y="9636"/>
                      </a:cubicBezTo>
                      <a:lnTo>
                        <a:pt x="12700" y="9601"/>
                      </a:lnTo>
                      <a:lnTo>
                        <a:pt x="12652" y="9562"/>
                      </a:lnTo>
                      <a:lnTo>
                        <a:pt x="12608" y="9527"/>
                      </a:lnTo>
                      <a:lnTo>
                        <a:pt x="12564" y="9503"/>
                      </a:lnTo>
                      <a:lnTo>
                        <a:pt x="12519" y="9484"/>
                      </a:lnTo>
                      <a:lnTo>
                        <a:pt x="12460" y="9461"/>
                      </a:lnTo>
                      <a:lnTo>
                        <a:pt x="12334" y="9418"/>
                      </a:lnTo>
                      <a:lnTo>
                        <a:pt x="12310" y="9410"/>
                      </a:lnTo>
                      <a:lnTo>
                        <a:pt x="12356" y="9269"/>
                      </a:lnTo>
                      <a:lnTo>
                        <a:pt x="12381" y="9277"/>
                      </a:lnTo>
                      <a:lnTo>
                        <a:pt x="12515" y="9322"/>
                      </a:lnTo>
                      <a:lnTo>
                        <a:pt x="12578" y="9347"/>
                      </a:lnTo>
                      <a:lnTo>
                        <a:pt x="12639" y="9374"/>
                      </a:lnTo>
                      <a:lnTo>
                        <a:pt x="12699" y="9410"/>
                      </a:lnTo>
                      <a:lnTo>
                        <a:pt x="12747" y="9447"/>
                      </a:lnTo>
                      <a:lnTo>
                        <a:pt x="12789" y="9482"/>
                      </a:lnTo>
                      <a:lnTo>
                        <a:pt x="12836" y="9517"/>
                      </a:lnTo>
                      <a:lnTo>
                        <a:pt x="12799" y="9503"/>
                      </a:lnTo>
                      <a:lnTo>
                        <a:pt x="12872" y="9510"/>
                      </a:lnTo>
                      <a:lnTo>
                        <a:pt x="12856" y="9658"/>
                      </a:lnTo>
                      <a:close/>
                      <a:moveTo>
                        <a:pt x="11987" y="9124"/>
                      </a:moveTo>
                      <a:lnTo>
                        <a:pt x="11986" y="9123"/>
                      </a:lnTo>
                      <a:lnTo>
                        <a:pt x="12004" y="9130"/>
                      </a:lnTo>
                      <a:lnTo>
                        <a:pt x="11947" y="9115"/>
                      </a:lnTo>
                      <a:lnTo>
                        <a:pt x="11967" y="9118"/>
                      </a:lnTo>
                      <a:lnTo>
                        <a:pt x="11906" y="9119"/>
                      </a:lnTo>
                      <a:lnTo>
                        <a:pt x="11918" y="9117"/>
                      </a:lnTo>
                      <a:lnTo>
                        <a:pt x="11891" y="9123"/>
                      </a:lnTo>
                      <a:lnTo>
                        <a:pt x="11863" y="8977"/>
                      </a:lnTo>
                      <a:lnTo>
                        <a:pt x="11891" y="8971"/>
                      </a:lnTo>
                      <a:cubicBezTo>
                        <a:pt x="11895" y="8971"/>
                        <a:pt x="11899" y="8970"/>
                        <a:pt x="11903" y="8970"/>
                      </a:cubicBezTo>
                      <a:lnTo>
                        <a:pt x="11964" y="8969"/>
                      </a:lnTo>
                      <a:cubicBezTo>
                        <a:pt x="11971" y="8969"/>
                        <a:pt x="11978" y="8970"/>
                        <a:pt x="11984" y="8972"/>
                      </a:cubicBezTo>
                      <a:lnTo>
                        <a:pt x="12041" y="8987"/>
                      </a:lnTo>
                      <a:cubicBezTo>
                        <a:pt x="12047" y="8988"/>
                        <a:pt x="12053" y="8991"/>
                        <a:pt x="12059" y="8994"/>
                      </a:cubicBezTo>
                      <a:lnTo>
                        <a:pt x="11987" y="9124"/>
                      </a:lnTo>
                      <a:close/>
                      <a:moveTo>
                        <a:pt x="11514" y="9305"/>
                      </a:moveTo>
                      <a:lnTo>
                        <a:pt x="11398" y="9373"/>
                      </a:lnTo>
                      <a:lnTo>
                        <a:pt x="11328" y="9409"/>
                      </a:lnTo>
                      <a:lnTo>
                        <a:pt x="11261" y="9438"/>
                      </a:lnTo>
                      <a:cubicBezTo>
                        <a:pt x="11236" y="9448"/>
                        <a:pt x="11208" y="9445"/>
                        <a:pt x="11187" y="9429"/>
                      </a:cubicBezTo>
                      <a:lnTo>
                        <a:pt x="11125" y="9383"/>
                      </a:lnTo>
                      <a:lnTo>
                        <a:pt x="11070" y="9335"/>
                      </a:lnTo>
                      <a:lnTo>
                        <a:pt x="11025" y="9287"/>
                      </a:lnTo>
                      <a:lnTo>
                        <a:pt x="10988" y="9239"/>
                      </a:lnTo>
                      <a:lnTo>
                        <a:pt x="10958" y="9192"/>
                      </a:lnTo>
                      <a:lnTo>
                        <a:pt x="10950" y="9175"/>
                      </a:lnTo>
                      <a:lnTo>
                        <a:pt x="11082" y="9108"/>
                      </a:lnTo>
                      <a:lnTo>
                        <a:pt x="11085" y="9113"/>
                      </a:lnTo>
                      <a:lnTo>
                        <a:pt x="11107" y="9149"/>
                      </a:lnTo>
                      <a:lnTo>
                        <a:pt x="11134" y="9186"/>
                      </a:lnTo>
                      <a:lnTo>
                        <a:pt x="11169" y="9224"/>
                      </a:lnTo>
                      <a:lnTo>
                        <a:pt x="11214" y="9264"/>
                      </a:lnTo>
                      <a:lnTo>
                        <a:pt x="11276" y="9310"/>
                      </a:lnTo>
                      <a:lnTo>
                        <a:pt x="11202" y="9301"/>
                      </a:lnTo>
                      <a:lnTo>
                        <a:pt x="11260" y="9276"/>
                      </a:lnTo>
                      <a:lnTo>
                        <a:pt x="11323" y="9244"/>
                      </a:lnTo>
                      <a:lnTo>
                        <a:pt x="11439" y="9176"/>
                      </a:lnTo>
                      <a:lnTo>
                        <a:pt x="11514" y="9305"/>
                      </a:lnTo>
                      <a:close/>
                      <a:moveTo>
                        <a:pt x="10746" y="8814"/>
                      </a:moveTo>
                      <a:lnTo>
                        <a:pt x="10721" y="8791"/>
                      </a:lnTo>
                      <a:lnTo>
                        <a:pt x="10665" y="8746"/>
                      </a:lnTo>
                      <a:cubicBezTo>
                        <a:pt x="10654" y="8738"/>
                        <a:pt x="10646" y="8726"/>
                        <a:pt x="10641" y="8713"/>
                      </a:cubicBezTo>
                      <a:lnTo>
                        <a:pt x="10629" y="8677"/>
                      </a:lnTo>
                      <a:lnTo>
                        <a:pt x="10769" y="8628"/>
                      </a:lnTo>
                      <a:lnTo>
                        <a:pt x="10782" y="8664"/>
                      </a:lnTo>
                      <a:lnTo>
                        <a:pt x="10758" y="8630"/>
                      </a:lnTo>
                      <a:lnTo>
                        <a:pt x="10822" y="8682"/>
                      </a:lnTo>
                      <a:lnTo>
                        <a:pt x="10847" y="8705"/>
                      </a:lnTo>
                      <a:lnTo>
                        <a:pt x="10746" y="8814"/>
                      </a:lnTo>
                      <a:close/>
                      <a:moveTo>
                        <a:pt x="10369" y="8466"/>
                      </a:moveTo>
                      <a:lnTo>
                        <a:pt x="10289" y="8452"/>
                      </a:lnTo>
                      <a:lnTo>
                        <a:pt x="10174" y="8424"/>
                      </a:lnTo>
                      <a:lnTo>
                        <a:pt x="10113" y="8404"/>
                      </a:lnTo>
                      <a:lnTo>
                        <a:pt x="10049" y="8382"/>
                      </a:lnTo>
                      <a:lnTo>
                        <a:pt x="9983" y="8359"/>
                      </a:lnTo>
                      <a:lnTo>
                        <a:pt x="9919" y="8337"/>
                      </a:lnTo>
                      <a:lnTo>
                        <a:pt x="9860" y="8315"/>
                      </a:lnTo>
                      <a:lnTo>
                        <a:pt x="9814" y="8300"/>
                      </a:lnTo>
                      <a:lnTo>
                        <a:pt x="9787" y="8290"/>
                      </a:lnTo>
                      <a:lnTo>
                        <a:pt x="9841" y="8151"/>
                      </a:lnTo>
                      <a:lnTo>
                        <a:pt x="9861" y="8159"/>
                      </a:lnTo>
                      <a:lnTo>
                        <a:pt x="9911" y="8176"/>
                      </a:lnTo>
                      <a:lnTo>
                        <a:pt x="9968" y="8196"/>
                      </a:lnTo>
                      <a:lnTo>
                        <a:pt x="10032" y="8218"/>
                      </a:lnTo>
                      <a:lnTo>
                        <a:pt x="10098" y="8241"/>
                      </a:lnTo>
                      <a:lnTo>
                        <a:pt x="10160" y="8263"/>
                      </a:lnTo>
                      <a:lnTo>
                        <a:pt x="10209" y="8279"/>
                      </a:lnTo>
                      <a:lnTo>
                        <a:pt x="10314" y="8305"/>
                      </a:lnTo>
                      <a:lnTo>
                        <a:pt x="10395" y="8319"/>
                      </a:lnTo>
                      <a:lnTo>
                        <a:pt x="10369" y="8466"/>
                      </a:lnTo>
                      <a:close/>
                      <a:moveTo>
                        <a:pt x="9448" y="8143"/>
                      </a:moveTo>
                      <a:lnTo>
                        <a:pt x="9398" y="8162"/>
                      </a:lnTo>
                      <a:lnTo>
                        <a:pt x="9359" y="8182"/>
                      </a:lnTo>
                      <a:lnTo>
                        <a:pt x="9324" y="8202"/>
                      </a:lnTo>
                      <a:lnTo>
                        <a:pt x="9251" y="8072"/>
                      </a:lnTo>
                      <a:lnTo>
                        <a:pt x="9292" y="8049"/>
                      </a:lnTo>
                      <a:lnTo>
                        <a:pt x="9345" y="8023"/>
                      </a:lnTo>
                      <a:lnTo>
                        <a:pt x="9395" y="8004"/>
                      </a:lnTo>
                      <a:lnTo>
                        <a:pt x="9448" y="8143"/>
                      </a:lnTo>
                      <a:close/>
                      <a:moveTo>
                        <a:pt x="8982" y="8471"/>
                      </a:moveTo>
                      <a:lnTo>
                        <a:pt x="8808" y="8501"/>
                      </a:lnTo>
                      <a:lnTo>
                        <a:pt x="8625" y="8519"/>
                      </a:lnTo>
                      <a:lnTo>
                        <a:pt x="8442" y="8530"/>
                      </a:lnTo>
                      <a:lnTo>
                        <a:pt x="8380" y="8531"/>
                      </a:lnTo>
                      <a:lnTo>
                        <a:pt x="8377" y="8382"/>
                      </a:lnTo>
                      <a:lnTo>
                        <a:pt x="8433" y="8381"/>
                      </a:lnTo>
                      <a:lnTo>
                        <a:pt x="8610" y="8372"/>
                      </a:lnTo>
                      <a:lnTo>
                        <a:pt x="8783" y="8354"/>
                      </a:lnTo>
                      <a:lnTo>
                        <a:pt x="8957" y="8324"/>
                      </a:lnTo>
                      <a:lnTo>
                        <a:pt x="8982" y="8471"/>
                      </a:lnTo>
                      <a:close/>
                      <a:moveTo>
                        <a:pt x="7936" y="8542"/>
                      </a:moveTo>
                      <a:lnTo>
                        <a:pt x="7897" y="8544"/>
                      </a:lnTo>
                      <a:lnTo>
                        <a:pt x="7790" y="8551"/>
                      </a:lnTo>
                      <a:lnTo>
                        <a:pt x="7780" y="8403"/>
                      </a:lnTo>
                      <a:lnTo>
                        <a:pt x="7892" y="8395"/>
                      </a:lnTo>
                      <a:lnTo>
                        <a:pt x="7931" y="8394"/>
                      </a:lnTo>
                      <a:lnTo>
                        <a:pt x="7936" y="8542"/>
                      </a:lnTo>
                      <a:close/>
                      <a:moveTo>
                        <a:pt x="7453" y="8761"/>
                      </a:moveTo>
                      <a:lnTo>
                        <a:pt x="7429" y="8778"/>
                      </a:lnTo>
                      <a:lnTo>
                        <a:pt x="7373" y="8813"/>
                      </a:lnTo>
                      <a:lnTo>
                        <a:pt x="7313" y="8842"/>
                      </a:lnTo>
                      <a:lnTo>
                        <a:pt x="7274" y="8856"/>
                      </a:lnTo>
                      <a:lnTo>
                        <a:pt x="7233" y="8871"/>
                      </a:lnTo>
                      <a:lnTo>
                        <a:pt x="7181" y="8887"/>
                      </a:lnTo>
                      <a:lnTo>
                        <a:pt x="7122" y="8908"/>
                      </a:lnTo>
                      <a:lnTo>
                        <a:pt x="7047" y="8934"/>
                      </a:lnTo>
                      <a:lnTo>
                        <a:pt x="6955" y="8966"/>
                      </a:lnTo>
                      <a:lnTo>
                        <a:pt x="6929" y="8975"/>
                      </a:lnTo>
                      <a:lnTo>
                        <a:pt x="6898" y="8987"/>
                      </a:lnTo>
                      <a:lnTo>
                        <a:pt x="6884" y="8992"/>
                      </a:lnTo>
                      <a:lnTo>
                        <a:pt x="6837" y="8851"/>
                      </a:lnTo>
                      <a:lnTo>
                        <a:pt x="6845" y="8848"/>
                      </a:lnTo>
                      <a:lnTo>
                        <a:pt x="6878" y="8836"/>
                      </a:lnTo>
                      <a:lnTo>
                        <a:pt x="6906" y="8825"/>
                      </a:lnTo>
                      <a:lnTo>
                        <a:pt x="6998" y="8793"/>
                      </a:lnTo>
                      <a:lnTo>
                        <a:pt x="7073" y="8767"/>
                      </a:lnTo>
                      <a:lnTo>
                        <a:pt x="7136" y="8746"/>
                      </a:lnTo>
                      <a:lnTo>
                        <a:pt x="7184" y="8730"/>
                      </a:lnTo>
                      <a:lnTo>
                        <a:pt x="7223" y="8717"/>
                      </a:lnTo>
                      <a:lnTo>
                        <a:pt x="7250" y="8707"/>
                      </a:lnTo>
                      <a:lnTo>
                        <a:pt x="7296" y="8686"/>
                      </a:lnTo>
                      <a:lnTo>
                        <a:pt x="7343" y="8657"/>
                      </a:lnTo>
                      <a:lnTo>
                        <a:pt x="7367" y="8640"/>
                      </a:lnTo>
                      <a:lnTo>
                        <a:pt x="7453" y="8761"/>
                      </a:lnTo>
                      <a:close/>
                      <a:moveTo>
                        <a:pt x="6820" y="9273"/>
                      </a:moveTo>
                      <a:lnTo>
                        <a:pt x="6821" y="9307"/>
                      </a:lnTo>
                      <a:lnTo>
                        <a:pt x="6825" y="9391"/>
                      </a:lnTo>
                      <a:lnTo>
                        <a:pt x="6827" y="9415"/>
                      </a:lnTo>
                      <a:lnTo>
                        <a:pt x="6680" y="9431"/>
                      </a:lnTo>
                      <a:lnTo>
                        <a:pt x="6676" y="9398"/>
                      </a:lnTo>
                      <a:lnTo>
                        <a:pt x="6672" y="9310"/>
                      </a:lnTo>
                      <a:lnTo>
                        <a:pt x="6671" y="9277"/>
                      </a:lnTo>
                      <a:lnTo>
                        <a:pt x="6820" y="9273"/>
                      </a:lnTo>
                      <a:close/>
                      <a:moveTo>
                        <a:pt x="7046" y="9651"/>
                      </a:moveTo>
                      <a:lnTo>
                        <a:pt x="7046" y="9651"/>
                      </a:lnTo>
                      <a:cubicBezTo>
                        <a:pt x="7052" y="9656"/>
                        <a:pt x="7057" y="9662"/>
                        <a:pt x="7061" y="9669"/>
                      </a:cubicBezTo>
                      <a:lnTo>
                        <a:pt x="7098" y="9733"/>
                      </a:lnTo>
                      <a:lnTo>
                        <a:pt x="7127" y="9797"/>
                      </a:lnTo>
                      <a:lnTo>
                        <a:pt x="7146" y="9856"/>
                      </a:lnTo>
                      <a:lnTo>
                        <a:pt x="7158" y="9909"/>
                      </a:lnTo>
                      <a:cubicBezTo>
                        <a:pt x="7159" y="9913"/>
                        <a:pt x="7160" y="9917"/>
                        <a:pt x="7160" y="9922"/>
                      </a:cubicBezTo>
                      <a:lnTo>
                        <a:pt x="7163" y="10001"/>
                      </a:lnTo>
                      <a:lnTo>
                        <a:pt x="7161" y="10075"/>
                      </a:lnTo>
                      <a:lnTo>
                        <a:pt x="7162" y="10103"/>
                      </a:lnTo>
                      <a:lnTo>
                        <a:pt x="7166" y="10127"/>
                      </a:lnTo>
                      <a:lnTo>
                        <a:pt x="7163" y="10116"/>
                      </a:lnTo>
                      <a:lnTo>
                        <a:pt x="7174" y="10150"/>
                      </a:lnTo>
                      <a:lnTo>
                        <a:pt x="7168" y="10136"/>
                      </a:lnTo>
                      <a:lnTo>
                        <a:pt x="7188" y="10172"/>
                      </a:lnTo>
                      <a:lnTo>
                        <a:pt x="7183" y="10163"/>
                      </a:lnTo>
                      <a:lnTo>
                        <a:pt x="7212" y="10201"/>
                      </a:lnTo>
                      <a:lnTo>
                        <a:pt x="7218" y="10207"/>
                      </a:lnTo>
                      <a:lnTo>
                        <a:pt x="7112" y="10311"/>
                      </a:lnTo>
                      <a:lnTo>
                        <a:pt x="7093" y="10292"/>
                      </a:lnTo>
                      <a:lnTo>
                        <a:pt x="7064" y="10254"/>
                      </a:lnTo>
                      <a:cubicBezTo>
                        <a:pt x="7062" y="10251"/>
                        <a:pt x="7060" y="10248"/>
                        <a:pt x="7059" y="10245"/>
                      </a:cubicBezTo>
                      <a:lnTo>
                        <a:pt x="7039" y="10209"/>
                      </a:lnTo>
                      <a:cubicBezTo>
                        <a:pt x="7036" y="10204"/>
                        <a:pt x="7034" y="10200"/>
                        <a:pt x="7033" y="10195"/>
                      </a:cubicBezTo>
                      <a:lnTo>
                        <a:pt x="7022" y="10161"/>
                      </a:lnTo>
                      <a:cubicBezTo>
                        <a:pt x="7021" y="10158"/>
                        <a:pt x="7020" y="10154"/>
                        <a:pt x="7019" y="10150"/>
                      </a:cubicBezTo>
                      <a:lnTo>
                        <a:pt x="7013" y="10108"/>
                      </a:lnTo>
                      <a:lnTo>
                        <a:pt x="7012" y="10070"/>
                      </a:lnTo>
                      <a:lnTo>
                        <a:pt x="7014" y="10006"/>
                      </a:lnTo>
                      <a:lnTo>
                        <a:pt x="7011" y="9927"/>
                      </a:lnTo>
                      <a:lnTo>
                        <a:pt x="7013" y="9940"/>
                      </a:lnTo>
                      <a:lnTo>
                        <a:pt x="7005" y="9901"/>
                      </a:lnTo>
                      <a:lnTo>
                        <a:pt x="6992" y="9858"/>
                      </a:lnTo>
                      <a:lnTo>
                        <a:pt x="6969" y="9808"/>
                      </a:lnTo>
                      <a:lnTo>
                        <a:pt x="6932" y="9744"/>
                      </a:lnTo>
                      <a:lnTo>
                        <a:pt x="6947" y="9762"/>
                      </a:lnTo>
                      <a:lnTo>
                        <a:pt x="7046" y="9651"/>
                      </a:lnTo>
                      <a:close/>
                      <a:moveTo>
                        <a:pt x="7420" y="10620"/>
                      </a:moveTo>
                      <a:lnTo>
                        <a:pt x="7423" y="10644"/>
                      </a:lnTo>
                      <a:lnTo>
                        <a:pt x="7420" y="10630"/>
                      </a:lnTo>
                      <a:lnTo>
                        <a:pt x="7434" y="10670"/>
                      </a:lnTo>
                      <a:lnTo>
                        <a:pt x="7429" y="10659"/>
                      </a:lnTo>
                      <a:lnTo>
                        <a:pt x="7450" y="10697"/>
                      </a:lnTo>
                      <a:lnTo>
                        <a:pt x="7438" y="10681"/>
                      </a:lnTo>
                      <a:lnTo>
                        <a:pt x="7456" y="10700"/>
                      </a:lnTo>
                      <a:lnTo>
                        <a:pt x="7436" y="10685"/>
                      </a:lnTo>
                      <a:lnTo>
                        <a:pt x="7447" y="10691"/>
                      </a:lnTo>
                      <a:lnTo>
                        <a:pt x="7381" y="10824"/>
                      </a:lnTo>
                      <a:lnTo>
                        <a:pt x="7369" y="10818"/>
                      </a:lnTo>
                      <a:cubicBezTo>
                        <a:pt x="7361" y="10814"/>
                        <a:pt x="7354" y="10809"/>
                        <a:pt x="7349" y="10803"/>
                      </a:cubicBezTo>
                      <a:lnTo>
                        <a:pt x="7331" y="10784"/>
                      </a:lnTo>
                      <a:cubicBezTo>
                        <a:pt x="7326" y="10779"/>
                        <a:pt x="7322" y="10774"/>
                        <a:pt x="7319" y="10768"/>
                      </a:cubicBezTo>
                      <a:lnTo>
                        <a:pt x="7298" y="10730"/>
                      </a:lnTo>
                      <a:cubicBezTo>
                        <a:pt x="7296" y="10727"/>
                        <a:pt x="7295" y="10723"/>
                        <a:pt x="7293" y="10719"/>
                      </a:cubicBezTo>
                      <a:lnTo>
                        <a:pt x="7279" y="10679"/>
                      </a:lnTo>
                      <a:cubicBezTo>
                        <a:pt x="7278" y="10675"/>
                        <a:pt x="7277" y="10670"/>
                        <a:pt x="7276" y="10665"/>
                      </a:cubicBezTo>
                      <a:lnTo>
                        <a:pt x="7273" y="10642"/>
                      </a:lnTo>
                      <a:lnTo>
                        <a:pt x="7420" y="10620"/>
                      </a:lnTo>
                      <a:close/>
                      <a:moveTo>
                        <a:pt x="7757" y="11067"/>
                      </a:moveTo>
                      <a:lnTo>
                        <a:pt x="7740" y="11072"/>
                      </a:lnTo>
                      <a:cubicBezTo>
                        <a:pt x="7735" y="11073"/>
                        <a:pt x="7729" y="11074"/>
                        <a:pt x="7722" y="11074"/>
                      </a:cubicBezTo>
                      <a:lnTo>
                        <a:pt x="7709" y="11074"/>
                      </a:lnTo>
                      <a:lnTo>
                        <a:pt x="7692" y="11072"/>
                      </a:lnTo>
                      <a:cubicBezTo>
                        <a:pt x="7684" y="11071"/>
                        <a:pt x="7675" y="11069"/>
                        <a:pt x="7667" y="11065"/>
                      </a:cubicBezTo>
                      <a:lnTo>
                        <a:pt x="7665" y="11064"/>
                      </a:lnTo>
                      <a:cubicBezTo>
                        <a:pt x="7630" y="11046"/>
                        <a:pt x="7615" y="11004"/>
                        <a:pt x="7630" y="10968"/>
                      </a:cubicBezTo>
                      <a:cubicBezTo>
                        <a:pt x="7646" y="10932"/>
                        <a:pt x="7688" y="10914"/>
                        <a:pt x="7725" y="10928"/>
                      </a:cubicBezTo>
                      <a:lnTo>
                        <a:pt x="7733" y="10931"/>
                      </a:lnTo>
                      <a:lnTo>
                        <a:pt x="7751" y="10937"/>
                      </a:lnTo>
                      <a:lnTo>
                        <a:pt x="7791" y="10950"/>
                      </a:lnTo>
                      <a:lnTo>
                        <a:pt x="7848" y="10970"/>
                      </a:lnTo>
                      <a:lnTo>
                        <a:pt x="7885" y="10983"/>
                      </a:lnTo>
                      <a:lnTo>
                        <a:pt x="7930" y="11000"/>
                      </a:lnTo>
                      <a:cubicBezTo>
                        <a:pt x="7943" y="11005"/>
                        <a:pt x="7955" y="11013"/>
                        <a:pt x="7964" y="11025"/>
                      </a:cubicBezTo>
                      <a:lnTo>
                        <a:pt x="8001" y="11074"/>
                      </a:lnTo>
                      <a:lnTo>
                        <a:pt x="8039" y="11118"/>
                      </a:lnTo>
                      <a:lnTo>
                        <a:pt x="8079" y="11175"/>
                      </a:lnTo>
                      <a:cubicBezTo>
                        <a:pt x="8082" y="11179"/>
                        <a:pt x="8085" y="11183"/>
                        <a:pt x="8087" y="11188"/>
                      </a:cubicBezTo>
                      <a:lnTo>
                        <a:pt x="8099" y="11216"/>
                      </a:lnTo>
                      <a:cubicBezTo>
                        <a:pt x="8101" y="11221"/>
                        <a:pt x="8102" y="11226"/>
                        <a:pt x="8103" y="11231"/>
                      </a:cubicBezTo>
                      <a:lnTo>
                        <a:pt x="8109" y="11262"/>
                      </a:lnTo>
                      <a:lnTo>
                        <a:pt x="8116" y="11357"/>
                      </a:lnTo>
                      <a:lnTo>
                        <a:pt x="7968" y="11366"/>
                      </a:lnTo>
                      <a:lnTo>
                        <a:pt x="7964" y="11291"/>
                      </a:lnTo>
                      <a:lnTo>
                        <a:pt x="7958" y="11260"/>
                      </a:lnTo>
                      <a:lnTo>
                        <a:pt x="7962" y="11275"/>
                      </a:lnTo>
                      <a:lnTo>
                        <a:pt x="7950" y="11247"/>
                      </a:lnTo>
                      <a:lnTo>
                        <a:pt x="7958" y="11260"/>
                      </a:lnTo>
                      <a:lnTo>
                        <a:pt x="7926" y="11215"/>
                      </a:lnTo>
                      <a:lnTo>
                        <a:pt x="7882" y="11163"/>
                      </a:lnTo>
                      <a:lnTo>
                        <a:pt x="7845" y="11114"/>
                      </a:lnTo>
                      <a:lnTo>
                        <a:pt x="7879" y="11139"/>
                      </a:lnTo>
                      <a:lnTo>
                        <a:pt x="7836" y="11124"/>
                      </a:lnTo>
                      <a:lnTo>
                        <a:pt x="7799" y="11111"/>
                      </a:lnTo>
                      <a:lnTo>
                        <a:pt x="7742" y="11091"/>
                      </a:lnTo>
                      <a:lnTo>
                        <a:pt x="7706" y="11078"/>
                      </a:lnTo>
                      <a:lnTo>
                        <a:pt x="7680" y="11070"/>
                      </a:lnTo>
                      <a:lnTo>
                        <a:pt x="7672" y="11067"/>
                      </a:lnTo>
                      <a:lnTo>
                        <a:pt x="7732" y="10931"/>
                      </a:lnTo>
                      <a:lnTo>
                        <a:pt x="7734" y="10932"/>
                      </a:lnTo>
                      <a:lnTo>
                        <a:pt x="7709" y="10925"/>
                      </a:lnTo>
                      <a:lnTo>
                        <a:pt x="7722" y="10925"/>
                      </a:lnTo>
                      <a:lnTo>
                        <a:pt x="7704" y="10927"/>
                      </a:lnTo>
                      <a:lnTo>
                        <a:pt x="7721" y="10923"/>
                      </a:lnTo>
                      <a:lnTo>
                        <a:pt x="7757" y="11067"/>
                      </a:lnTo>
                      <a:close/>
                      <a:moveTo>
                        <a:pt x="8024" y="11843"/>
                      </a:moveTo>
                      <a:lnTo>
                        <a:pt x="7989" y="11881"/>
                      </a:lnTo>
                      <a:cubicBezTo>
                        <a:pt x="7986" y="11884"/>
                        <a:pt x="7982" y="11888"/>
                        <a:pt x="7978" y="11890"/>
                      </a:cubicBezTo>
                      <a:lnTo>
                        <a:pt x="7937" y="11920"/>
                      </a:lnTo>
                      <a:cubicBezTo>
                        <a:pt x="7933" y="11923"/>
                        <a:pt x="7929" y="11926"/>
                        <a:pt x="7925" y="11928"/>
                      </a:cubicBezTo>
                      <a:lnTo>
                        <a:pt x="7883" y="11948"/>
                      </a:lnTo>
                      <a:lnTo>
                        <a:pt x="7819" y="11813"/>
                      </a:lnTo>
                      <a:lnTo>
                        <a:pt x="7862" y="11793"/>
                      </a:lnTo>
                      <a:lnTo>
                        <a:pt x="7850" y="11801"/>
                      </a:lnTo>
                      <a:lnTo>
                        <a:pt x="7891" y="11771"/>
                      </a:lnTo>
                      <a:lnTo>
                        <a:pt x="7880" y="11780"/>
                      </a:lnTo>
                      <a:lnTo>
                        <a:pt x="7914" y="11743"/>
                      </a:lnTo>
                      <a:lnTo>
                        <a:pt x="8024" y="11843"/>
                      </a:lnTo>
                      <a:close/>
                      <a:moveTo>
                        <a:pt x="7483" y="12121"/>
                      </a:moveTo>
                      <a:lnTo>
                        <a:pt x="7424" y="12158"/>
                      </a:lnTo>
                      <a:lnTo>
                        <a:pt x="7447" y="12135"/>
                      </a:lnTo>
                      <a:lnTo>
                        <a:pt x="7404" y="12203"/>
                      </a:lnTo>
                      <a:lnTo>
                        <a:pt x="7369" y="12265"/>
                      </a:lnTo>
                      <a:lnTo>
                        <a:pt x="7314" y="12383"/>
                      </a:lnTo>
                      <a:lnTo>
                        <a:pt x="7278" y="12494"/>
                      </a:lnTo>
                      <a:lnTo>
                        <a:pt x="7257" y="12592"/>
                      </a:lnTo>
                      <a:lnTo>
                        <a:pt x="7112" y="12561"/>
                      </a:lnTo>
                      <a:lnTo>
                        <a:pt x="7137" y="12447"/>
                      </a:lnTo>
                      <a:lnTo>
                        <a:pt x="7179" y="12320"/>
                      </a:lnTo>
                      <a:lnTo>
                        <a:pt x="7240" y="12192"/>
                      </a:lnTo>
                      <a:lnTo>
                        <a:pt x="7279" y="12124"/>
                      </a:lnTo>
                      <a:lnTo>
                        <a:pt x="7322" y="12056"/>
                      </a:lnTo>
                      <a:cubicBezTo>
                        <a:pt x="7328" y="12047"/>
                        <a:pt x="7335" y="12039"/>
                        <a:pt x="7345" y="12033"/>
                      </a:cubicBezTo>
                      <a:lnTo>
                        <a:pt x="7403" y="11995"/>
                      </a:lnTo>
                      <a:lnTo>
                        <a:pt x="7483" y="12121"/>
                      </a:lnTo>
                      <a:close/>
                      <a:moveTo>
                        <a:pt x="7216" y="13026"/>
                      </a:moveTo>
                      <a:lnTo>
                        <a:pt x="7211" y="13098"/>
                      </a:lnTo>
                      <a:lnTo>
                        <a:pt x="7204" y="13175"/>
                      </a:lnTo>
                      <a:lnTo>
                        <a:pt x="7056" y="13162"/>
                      </a:lnTo>
                      <a:lnTo>
                        <a:pt x="7062" y="13085"/>
                      </a:lnTo>
                      <a:lnTo>
                        <a:pt x="7068" y="13014"/>
                      </a:lnTo>
                      <a:lnTo>
                        <a:pt x="7216" y="13026"/>
                      </a:lnTo>
                      <a:close/>
                      <a:moveTo>
                        <a:pt x="6752" y="13051"/>
                      </a:moveTo>
                      <a:lnTo>
                        <a:pt x="6729" y="13050"/>
                      </a:lnTo>
                      <a:lnTo>
                        <a:pt x="6749" y="13048"/>
                      </a:lnTo>
                      <a:lnTo>
                        <a:pt x="6651" y="13071"/>
                      </a:lnTo>
                      <a:lnTo>
                        <a:pt x="6565" y="13104"/>
                      </a:lnTo>
                      <a:lnTo>
                        <a:pt x="6472" y="13145"/>
                      </a:lnTo>
                      <a:lnTo>
                        <a:pt x="6371" y="13183"/>
                      </a:lnTo>
                      <a:lnTo>
                        <a:pt x="6294" y="13207"/>
                      </a:lnTo>
                      <a:lnTo>
                        <a:pt x="6215" y="13222"/>
                      </a:lnTo>
                      <a:lnTo>
                        <a:pt x="6198" y="13224"/>
                      </a:lnTo>
                      <a:lnTo>
                        <a:pt x="6183" y="13077"/>
                      </a:lnTo>
                      <a:lnTo>
                        <a:pt x="6186" y="13077"/>
                      </a:lnTo>
                      <a:lnTo>
                        <a:pt x="6251" y="13064"/>
                      </a:lnTo>
                      <a:lnTo>
                        <a:pt x="6318" y="13044"/>
                      </a:lnTo>
                      <a:lnTo>
                        <a:pt x="6413" y="13008"/>
                      </a:lnTo>
                      <a:lnTo>
                        <a:pt x="6512" y="12965"/>
                      </a:lnTo>
                      <a:lnTo>
                        <a:pt x="6617" y="12926"/>
                      </a:lnTo>
                      <a:lnTo>
                        <a:pt x="6715" y="12903"/>
                      </a:lnTo>
                      <a:cubicBezTo>
                        <a:pt x="6722" y="12902"/>
                        <a:pt x="6729" y="12901"/>
                        <a:pt x="6736" y="12901"/>
                      </a:cubicBezTo>
                      <a:lnTo>
                        <a:pt x="6759" y="12902"/>
                      </a:lnTo>
                      <a:lnTo>
                        <a:pt x="6752" y="13051"/>
                      </a:lnTo>
                      <a:close/>
                      <a:moveTo>
                        <a:pt x="5789" y="13251"/>
                      </a:moveTo>
                      <a:lnTo>
                        <a:pt x="5733" y="13288"/>
                      </a:lnTo>
                      <a:lnTo>
                        <a:pt x="5662" y="13327"/>
                      </a:lnTo>
                      <a:lnTo>
                        <a:pt x="5649" y="13332"/>
                      </a:lnTo>
                      <a:lnTo>
                        <a:pt x="5591" y="13196"/>
                      </a:lnTo>
                      <a:lnTo>
                        <a:pt x="5652" y="13163"/>
                      </a:lnTo>
                      <a:lnTo>
                        <a:pt x="5708" y="13127"/>
                      </a:lnTo>
                      <a:lnTo>
                        <a:pt x="5789" y="13251"/>
                      </a:lnTo>
                      <a:close/>
                      <a:moveTo>
                        <a:pt x="5171" y="13383"/>
                      </a:moveTo>
                      <a:lnTo>
                        <a:pt x="5170" y="13383"/>
                      </a:lnTo>
                      <a:lnTo>
                        <a:pt x="5102" y="13361"/>
                      </a:lnTo>
                      <a:lnTo>
                        <a:pt x="5037" y="13332"/>
                      </a:lnTo>
                      <a:lnTo>
                        <a:pt x="4972" y="13298"/>
                      </a:lnTo>
                      <a:lnTo>
                        <a:pt x="4909" y="13256"/>
                      </a:lnTo>
                      <a:lnTo>
                        <a:pt x="4847" y="13208"/>
                      </a:lnTo>
                      <a:lnTo>
                        <a:pt x="4732" y="13098"/>
                      </a:lnTo>
                      <a:lnTo>
                        <a:pt x="4803" y="13116"/>
                      </a:lnTo>
                      <a:lnTo>
                        <a:pt x="4751" y="13130"/>
                      </a:lnTo>
                      <a:lnTo>
                        <a:pt x="4696" y="13142"/>
                      </a:lnTo>
                      <a:lnTo>
                        <a:pt x="4666" y="12996"/>
                      </a:lnTo>
                      <a:lnTo>
                        <a:pt x="4712" y="12987"/>
                      </a:lnTo>
                      <a:lnTo>
                        <a:pt x="4764" y="12973"/>
                      </a:lnTo>
                      <a:cubicBezTo>
                        <a:pt x="4789" y="12966"/>
                        <a:pt x="4816" y="12973"/>
                        <a:pt x="4835" y="12991"/>
                      </a:cubicBezTo>
                      <a:lnTo>
                        <a:pt x="4940" y="13091"/>
                      </a:lnTo>
                      <a:lnTo>
                        <a:pt x="4992" y="13133"/>
                      </a:lnTo>
                      <a:lnTo>
                        <a:pt x="5043" y="13167"/>
                      </a:lnTo>
                      <a:lnTo>
                        <a:pt x="5096" y="13196"/>
                      </a:lnTo>
                      <a:lnTo>
                        <a:pt x="5149" y="13220"/>
                      </a:lnTo>
                      <a:lnTo>
                        <a:pt x="5201" y="13238"/>
                      </a:lnTo>
                      <a:lnTo>
                        <a:pt x="5202" y="13238"/>
                      </a:lnTo>
                      <a:lnTo>
                        <a:pt x="5171" y="13383"/>
                      </a:lnTo>
                      <a:close/>
                      <a:moveTo>
                        <a:pt x="4399" y="13401"/>
                      </a:moveTo>
                      <a:lnTo>
                        <a:pt x="4366" y="13397"/>
                      </a:lnTo>
                      <a:lnTo>
                        <a:pt x="4309" y="13385"/>
                      </a:lnTo>
                      <a:lnTo>
                        <a:pt x="4242" y="13364"/>
                      </a:lnTo>
                      <a:lnTo>
                        <a:pt x="4286" y="13222"/>
                      </a:lnTo>
                      <a:lnTo>
                        <a:pt x="4342" y="13240"/>
                      </a:lnTo>
                      <a:lnTo>
                        <a:pt x="4383" y="13250"/>
                      </a:lnTo>
                      <a:lnTo>
                        <a:pt x="4417" y="13254"/>
                      </a:lnTo>
                      <a:lnTo>
                        <a:pt x="4399" y="13401"/>
                      </a:lnTo>
                      <a:close/>
                      <a:moveTo>
                        <a:pt x="3816" y="13224"/>
                      </a:moveTo>
                      <a:lnTo>
                        <a:pt x="3801" y="13218"/>
                      </a:lnTo>
                      <a:lnTo>
                        <a:pt x="3752" y="13200"/>
                      </a:lnTo>
                      <a:lnTo>
                        <a:pt x="3721" y="13188"/>
                      </a:lnTo>
                      <a:lnTo>
                        <a:pt x="3708" y="13182"/>
                      </a:lnTo>
                      <a:lnTo>
                        <a:pt x="3712" y="13184"/>
                      </a:lnTo>
                      <a:cubicBezTo>
                        <a:pt x="3706" y="13182"/>
                        <a:pt x="3700" y="13179"/>
                        <a:pt x="3695" y="13176"/>
                      </a:cubicBezTo>
                      <a:lnTo>
                        <a:pt x="3597" y="13113"/>
                      </a:lnTo>
                      <a:lnTo>
                        <a:pt x="3547" y="13077"/>
                      </a:lnTo>
                      <a:lnTo>
                        <a:pt x="3495" y="13030"/>
                      </a:lnTo>
                      <a:cubicBezTo>
                        <a:pt x="3492" y="13027"/>
                        <a:pt x="3488" y="13023"/>
                        <a:pt x="3485" y="13019"/>
                      </a:cubicBezTo>
                      <a:lnTo>
                        <a:pt x="3449" y="12969"/>
                      </a:lnTo>
                      <a:cubicBezTo>
                        <a:pt x="3447" y="12965"/>
                        <a:pt x="3444" y="12962"/>
                        <a:pt x="3443" y="12958"/>
                      </a:cubicBezTo>
                      <a:lnTo>
                        <a:pt x="3416" y="12902"/>
                      </a:lnTo>
                      <a:lnTo>
                        <a:pt x="3388" y="12849"/>
                      </a:lnTo>
                      <a:lnTo>
                        <a:pt x="3397" y="12863"/>
                      </a:lnTo>
                      <a:lnTo>
                        <a:pt x="3358" y="12818"/>
                      </a:lnTo>
                      <a:lnTo>
                        <a:pt x="3470" y="12720"/>
                      </a:lnTo>
                      <a:lnTo>
                        <a:pt x="3510" y="12766"/>
                      </a:lnTo>
                      <a:cubicBezTo>
                        <a:pt x="3513" y="12770"/>
                        <a:pt x="3517" y="12775"/>
                        <a:pt x="3519" y="12780"/>
                      </a:cubicBezTo>
                      <a:lnTo>
                        <a:pt x="3549" y="12837"/>
                      </a:lnTo>
                      <a:lnTo>
                        <a:pt x="3576" y="12893"/>
                      </a:lnTo>
                      <a:lnTo>
                        <a:pt x="3570" y="12882"/>
                      </a:lnTo>
                      <a:lnTo>
                        <a:pt x="3606" y="12932"/>
                      </a:lnTo>
                      <a:lnTo>
                        <a:pt x="3596" y="12921"/>
                      </a:lnTo>
                      <a:lnTo>
                        <a:pt x="3634" y="12956"/>
                      </a:lnTo>
                      <a:lnTo>
                        <a:pt x="3678" y="12988"/>
                      </a:lnTo>
                      <a:lnTo>
                        <a:pt x="3776" y="13051"/>
                      </a:lnTo>
                      <a:lnTo>
                        <a:pt x="3759" y="13043"/>
                      </a:lnTo>
                      <a:lnTo>
                        <a:pt x="3769" y="13047"/>
                      </a:lnTo>
                      <a:lnTo>
                        <a:pt x="3774" y="13049"/>
                      </a:lnTo>
                      <a:lnTo>
                        <a:pt x="3805" y="13061"/>
                      </a:lnTo>
                      <a:lnTo>
                        <a:pt x="3850" y="13078"/>
                      </a:lnTo>
                      <a:lnTo>
                        <a:pt x="3866" y="13084"/>
                      </a:lnTo>
                      <a:lnTo>
                        <a:pt x="3816" y="13224"/>
                      </a:lnTo>
                      <a:close/>
                      <a:moveTo>
                        <a:pt x="2980" y="12660"/>
                      </a:moveTo>
                      <a:lnTo>
                        <a:pt x="2946" y="12647"/>
                      </a:lnTo>
                      <a:lnTo>
                        <a:pt x="2864" y="12609"/>
                      </a:lnTo>
                      <a:lnTo>
                        <a:pt x="2835" y="12592"/>
                      </a:lnTo>
                      <a:lnTo>
                        <a:pt x="2910" y="12464"/>
                      </a:lnTo>
                      <a:lnTo>
                        <a:pt x="2927" y="12474"/>
                      </a:lnTo>
                      <a:lnTo>
                        <a:pt x="2999" y="12508"/>
                      </a:lnTo>
                      <a:lnTo>
                        <a:pt x="3033" y="12521"/>
                      </a:lnTo>
                      <a:lnTo>
                        <a:pt x="2980" y="12660"/>
                      </a:lnTo>
                      <a:close/>
                      <a:moveTo>
                        <a:pt x="2442" y="12611"/>
                      </a:moveTo>
                      <a:lnTo>
                        <a:pt x="2400" y="12614"/>
                      </a:lnTo>
                      <a:lnTo>
                        <a:pt x="2283" y="12627"/>
                      </a:lnTo>
                      <a:lnTo>
                        <a:pt x="2173" y="12638"/>
                      </a:lnTo>
                      <a:lnTo>
                        <a:pt x="2076" y="12650"/>
                      </a:lnTo>
                      <a:lnTo>
                        <a:pt x="1988" y="12660"/>
                      </a:lnTo>
                      <a:lnTo>
                        <a:pt x="1910" y="12670"/>
                      </a:lnTo>
                      <a:lnTo>
                        <a:pt x="1855" y="12678"/>
                      </a:lnTo>
                      <a:lnTo>
                        <a:pt x="1834" y="12531"/>
                      </a:lnTo>
                      <a:lnTo>
                        <a:pt x="1891" y="12523"/>
                      </a:lnTo>
                      <a:lnTo>
                        <a:pt x="1971" y="12513"/>
                      </a:lnTo>
                      <a:lnTo>
                        <a:pt x="2058" y="12503"/>
                      </a:lnTo>
                      <a:lnTo>
                        <a:pt x="2158" y="12491"/>
                      </a:lnTo>
                      <a:lnTo>
                        <a:pt x="2266" y="12480"/>
                      </a:lnTo>
                      <a:lnTo>
                        <a:pt x="2387" y="12466"/>
                      </a:lnTo>
                      <a:lnTo>
                        <a:pt x="2429" y="12463"/>
                      </a:lnTo>
                      <a:lnTo>
                        <a:pt x="2442" y="12611"/>
                      </a:lnTo>
                      <a:close/>
                      <a:moveTo>
                        <a:pt x="1404" y="12733"/>
                      </a:moveTo>
                      <a:lnTo>
                        <a:pt x="1392" y="12733"/>
                      </a:lnTo>
                      <a:lnTo>
                        <a:pt x="1330" y="12731"/>
                      </a:lnTo>
                      <a:lnTo>
                        <a:pt x="1258" y="12722"/>
                      </a:lnTo>
                      <a:lnTo>
                        <a:pt x="1244" y="12720"/>
                      </a:lnTo>
                      <a:lnTo>
                        <a:pt x="1266" y="12573"/>
                      </a:lnTo>
                      <a:lnTo>
                        <a:pt x="1275" y="12575"/>
                      </a:lnTo>
                      <a:lnTo>
                        <a:pt x="1335" y="12582"/>
                      </a:lnTo>
                      <a:lnTo>
                        <a:pt x="1389" y="12584"/>
                      </a:lnTo>
                      <a:lnTo>
                        <a:pt x="1401" y="12584"/>
                      </a:lnTo>
                      <a:lnTo>
                        <a:pt x="1404" y="12733"/>
                      </a:lnTo>
                      <a:close/>
                      <a:moveTo>
                        <a:pt x="803" y="12646"/>
                      </a:moveTo>
                      <a:lnTo>
                        <a:pt x="792" y="12644"/>
                      </a:lnTo>
                      <a:cubicBezTo>
                        <a:pt x="765" y="12639"/>
                        <a:pt x="742" y="12620"/>
                        <a:pt x="734" y="12593"/>
                      </a:cubicBezTo>
                      <a:lnTo>
                        <a:pt x="684" y="12436"/>
                      </a:lnTo>
                      <a:lnTo>
                        <a:pt x="637" y="12276"/>
                      </a:lnTo>
                      <a:lnTo>
                        <a:pt x="601" y="12114"/>
                      </a:lnTo>
                      <a:lnTo>
                        <a:pt x="589" y="12031"/>
                      </a:lnTo>
                      <a:lnTo>
                        <a:pt x="587" y="12011"/>
                      </a:lnTo>
                      <a:lnTo>
                        <a:pt x="736" y="12001"/>
                      </a:lnTo>
                      <a:lnTo>
                        <a:pt x="736" y="12010"/>
                      </a:lnTo>
                      <a:lnTo>
                        <a:pt x="746" y="12081"/>
                      </a:lnTo>
                      <a:lnTo>
                        <a:pt x="780" y="12235"/>
                      </a:lnTo>
                      <a:lnTo>
                        <a:pt x="825" y="12391"/>
                      </a:lnTo>
                      <a:lnTo>
                        <a:pt x="875" y="12548"/>
                      </a:lnTo>
                      <a:lnTo>
                        <a:pt x="817" y="12497"/>
                      </a:lnTo>
                      <a:lnTo>
                        <a:pt x="827" y="12499"/>
                      </a:lnTo>
                      <a:lnTo>
                        <a:pt x="803" y="12646"/>
                      </a:lnTo>
                      <a:close/>
                      <a:moveTo>
                        <a:pt x="701" y="11536"/>
                      </a:moveTo>
                      <a:lnTo>
                        <a:pt x="742" y="11483"/>
                      </a:lnTo>
                      <a:cubicBezTo>
                        <a:pt x="744" y="11480"/>
                        <a:pt x="747" y="11477"/>
                        <a:pt x="749" y="11475"/>
                      </a:cubicBezTo>
                      <a:lnTo>
                        <a:pt x="808" y="11418"/>
                      </a:lnTo>
                      <a:lnTo>
                        <a:pt x="911" y="11526"/>
                      </a:lnTo>
                      <a:lnTo>
                        <a:pt x="852" y="11582"/>
                      </a:lnTo>
                      <a:lnTo>
                        <a:pt x="859" y="11574"/>
                      </a:lnTo>
                      <a:lnTo>
                        <a:pt x="818" y="11627"/>
                      </a:lnTo>
                      <a:lnTo>
                        <a:pt x="701" y="11536"/>
                      </a:lnTo>
                      <a:close/>
                      <a:moveTo>
                        <a:pt x="837" y="11073"/>
                      </a:moveTo>
                      <a:lnTo>
                        <a:pt x="829" y="10979"/>
                      </a:lnTo>
                      <a:lnTo>
                        <a:pt x="809" y="10870"/>
                      </a:lnTo>
                      <a:lnTo>
                        <a:pt x="795" y="10826"/>
                      </a:lnTo>
                      <a:lnTo>
                        <a:pt x="776" y="10784"/>
                      </a:lnTo>
                      <a:lnTo>
                        <a:pt x="782" y="10794"/>
                      </a:lnTo>
                      <a:lnTo>
                        <a:pt x="753" y="10748"/>
                      </a:lnTo>
                      <a:lnTo>
                        <a:pt x="723" y="10712"/>
                      </a:lnTo>
                      <a:lnTo>
                        <a:pt x="687" y="10680"/>
                      </a:lnTo>
                      <a:lnTo>
                        <a:pt x="696" y="10687"/>
                      </a:lnTo>
                      <a:lnTo>
                        <a:pt x="643" y="10651"/>
                      </a:lnTo>
                      <a:lnTo>
                        <a:pt x="613" y="10635"/>
                      </a:lnTo>
                      <a:lnTo>
                        <a:pt x="685" y="10505"/>
                      </a:lnTo>
                      <a:lnTo>
                        <a:pt x="726" y="10528"/>
                      </a:lnTo>
                      <a:lnTo>
                        <a:pt x="779" y="10564"/>
                      </a:lnTo>
                      <a:cubicBezTo>
                        <a:pt x="782" y="10566"/>
                        <a:pt x="785" y="10568"/>
                        <a:pt x="788" y="10571"/>
                      </a:cubicBezTo>
                      <a:lnTo>
                        <a:pt x="838" y="10619"/>
                      </a:lnTo>
                      <a:lnTo>
                        <a:pt x="878" y="10669"/>
                      </a:lnTo>
                      <a:lnTo>
                        <a:pt x="907" y="10715"/>
                      </a:lnTo>
                      <a:cubicBezTo>
                        <a:pt x="909" y="10718"/>
                        <a:pt x="911" y="10722"/>
                        <a:pt x="913" y="10725"/>
                      </a:cubicBezTo>
                      <a:lnTo>
                        <a:pt x="936" y="10781"/>
                      </a:lnTo>
                      <a:lnTo>
                        <a:pt x="956" y="10843"/>
                      </a:lnTo>
                      <a:lnTo>
                        <a:pt x="978" y="10966"/>
                      </a:lnTo>
                      <a:lnTo>
                        <a:pt x="985" y="11060"/>
                      </a:lnTo>
                      <a:lnTo>
                        <a:pt x="837" y="11073"/>
                      </a:lnTo>
                      <a:close/>
                      <a:moveTo>
                        <a:pt x="303" y="10284"/>
                      </a:moveTo>
                      <a:lnTo>
                        <a:pt x="222" y="10161"/>
                      </a:lnTo>
                      <a:lnTo>
                        <a:pt x="220" y="10157"/>
                      </a:lnTo>
                      <a:lnTo>
                        <a:pt x="347" y="10080"/>
                      </a:lnTo>
                      <a:lnTo>
                        <a:pt x="427" y="10203"/>
                      </a:lnTo>
                      <a:lnTo>
                        <a:pt x="303" y="10284"/>
                      </a:lnTo>
                      <a:close/>
                      <a:moveTo>
                        <a:pt x="27" y="9737"/>
                      </a:moveTo>
                      <a:lnTo>
                        <a:pt x="19" y="9706"/>
                      </a:lnTo>
                      <a:lnTo>
                        <a:pt x="5" y="9619"/>
                      </a:lnTo>
                      <a:lnTo>
                        <a:pt x="0" y="9530"/>
                      </a:lnTo>
                      <a:cubicBezTo>
                        <a:pt x="0" y="9526"/>
                        <a:pt x="0" y="9522"/>
                        <a:pt x="1" y="9518"/>
                      </a:cubicBezTo>
                      <a:lnTo>
                        <a:pt x="10" y="9439"/>
                      </a:lnTo>
                      <a:cubicBezTo>
                        <a:pt x="10" y="9434"/>
                        <a:pt x="11" y="9430"/>
                        <a:pt x="13" y="9425"/>
                      </a:cubicBezTo>
                      <a:lnTo>
                        <a:pt x="37" y="9349"/>
                      </a:lnTo>
                      <a:cubicBezTo>
                        <a:pt x="39" y="9343"/>
                        <a:pt x="41" y="9337"/>
                        <a:pt x="45" y="9332"/>
                      </a:cubicBezTo>
                      <a:lnTo>
                        <a:pt x="90" y="9261"/>
                      </a:lnTo>
                      <a:cubicBezTo>
                        <a:pt x="93" y="9256"/>
                        <a:pt x="97" y="9251"/>
                        <a:pt x="101" y="9247"/>
                      </a:cubicBezTo>
                      <a:lnTo>
                        <a:pt x="139" y="9211"/>
                      </a:lnTo>
                      <a:cubicBezTo>
                        <a:pt x="143" y="9207"/>
                        <a:pt x="147" y="9204"/>
                        <a:pt x="152" y="9201"/>
                      </a:cubicBezTo>
                      <a:lnTo>
                        <a:pt x="196" y="9174"/>
                      </a:lnTo>
                      <a:cubicBezTo>
                        <a:pt x="199" y="9172"/>
                        <a:pt x="203" y="9170"/>
                        <a:pt x="208" y="9168"/>
                      </a:cubicBezTo>
                      <a:lnTo>
                        <a:pt x="257" y="9149"/>
                      </a:lnTo>
                      <a:lnTo>
                        <a:pt x="310" y="9288"/>
                      </a:lnTo>
                      <a:lnTo>
                        <a:pt x="261" y="9307"/>
                      </a:lnTo>
                      <a:lnTo>
                        <a:pt x="273" y="9301"/>
                      </a:lnTo>
                      <a:lnTo>
                        <a:pt x="229" y="9328"/>
                      </a:lnTo>
                      <a:lnTo>
                        <a:pt x="242" y="9318"/>
                      </a:lnTo>
                      <a:lnTo>
                        <a:pt x="204" y="9354"/>
                      </a:lnTo>
                      <a:lnTo>
                        <a:pt x="215" y="9340"/>
                      </a:lnTo>
                      <a:lnTo>
                        <a:pt x="170" y="9411"/>
                      </a:lnTo>
                      <a:lnTo>
                        <a:pt x="178" y="9394"/>
                      </a:lnTo>
                      <a:lnTo>
                        <a:pt x="154" y="9470"/>
                      </a:lnTo>
                      <a:lnTo>
                        <a:pt x="157" y="9456"/>
                      </a:lnTo>
                      <a:lnTo>
                        <a:pt x="148" y="9535"/>
                      </a:lnTo>
                      <a:lnTo>
                        <a:pt x="149" y="9523"/>
                      </a:lnTo>
                      <a:lnTo>
                        <a:pt x="152" y="9596"/>
                      </a:lnTo>
                      <a:lnTo>
                        <a:pt x="163" y="9669"/>
                      </a:lnTo>
                      <a:lnTo>
                        <a:pt x="171" y="9701"/>
                      </a:lnTo>
                      <a:lnTo>
                        <a:pt x="27" y="9737"/>
                      </a:lnTo>
                      <a:close/>
                      <a:moveTo>
                        <a:pt x="687" y="9033"/>
                      </a:moveTo>
                      <a:lnTo>
                        <a:pt x="693" y="9031"/>
                      </a:lnTo>
                      <a:lnTo>
                        <a:pt x="710" y="9025"/>
                      </a:lnTo>
                      <a:lnTo>
                        <a:pt x="711" y="9024"/>
                      </a:lnTo>
                      <a:lnTo>
                        <a:pt x="667" y="9072"/>
                      </a:lnTo>
                      <a:lnTo>
                        <a:pt x="702" y="8956"/>
                      </a:lnTo>
                      <a:lnTo>
                        <a:pt x="845" y="8999"/>
                      </a:lnTo>
                      <a:lnTo>
                        <a:pt x="810" y="9115"/>
                      </a:lnTo>
                      <a:cubicBezTo>
                        <a:pt x="803" y="9137"/>
                        <a:pt x="787" y="9154"/>
                        <a:pt x="766" y="9162"/>
                      </a:cubicBezTo>
                      <a:lnTo>
                        <a:pt x="757" y="9166"/>
                      </a:lnTo>
                      <a:lnTo>
                        <a:pt x="744" y="9170"/>
                      </a:lnTo>
                      <a:lnTo>
                        <a:pt x="738" y="9172"/>
                      </a:lnTo>
                      <a:lnTo>
                        <a:pt x="687" y="9033"/>
                      </a:lnTo>
                      <a:close/>
                      <a:moveTo>
                        <a:pt x="776" y="8534"/>
                      </a:moveTo>
                      <a:lnTo>
                        <a:pt x="783" y="8432"/>
                      </a:lnTo>
                      <a:lnTo>
                        <a:pt x="786" y="8302"/>
                      </a:lnTo>
                      <a:lnTo>
                        <a:pt x="782" y="8172"/>
                      </a:lnTo>
                      <a:lnTo>
                        <a:pt x="773" y="8040"/>
                      </a:lnTo>
                      <a:lnTo>
                        <a:pt x="762" y="7955"/>
                      </a:lnTo>
                      <a:lnTo>
                        <a:pt x="910" y="7937"/>
                      </a:lnTo>
                      <a:lnTo>
                        <a:pt x="922" y="8030"/>
                      </a:lnTo>
                      <a:lnTo>
                        <a:pt x="931" y="8167"/>
                      </a:lnTo>
                      <a:lnTo>
                        <a:pt x="935" y="8305"/>
                      </a:lnTo>
                      <a:lnTo>
                        <a:pt x="932" y="8442"/>
                      </a:lnTo>
                      <a:lnTo>
                        <a:pt x="925" y="8544"/>
                      </a:lnTo>
                      <a:lnTo>
                        <a:pt x="776" y="8534"/>
                      </a:lnTo>
                      <a:close/>
                      <a:moveTo>
                        <a:pt x="689" y="7521"/>
                      </a:moveTo>
                      <a:lnTo>
                        <a:pt x="689" y="7517"/>
                      </a:lnTo>
                      <a:lnTo>
                        <a:pt x="654" y="7381"/>
                      </a:lnTo>
                      <a:lnTo>
                        <a:pt x="798" y="7344"/>
                      </a:lnTo>
                      <a:lnTo>
                        <a:pt x="834" y="7488"/>
                      </a:lnTo>
                      <a:lnTo>
                        <a:pt x="835" y="7492"/>
                      </a:lnTo>
                      <a:lnTo>
                        <a:pt x="689" y="7521"/>
                      </a:lnTo>
                      <a:close/>
                      <a:moveTo>
                        <a:pt x="552" y="6921"/>
                      </a:moveTo>
                      <a:lnTo>
                        <a:pt x="557" y="6891"/>
                      </a:lnTo>
                      <a:lnTo>
                        <a:pt x="568" y="6807"/>
                      </a:lnTo>
                      <a:lnTo>
                        <a:pt x="583" y="6717"/>
                      </a:lnTo>
                      <a:lnTo>
                        <a:pt x="610" y="6623"/>
                      </a:lnTo>
                      <a:cubicBezTo>
                        <a:pt x="611" y="6618"/>
                        <a:pt x="613" y="6614"/>
                        <a:pt x="616" y="6609"/>
                      </a:cubicBezTo>
                      <a:lnTo>
                        <a:pt x="643" y="6557"/>
                      </a:lnTo>
                      <a:cubicBezTo>
                        <a:pt x="645" y="6553"/>
                        <a:pt x="648" y="6549"/>
                        <a:pt x="651" y="6545"/>
                      </a:cubicBezTo>
                      <a:lnTo>
                        <a:pt x="689" y="6498"/>
                      </a:lnTo>
                      <a:lnTo>
                        <a:pt x="722" y="6453"/>
                      </a:lnTo>
                      <a:lnTo>
                        <a:pt x="731" y="6437"/>
                      </a:lnTo>
                      <a:lnTo>
                        <a:pt x="725" y="6451"/>
                      </a:lnTo>
                      <a:lnTo>
                        <a:pt x="734" y="6423"/>
                      </a:lnTo>
                      <a:lnTo>
                        <a:pt x="747" y="6367"/>
                      </a:lnTo>
                      <a:lnTo>
                        <a:pt x="891" y="6401"/>
                      </a:lnTo>
                      <a:lnTo>
                        <a:pt x="875" y="6468"/>
                      </a:lnTo>
                      <a:lnTo>
                        <a:pt x="866" y="6496"/>
                      </a:lnTo>
                      <a:cubicBezTo>
                        <a:pt x="865" y="6501"/>
                        <a:pt x="863" y="6505"/>
                        <a:pt x="860" y="6510"/>
                      </a:cubicBezTo>
                      <a:lnTo>
                        <a:pt x="841" y="6543"/>
                      </a:lnTo>
                      <a:lnTo>
                        <a:pt x="804" y="6591"/>
                      </a:lnTo>
                      <a:lnTo>
                        <a:pt x="766" y="6638"/>
                      </a:lnTo>
                      <a:lnTo>
                        <a:pt x="774" y="6626"/>
                      </a:lnTo>
                      <a:lnTo>
                        <a:pt x="747" y="6678"/>
                      </a:lnTo>
                      <a:lnTo>
                        <a:pt x="753" y="6664"/>
                      </a:lnTo>
                      <a:lnTo>
                        <a:pt x="730" y="6742"/>
                      </a:lnTo>
                      <a:lnTo>
                        <a:pt x="715" y="6826"/>
                      </a:lnTo>
                      <a:lnTo>
                        <a:pt x="704" y="6916"/>
                      </a:lnTo>
                      <a:lnTo>
                        <a:pt x="698" y="6947"/>
                      </a:lnTo>
                      <a:lnTo>
                        <a:pt x="552" y="6921"/>
                      </a:lnTo>
                      <a:close/>
                      <a:moveTo>
                        <a:pt x="806" y="5930"/>
                      </a:moveTo>
                      <a:lnTo>
                        <a:pt x="809" y="5913"/>
                      </a:lnTo>
                      <a:lnTo>
                        <a:pt x="824" y="5859"/>
                      </a:lnTo>
                      <a:lnTo>
                        <a:pt x="845" y="5807"/>
                      </a:lnTo>
                      <a:cubicBezTo>
                        <a:pt x="846" y="5803"/>
                        <a:pt x="848" y="5800"/>
                        <a:pt x="850" y="5797"/>
                      </a:cubicBezTo>
                      <a:lnTo>
                        <a:pt x="869" y="5766"/>
                      </a:lnTo>
                      <a:lnTo>
                        <a:pt x="996" y="5843"/>
                      </a:lnTo>
                      <a:lnTo>
                        <a:pt x="977" y="5874"/>
                      </a:lnTo>
                      <a:lnTo>
                        <a:pt x="982" y="5864"/>
                      </a:lnTo>
                      <a:lnTo>
                        <a:pt x="967" y="5898"/>
                      </a:lnTo>
                      <a:lnTo>
                        <a:pt x="956" y="5937"/>
                      </a:lnTo>
                      <a:lnTo>
                        <a:pt x="953" y="5954"/>
                      </a:lnTo>
                      <a:lnTo>
                        <a:pt x="806" y="5930"/>
                      </a:lnTo>
                      <a:close/>
                      <a:moveTo>
                        <a:pt x="1243" y="5496"/>
                      </a:moveTo>
                      <a:lnTo>
                        <a:pt x="1252" y="5488"/>
                      </a:lnTo>
                      <a:lnTo>
                        <a:pt x="1282" y="5457"/>
                      </a:lnTo>
                      <a:lnTo>
                        <a:pt x="1306" y="5429"/>
                      </a:lnTo>
                      <a:lnTo>
                        <a:pt x="1323" y="5404"/>
                      </a:lnTo>
                      <a:lnTo>
                        <a:pt x="1338" y="5381"/>
                      </a:lnTo>
                      <a:lnTo>
                        <a:pt x="1363" y="5337"/>
                      </a:lnTo>
                      <a:lnTo>
                        <a:pt x="1400" y="5289"/>
                      </a:lnTo>
                      <a:cubicBezTo>
                        <a:pt x="1403" y="5285"/>
                        <a:pt x="1406" y="5281"/>
                        <a:pt x="1410" y="5278"/>
                      </a:cubicBezTo>
                      <a:lnTo>
                        <a:pt x="1432" y="5259"/>
                      </a:lnTo>
                      <a:cubicBezTo>
                        <a:pt x="1435" y="5257"/>
                        <a:pt x="1438" y="5254"/>
                        <a:pt x="1441" y="5252"/>
                      </a:cubicBezTo>
                      <a:lnTo>
                        <a:pt x="1470" y="5234"/>
                      </a:lnTo>
                      <a:lnTo>
                        <a:pt x="1511" y="5213"/>
                      </a:lnTo>
                      <a:lnTo>
                        <a:pt x="1564" y="5191"/>
                      </a:lnTo>
                      <a:lnTo>
                        <a:pt x="1625" y="5170"/>
                      </a:lnTo>
                      <a:lnTo>
                        <a:pt x="1702" y="5149"/>
                      </a:lnTo>
                      <a:lnTo>
                        <a:pt x="1648" y="5212"/>
                      </a:lnTo>
                      <a:lnTo>
                        <a:pt x="1651" y="5182"/>
                      </a:lnTo>
                      <a:lnTo>
                        <a:pt x="1799" y="5199"/>
                      </a:lnTo>
                      <a:lnTo>
                        <a:pt x="1795" y="5229"/>
                      </a:lnTo>
                      <a:cubicBezTo>
                        <a:pt x="1792" y="5259"/>
                        <a:pt x="1771" y="5284"/>
                        <a:pt x="1741" y="5292"/>
                      </a:cubicBezTo>
                      <a:lnTo>
                        <a:pt x="1674" y="5311"/>
                      </a:lnTo>
                      <a:lnTo>
                        <a:pt x="1619" y="5330"/>
                      </a:lnTo>
                      <a:lnTo>
                        <a:pt x="1580" y="5344"/>
                      </a:lnTo>
                      <a:lnTo>
                        <a:pt x="1549" y="5361"/>
                      </a:lnTo>
                      <a:lnTo>
                        <a:pt x="1520" y="5379"/>
                      </a:lnTo>
                      <a:lnTo>
                        <a:pt x="1529" y="5372"/>
                      </a:lnTo>
                      <a:lnTo>
                        <a:pt x="1507" y="5391"/>
                      </a:lnTo>
                      <a:lnTo>
                        <a:pt x="1517" y="5380"/>
                      </a:lnTo>
                      <a:lnTo>
                        <a:pt x="1492" y="5412"/>
                      </a:lnTo>
                      <a:lnTo>
                        <a:pt x="1463" y="5460"/>
                      </a:lnTo>
                      <a:lnTo>
                        <a:pt x="1444" y="5491"/>
                      </a:lnTo>
                      <a:lnTo>
                        <a:pt x="1419" y="5524"/>
                      </a:lnTo>
                      <a:lnTo>
                        <a:pt x="1389" y="5560"/>
                      </a:lnTo>
                      <a:lnTo>
                        <a:pt x="1351" y="5599"/>
                      </a:lnTo>
                      <a:lnTo>
                        <a:pt x="1341" y="5607"/>
                      </a:lnTo>
                      <a:lnTo>
                        <a:pt x="1243" y="5496"/>
                      </a:lnTo>
                      <a:close/>
                      <a:moveTo>
                        <a:pt x="1714" y="4729"/>
                      </a:moveTo>
                      <a:lnTo>
                        <a:pt x="1718" y="4716"/>
                      </a:lnTo>
                      <a:lnTo>
                        <a:pt x="1738" y="4667"/>
                      </a:lnTo>
                      <a:lnTo>
                        <a:pt x="1762" y="4625"/>
                      </a:lnTo>
                      <a:cubicBezTo>
                        <a:pt x="1764" y="4620"/>
                        <a:pt x="1767" y="4616"/>
                        <a:pt x="1770" y="4613"/>
                      </a:cubicBezTo>
                      <a:lnTo>
                        <a:pt x="1797" y="4582"/>
                      </a:lnTo>
                      <a:lnTo>
                        <a:pt x="1811" y="4569"/>
                      </a:lnTo>
                      <a:lnTo>
                        <a:pt x="1911" y="4679"/>
                      </a:lnTo>
                      <a:lnTo>
                        <a:pt x="1909" y="4679"/>
                      </a:lnTo>
                      <a:lnTo>
                        <a:pt x="1882" y="4710"/>
                      </a:lnTo>
                      <a:lnTo>
                        <a:pt x="1891" y="4698"/>
                      </a:lnTo>
                      <a:lnTo>
                        <a:pt x="1875" y="4726"/>
                      </a:lnTo>
                      <a:lnTo>
                        <a:pt x="1861" y="4757"/>
                      </a:lnTo>
                      <a:lnTo>
                        <a:pt x="1857" y="4770"/>
                      </a:lnTo>
                      <a:lnTo>
                        <a:pt x="1714" y="4729"/>
                      </a:lnTo>
                      <a:close/>
                      <a:moveTo>
                        <a:pt x="2109" y="4371"/>
                      </a:moveTo>
                      <a:lnTo>
                        <a:pt x="2116" y="4285"/>
                      </a:lnTo>
                      <a:lnTo>
                        <a:pt x="2122" y="4205"/>
                      </a:lnTo>
                      <a:lnTo>
                        <a:pt x="2128" y="4130"/>
                      </a:lnTo>
                      <a:lnTo>
                        <a:pt x="2141" y="3991"/>
                      </a:lnTo>
                      <a:lnTo>
                        <a:pt x="2159" y="3864"/>
                      </a:lnTo>
                      <a:lnTo>
                        <a:pt x="2180" y="3771"/>
                      </a:lnTo>
                      <a:lnTo>
                        <a:pt x="2325" y="3804"/>
                      </a:lnTo>
                      <a:lnTo>
                        <a:pt x="2306" y="3885"/>
                      </a:lnTo>
                      <a:lnTo>
                        <a:pt x="2289" y="4005"/>
                      </a:lnTo>
                      <a:lnTo>
                        <a:pt x="2277" y="4141"/>
                      </a:lnTo>
                      <a:lnTo>
                        <a:pt x="2271" y="4216"/>
                      </a:lnTo>
                      <a:lnTo>
                        <a:pt x="2265" y="4296"/>
                      </a:lnTo>
                      <a:lnTo>
                        <a:pt x="2258" y="4383"/>
                      </a:lnTo>
                      <a:lnTo>
                        <a:pt x="2109" y="4371"/>
                      </a:lnTo>
                      <a:close/>
                      <a:moveTo>
                        <a:pt x="2375" y="3346"/>
                      </a:moveTo>
                      <a:lnTo>
                        <a:pt x="2376" y="3344"/>
                      </a:lnTo>
                      <a:lnTo>
                        <a:pt x="2365" y="3379"/>
                      </a:lnTo>
                      <a:lnTo>
                        <a:pt x="2372" y="3255"/>
                      </a:lnTo>
                      <a:lnTo>
                        <a:pt x="2373" y="3235"/>
                      </a:lnTo>
                      <a:lnTo>
                        <a:pt x="2521" y="3239"/>
                      </a:lnTo>
                      <a:lnTo>
                        <a:pt x="2521" y="3264"/>
                      </a:lnTo>
                      <a:lnTo>
                        <a:pt x="2514" y="3388"/>
                      </a:lnTo>
                      <a:cubicBezTo>
                        <a:pt x="2513" y="3400"/>
                        <a:pt x="2509" y="3412"/>
                        <a:pt x="2503" y="3423"/>
                      </a:cubicBezTo>
                      <a:lnTo>
                        <a:pt x="2502" y="3424"/>
                      </a:lnTo>
                      <a:lnTo>
                        <a:pt x="2375" y="3346"/>
                      </a:lnTo>
                      <a:close/>
                      <a:moveTo>
                        <a:pt x="2541" y="2769"/>
                      </a:moveTo>
                      <a:lnTo>
                        <a:pt x="2551" y="2764"/>
                      </a:lnTo>
                      <a:cubicBezTo>
                        <a:pt x="2558" y="2761"/>
                        <a:pt x="2565" y="2758"/>
                        <a:pt x="2573" y="2757"/>
                      </a:cubicBezTo>
                      <a:lnTo>
                        <a:pt x="2630" y="2748"/>
                      </a:lnTo>
                      <a:cubicBezTo>
                        <a:pt x="2638" y="2747"/>
                        <a:pt x="2647" y="2747"/>
                        <a:pt x="2655" y="2748"/>
                      </a:cubicBezTo>
                      <a:lnTo>
                        <a:pt x="2709" y="2758"/>
                      </a:lnTo>
                      <a:cubicBezTo>
                        <a:pt x="2718" y="2760"/>
                        <a:pt x="2727" y="2764"/>
                        <a:pt x="2736" y="2769"/>
                      </a:cubicBezTo>
                      <a:lnTo>
                        <a:pt x="2761" y="2785"/>
                      </a:lnTo>
                      <a:cubicBezTo>
                        <a:pt x="2767" y="2789"/>
                        <a:pt x="2772" y="2793"/>
                        <a:pt x="2777" y="2799"/>
                      </a:cubicBezTo>
                      <a:lnTo>
                        <a:pt x="2796" y="2821"/>
                      </a:lnTo>
                      <a:cubicBezTo>
                        <a:pt x="2800" y="2825"/>
                        <a:pt x="2803" y="2830"/>
                        <a:pt x="2806" y="2836"/>
                      </a:cubicBezTo>
                      <a:lnTo>
                        <a:pt x="2834" y="2891"/>
                      </a:lnTo>
                      <a:lnTo>
                        <a:pt x="2861" y="2957"/>
                      </a:lnTo>
                      <a:lnTo>
                        <a:pt x="2854" y="2945"/>
                      </a:lnTo>
                      <a:lnTo>
                        <a:pt x="2889" y="2998"/>
                      </a:lnTo>
                      <a:lnTo>
                        <a:pt x="2877" y="2983"/>
                      </a:lnTo>
                      <a:lnTo>
                        <a:pt x="2946" y="3044"/>
                      </a:lnTo>
                      <a:lnTo>
                        <a:pt x="3013" y="3088"/>
                      </a:lnTo>
                      <a:lnTo>
                        <a:pt x="3039" y="3100"/>
                      </a:lnTo>
                      <a:lnTo>
                        <a:pt x="2973" y="3233"/>
                      </a:lnTo>
                      <a:lnTo>
                        <a:pt x="2930" y="3211"/>
                      </a:lnTo>
                      <a:lnTo>
                        <a:pt x="2847" y="3155"/>
                      </a:lnTo>
                      <a:lnTo>
                        <a:pt x="2778" y="3094"/>
                      </a:lnTo>
                      <a:cubicBezTo>
                        <a:pt x="2773" y="3090"/>
                        <a:pt x="2769" y="3085"/>
                        <a:pt x="2765" y="3079"/>
                      </a:cubicBezTo>
                      <a:lnTo>
                        <a:pt x="2730" y="3026"/>
                      </a:lnTo>
                      <a:cubicBezTo>
                        <a:pt x="2728" y="3022"/>
                        <a:pt x="2726" y="3018"/>
                        <a:pt x="2724" y="3014"/>
                      </a:cubicBezTo>
                      <a:lnTo>
                        <a:pt x="2701" y="2958"/>
                      </a:lnTo>
                      <a:lnTo>
                        <a:pt x="2673" y="2903"/>
                      </a:lnTo>
                      <a:lnTo>
                        <a:pt x="2683" y="2918"/>
                      </a:lnTo>
                      <a:lnTo>
                        <a:pt x="2664" y="2896"/>
                      </a:lnTo>
                      <a:lnTo>
                        <a:pt x="2680" y="2910"/>
                      </a:lnTo>
                      <a:lnTo>
                        <a:pt x="2655" y="2894"/>
                      </a:lnTo>
                      <a:lnTo>
                        <a:pt x="2682" y="2905"/>
                      </a:lnTo>
                      <a:lnTo>
                        <a:pt x="2628" y="2895"/>
                      </a:lnTo>
                      <a:lnTo>
                        <a:pt x="2653" y="2895"/>
                      </a:lnTo>
                      <a:lnTo>
                        <a:pt x="2596" y="2904"/>
                      </a:lnTo>
                      <a:lnTo>
                        <a:pt x="2618" y="2897"/>
                      </a:lnTo>
                      <a:lnTo>
                        <a:pt x="2608" y="2902"/>
                      </a:lnTo>
                      <a:lnTo>
                        <a:pt x="2541" y="2769"/>
                      </a:lnTo>
                      <a:close/>
                      <a:moveTo>
                        <a:pt x="3447" y="3230"/>
                      </a:moveTo>
                      <a:lnTo>
                        <a:pt x="3497" y="3242"/>
                      </a:lnTo>
                      <a:lnTo>
                        <a:pt x="3462" y="3242"/>
                      </a:lnTo>
                      <a:lnTo>
                        <a:pt x="3515" y="3229"/>
                      </a:lnTo>
                      <a:lnTo>
                        <a:pt x="3562" y="3221"/>
                      </a:lnTo>
                      <a:lnTo>
                        <a:pt x="3586" y="3368"/>
                      </a:lnTo>
                      <a:lnTo>
                        <a:pt x="3550" y="3374"/>
                      </a:lnTo>
                      <a:lnTo>
                        <a:pt x="3497" y="3387"/>
                      </a:lnTo>
                      <a:cubicBezTo>
                        <a:pt x="3485" y="3390"/>
                        <a:pt x="3473" y="3389"/>
                        <a:pt x="3461" y="3387"/>
                      </a:cubicBezTo>
                      <a:lnTo>
                        <a:pt x="3411" y="3374"/>
                      </a:lnTo>
                      <a:lnTo>
                        <a:pt x="3447" y="3230"/>
                      </a:lnTo>
                      <a:close/>
                      <a:moveTo>
                        <a:pt x="3659" y="2871"/>
                      </a:moveTo>
                      <a:lnTo>
                        <a:pt x="3684" y="2847"/>
                      </a:lnTo>
                      <a:cubicBezTo>
                        <a:pt x="3689" y="2842"/>
                        <a:pt x="3695" y="2837"/>
                        <a:pt x="3702" y="2834"/>
                      </a:cubicBezTo>
                      <a:lnTo>
                        <a:pt x="3766" y="2802"/>
                      </a:lnTo>
                      <a:cubicBezTo>
                        <a:pt x="3771" y="2800"/>
                        <a:pt x="3775" y="2798"/>
                        <a:pt x="3780" y="2797"/>
                      </a:cubicBezTo>
                      <a:lnTo>
                        <a:pt x="3849" y="2778"/>
                      </a:lnTo>
                      <a:lnTo>
                        <a:pt x="3931" y="2766"/>
                      </a:lnTo>
                      <a:lnTo>
                        <a:pt x="4013" y="2762"/>
                      </a:lnTo>
                      <a:lnTo>
                        <a:pt x="4170" y="2764"/>
                      </a:lnTo>
                      <a:lnTo>
                        <a:pt x="4246" y="2763"/>
                      </a:lnTo>
                      <a:lnTo>
                        <a:pt x="4278" y="2760"/>
                      </a:lnTo>
                      <a:lnTo>
                        <a:pt x="4290" y="2909"/>
                      </a:lnTo>
                      <a:lnTo>
                        <a:pt x="4247" y="2912"/>
                      </a:lnTo>
                      <a:lnTo>
                        <a:pt x="4168" y="2913"/>
                      </a:lnTo>
                      <a:lnTo>
                        <a:pt x="4019" y="2911"/>
                      </a:lnTo>
                      <a:lnTo>
                        <a:pt x="3952" y="2913"/>
                      </a:lnTo>
                      <a:lnTo>
                        <a:pt x="3888" y="2921"/>
                      </a:lnTo>
                      <a:lnTo>
                        <a:pt x="3819" y="2940"/>
                      </a:lnTo>
                      <a:lnTo>
                        <a:pt x="3833" y="2935"/>
                      </a:lnTo>
                      <a:lnTo>
                        <a:pt x="3769" y="2967"/>
                      </a:lnTo>
                      <a:lnTo>
                        <a:pt x="3787" y="2954"/>
                      </a:lnTo>
                      <a:lnTo>
                        <a:pt x="3762" y="2978"/>
                      </a:lnTo>
                      <a:lnTo>
                        <a:pt x="3659" y="2871"/>
                      </a:lnTo>
                      <a:close/>
                      <a:moveTo>
                        <a:pt x="4215" y="2443"/>
                      </a:moveTo>
                      <a:lnTo>
                        <a:pt x="4212" y="2430"/>
                      </a:lnTo>
                      <a:lnTo>
                        <a:pt x="4194" y="2383"/>
                      </a:lnTo>
                      <a:lnTo>
                        <a:pt x="4199" y="2394"/>
                      </a:lnTo>
                      <a:lnTo>
                        <a:pt x="4172" y="2348"/>
                      </a:lnTo>
                      <a:lnTo>
                        <a:pt x="4183" y="2362"/>
                      </a:lnTo>
                      <a:lnTo>
                        <a:pt x="4168" y="2346"/>
                      </a:lnTo>
                      <a:lnTo>
                        <a:pt x="4275" y="2243"/>
                      </a:lnTo>
                      <a:lnTo>
                        <a:pt x="4290" y="2259"/>
                      </a:lnTo>
                      <a:cubicBezTo>
                        <a:pt x="4294" y="2263"/>
                        <a:pt x="4298" y="2268"/>
                        <a:pt x="4301" y="2273"/>
                      </a:cubicBezTo>
                      <a:lnTo>
                        <a:pt x="4328" y="2319"/>
                      </a:lnTo>
                      <a:cubicBezTo>
                        <a:pt x="4330" y="2323"/>
                        <a:pt x="4332" y="2326"/>
                        <a:pt x="4333" y="2330"/>
                      </a:cubicBezTo>
                      <a:lnTo>
                        <a:pt x="4357" y="2395"/>
                      </a:lnTo>
                      <a:lnTo>
                        <a:pt x="4360" y="2408"/>
                      </a:lnTo>
                      <a:lnTo>
                        <a:pt x="4215" y="2443"/>
                      </a:lnTo>
                      <a:close/>
                      <a:moveTo>
                        <a:pt x="4119" y="2072"/>
                      </a:moveTo>
                      <a:lnTo>
                        <a:pt x="4136" y="2048"/>
                      </a:lnTo>
                      <a:lnTo>
                        <a:pt x="4124" y="2100"/>
                      </a:lnTo>
                      <a:lnTo>
                        <a:pt x="4109" y="1998"/>
                      </a:lnTo>
                      <a:lnTo>
                        <a:pt x="4090" y="1892"/>
                      </a:lnTo>
                      <a:lnTo>
                        <a:pt x="4047" y="1666"/>
                      </a:lnTo>
                      <a:lnTo>
                        <a:pt x="4025" y="1546"/>
                      </a:lnTo>
                      <a:lnTo>
                        <a:pt x="4172" y="1520"/>
                      </a:lnTo>
                      <a:lnTo>
                        <a:pt x="4192" y="1637"/>
                      </a:lnTo>
                      <a:lnTo>
                        <a:pt x="4237" y="1867"/>
                      </a:lnTo>
                      <a:lnTo>
                        <a:pt x="4256" y="1977"/>
                      </a:lnTo>
                      <a:lnTo>
                        <a:pt x="4271" y="2079"/>
                      </a:lnTo>
                      <a:cubicBezTo>
                        <a:pt x="4274" y="2097"/>
                        <a:pt x="4269" y="2116"/>
                        <a:pt x="4259" y="2131"/>
                      </a:cubicBezTo>
                      <a:lnTo>
                        <a:pt x="4242" y="2156"/>
                      </a:lnTo>
                      <a:lnTo>
                        <a:pt x="4119" y="2072"/>
                      </a:lnTo>
                      <a:close/>
                      <a:moveTo>
                        <a:pt x="3972" y="1094"/>
                      </a:moveTo>
                      <a:lnTo>
                        <a:pt x="3970" y="1060"/>
                      </a:lnTo>
                      <a:lnTo>
                        <a:pt x="3973" y="941"/>
                      </a:lnTo>
                      <a:lnTo>
                        <a:pt x="4122" y="945"/>
                      </a:lnTo>
                      <a:lnTo>
                        <a:pt x="4119" y="1053"/>
                      </a:lnTo>
                      <a:lnTo>
                        <a:pt x="4120" y="1088"/>
                      </a:lnTo>
                      <a:lnTo>
                        <a:pt x="3972" y="1094"/>
                      </a:lnTo>
                      <a:close/>
                      <a:moveTo>
                        <a:pt x="4124" y="478"/>
                      </a:moveTo>
                      <a:lnTo>
                        <a:pt x="4179" y="408"/>
                      </a:lnTo>
                      <a:cubicBezTo>
                        <a:pt x="4182" y="405"/>
                        <a:pt x="4185" y="401"/>
                        <a:pt x="4189" y="398"/>
                      </a:cubicBezTo>
                      <a:lnTo>
                        <a:pt x="4273" y="325"/>
                      </a:lnTo>
                      <a:cubicBezTo>
                        <a:pt x="4288" y="312"/>
                        <a:pt x="4308" y="306"/>
                        <a:pt x="4328" y="307"/>
                      </a:cubicBezTo>
                      <a:lnTo>
                        <a:pt x="4437" y="316"/>
                      </a:lnTo>
                      <a:lnTo>
                        <a:pt x="4536" y="323"/>
                      </a:lnTo>
                      <a:lnTo>
                        <a:pt x="4624" y="328"/>
                      </a:lnTo>
                      <a:lnTo>
                        <a:pt x="4704" y="332"/>
                      </a:lnTo>
                      <a:lnTo>
                        <a:pt x="4718" y="333"/>
                      </a:lnTo>
                      <a:lnTo>
                        <a:pt x="4712" y="481"/>
                      </a:lnTo>
                      <a:lnTo>
                        <a:pt x="4697" y="481"/>
                      </a:lnTo>
                      <a:lnTo>
                        <a:pt x="4615" y="477"/>
                      </a:lnTo>
                      <a:lnTo>
                        <a:pt x="4525" y="472"/>
                      </a:lnTo>
                      <a:lnTo>
                        <a:pt x="4424" y="465"/>
                      </a:lnTo>
                      <a:lnTo>
                        <a:pt x="4315" y="456"/>
                      </a:lnTo>
                      <a:lnTo>
                        <a:pt x="4370" y="438"/>
                      </a:lnTo>
                      <a:lnTo>
                        <a:pt x="4286" y="511"/>
                      </a:lnTo>
                      <a:lnTo>
                        <a:pt x="4296" y="501"/>
                      </a:lnTo>
                      <a:lnTo>
                        <a:pt x="4241" y="570"/>
                      </a:lnTo>
                      <a:lnTo>
                        <a:pt x="4124" y="478"/>
                      </a:lnTo>
                      <a:close/>
                      <a:moveTo>
                        <a:pt x="5160" y="518"/>
                      </a:moveTo>
                      <a:lnTo>
                        <a:pt x="5157" y="524"/>
                      </a:lnTo>
                      <a:lnTo>
                        <a:pt x="5135" y="569"/>
                      </a:lnTo>
                      <a:lnTo>
                        <a:pt x="5112" y="622"/>
                      </a:lnTo>
                      <a:lnTo>
                        <a:pt x="5103" y="648"/>
                      </a:lnTo>
                      <a:lnTo>
                        <a:pt x="4963" y="598"/>
                      </a:lnTo>
                      <a:lnTo>
                        <a:pt x="4975" y="563"/>
                      </a:lnTo>
                      <a:lnTo>
                        <a:pt x="5002" y="502"/>
                      </a:lnTo>
                      <a:lnTo>
                        <a:pt x="5022" y="463"/>
                      </a:lnTo>
                      <a:lnTo>
                        <a:pt x="5025" y="456"/>
                      </a:lnTo>
                      <a:lnTo>
                        <a:pt x="5160" y="51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1" name="Group 61"/>
              <p:cNvGrpSpPr>
                <a:grpSpLocks/>
              </p:cNvGrpSpPr>
              <p:nvPr/>
            </p:nvGrpSpPr>
            <p:grpSpPr bwMode="auto">
              <a:xfrm>
                <a:off x="2217" y="1949"/>
                <a:ext cx="2161" cy="1500"/>
                <a:chOff x="2217" y="1949"/>
                <a:chExt cx="2161" cy="1500"/>
              </a:xfrm>
            </p:grpSpPr>
            <p:sp>
              <p:nvSpPr>
                <p:cNvPr id="14507" name="Freeform 59"/>
                <p:cNvSpPr>
                  <a:spLocks/>
                </p:cNvSpPr>
                <p:nvPr/>
              </p:nvSpPr>
              <p:spPr bwMode="auto">
                <a:xfrm>
                  <a:off x="2217" y="1952"/>
                  <a:ext cx="2161" cy="1491"/>
                </a:xfrm>
                <a:custGeom>
                  <a:avLst/>
                  <a:gdLst>
                    <a:gd name="T0" fmla="*/ 0 w 9312"/>
                    <a:gd name="T1" fmla="*/ 0 h 6423"/>
                    <a:gd name="T2" fmla="*/ 0 w 9312"/>
                    <a:gd name="T3" fmla="*/ 0 h 6423"/>
                    <a:gd name="T4" fmla="*/ 0 w 9312"/>
                    <a:gd name="T5" fmla="*/ 0 h 6423"/>
                    <a:gd name="T6" fmla="*/ 0 w 9312"/>
                    <a:gd name="T7" fmla="*/ 0 h 6423"/>
                    <a:gd name="T8" fmla="*/ 0 w 9312"/>
                    <a:gd name="T9" fmla="*/ 0 h 6423"/>
                    <a:gd name="T10" fmla="*/ 0 w 9312"/>
                    <a:gd name="T11" fmla="*/ 0 h 6423"/>
                    <a:gd name="T12" fmla="*/ 0 w 9312"/>
                    <a:gd name="T13" fmla="*/ 0 h 6423"/>
                    <a:gd name="T14" fmla="*/ 0 w 9312"/>
                    <a:gd name="T15" fmla="*/ 0 h 6423"/>
                    <a:gd name="T16" fmla="*/ 0 w 9312"/>
                    <a:gd name="T17" fmla="*/ 0 h 6423"/>
                    <a:gd name="T18" fmla="*/ 0 w 9312"/>
                    <a:gd name="T19" fmla="*/ 0 h 6423"/>
                    <a:gd name="T20" fmla="*/ 0 w 9312"/>
                    <a:gd name="T21" fmla="*/ 0 h 6423"/>
                    <a:gd name="T22" fmla="*/ 0 w 9312"/>
                    <a:gd name="T23" fmla="*/ 0 h 6423"/>
                    <a:gd name="T24" fmla="*/ 0 w 9312"/>
                    <a:gd name="T25" fmla="*/ 0 h 6423"/>
                    <a:gd name="T26" fmla="*/ 0 w 9312"/>
                    <a:gd name="T27" fmla="*/ 0 h 6423"/>
                    <a:gd name="T28" fmla="*/ 0 w 9312"/>
                    <a:gd name="T29" fmla="*/ 0 h 6423"/>
                    <a:gd name="T30" fmla="*/ 0 w 9312"/>
                    <a:gd name="T31" fmla="*/ 0 h 6423"/>
                    <a:gd name="T32" fmla="*/ 0 w 9312"/>
                    <a:gd name="T33" fmla="*/ 0 h 6423"/>
                    <a:gd name="T34" fmla="*/ 0 w 9312"/>
                    <a:gd name="T35" fmla="*/ 0 h 6423"/>
                    <a:gd name="T36" fmla="*/ 0 w 9312"/>
                    <a:gd name="T37" fmla="*/ 0 h 6423"/>
                    <a:gd name="T38" fmla="*/ 0 w 9312"/>
                    <a:gd name="T39" fmla="*/ 0 h 6423"/>
                    <a:gd name="T40" fmla="*/ 0 w 9312"/>
                    <a:gd name="T41" fmla="*/ 0 h 6423"/>
                    <a:gd name="T42" fmla="*/ 0 w 9312"/>
                    <a:gd name="T43" fmla="*/ 0 h 6423"/>
                    <a:gd name="T44" fmla="*/ 0 w 9312"/>
                    <a:gd name="T45" fmla="*/ 0 h 6423"/>
                    <a:gd name="T46" fmla="*/ 0 w 9312"/>
                    <a:gd name="T47" fmla="*/ 0 h 6423"/>
                    <a:gd name="T48" fmla="*/ 0 w 9312"/>
                    <a:gd name="T49" fmla="*/ 0 h 6423"/>
                    <a:gd name="T50" fmla="*/ 0 w 9312"/>
                    <a:gd name="T51" fmla="*/ 0 h 6423"/>
                    <a:gd name="T52" fmla="*/ 0 w 9312"/>
                    <a:gd name="T53" fmla="*/ 0 h 6423"/>
                    <a:gd name="T54" fmla="*/ 0 w 9312"/>
                    <a:gd name="T55" fmla="*/ 0 h 6423"/>
                    <a:gd name="T56" fmla="*/ 0 w 9312"/>
                    <a:gd name="T57" fmla="*/ 0 h 6423"/>
                    <a:gd name="T58" fmla="*/ 0 w 9312"/>
                    <a:gd name="T59" fmla="*/ 0 h 6423"/>
                    <a:gd name="T60" fmla="*/ 0 w 9312"/>
                    <a:gd name="T61" fmla="*/ 0 h 6423"/>
                    <a:gd name="T62" fmla="*/ 0 w 9312"/>
                    <a:gd name="T63" fmla="*/ 0 h 6423"/>
                    <a:gd name="T64" fmla="*/ 0 w 9312"/>
                    <a:gd name="T65" fmla="*/ 0 h 6423"/>
                    <a:gd name="T66" fmla="*/ 0 w 9312"/>
                    <a:gd name="T67" fmla="*/ 0 h 6423"/>
                    <a:gd name="T68" fmla="*/ 0 w 9312"/>
                    <a:gd name="T69" fmla="*/ 0 h 6423"/>
                    <a:gd name="T70" fmla="*/ 0 w 9312"/>
                    <a:gd name="T71" fmla="*/ 0 h 6423"/>
                    <a:gd name="T72" fmla="*/ 0 w 9312"/>
                    <a:gd name="T73" fmla="*/ 0 h 6423"/>
                    <a:gd name="T74" fmla="*/ 0 w 9312"/>
                    <a:gd name="T75" fmla="*/ 0 h 6423"/>
                    <a:gd name="T76" fmla="*/ 0 w 9312"/>
                    <a:gd name="T77" fmla="*/ 0 h 6423"/>
                    <a:gd name="T78" fmla="*/ 0 w 9312"/>
                    <a:gd name="T79" fmla="*/ 0 h 6423"/>
                    <a:gd name="T80" fmla="*/ 0 w 9312"/>
                    <a:gd name="T81" fmla="*/ 0 h 6423"/>
                    <a:gd name="T82" fmla="*/ 0 w 9312"/>
                    <a:gd name="T83" fmla="*/ 0 h 6423"/>
                    <a:gd name="T84" fmla="*/ 0 w 9312"/>
                    <a:gd name="T85" fmla="*/ 0 h 6423"/>
                    <a:gd name="T86" fmla="*/ 0 w 9312"/>
                    <a:gd name="T87" fmla="*/ 0 h 642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12"/>
                    <a:gd name="T133" fmla="*/ 0 h 6423"/>
                    <a:gd name="T134" fmla="*/ 9312 w 9312"/>
                    <a:gd name="T135" fmla="*/ 6423 h 642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12" h="6423">
                      <a:moveTo>
                        <a:pt x="128" y="2369"/>
                      </a:moveTo>
                      <a:cubicBezTo>
                        <a:pt x="34" y="2636"/>
                        <a:pt x="115" y="2598"/>
                        <a:pt x="367" y="2632"/>
                      </a:cubicBezTo>
                      <a:cubicBezTo>
                        <a:pt x="431" y="2844"/>
                        <a:pt x="337" y="3091"/>
                        <a:pt x="431" y="3291"/>
                      </a:cubicBezTo>
                      <a:cubicBezTo>
                        <a:pt x="465" y="3362"/>
                        <a:pt x="589" y="3312"/>
                        <a:pt x="670" y="3324"/>
                      </a:cubicBezTo>
                      <a:cubicBezTo>
                        <a:pt x="815" y="3312"/>
                        <a:pt x="981" y="3366"/>
                        <a:pt x="1105" y="3291"/>
                      </a:cubicBezTo>
                      <a:cubicBezTo>
                        <a:pt x="1186" y="3245"/>
                        <a:pt x="1083" y="3057"/>
                        <a:pt x="1173" y="3028"/>
                      </a:cubicBezTo>
                      <a:cubicBezTo>
                        <a:pt x="1318" y="2978"/>
                        <a:pt x="1463" y="2945"/>
                        <a:pt x="1608" y="2894"/>
                      </a:cubicBezTo>
                      <a:cubicBezTo>
                        <a:pt x="1826" y="2965"/>
                        <a:pt x="1608" y="2861"/>
                        <a:pt x="1744" y="3091"/>
                      </a:cubicBezTo>
                      <a:cubicBezTo>
                        <a:pt x="1774" y="3141"/>
                        <a:pt x="1894" y="3174"/>
                        <a:pt x="1945" y="3191"/>
                      </a:cubicBezTo>
                      <a:cubicBezTo>
                        <a:pt x="2047" y="3483"/>
                        <a:pt x="2022" y="3320"/>
                        <a:pt x="1979" y="3683"/>
                      </a:cubicBezTo>
                      <a:cubicBezTo>
                        <a:pt x="2150" y="3791"/>
                        <a:pt x="2145" y="3983"/>
                        <a:pt x="2248" y="4146"/>
                      </a:cubicBezTo>
                      <a:cubicBezTo>
                        <a:pt x="2261" y="4246"/>
                        <a:pt x="2235" y="4354"/>
                        <a:pt x="2282" y="4442"/>
                      </a:cubicBezTo>
                      <a:cubicBezTo>
                        <a:pt x="2299" y="4475"/>
                        <a:pt x="2367" y="4438"/>
                        <a:pt x="2384" y="4409"/>
                      </a:cubicBezTo>
                      <a:cubicBezTo>
                        <a:pt x="2418" y="4350"/>
                        <a:pt x="2406" y="4279"/>
                        <a:pt x="2418" y="4213"/>
                      </a:cubicBezTo>
                      <a:cubicBezTo>
                        <a:pt x="2836" y="4254"/>
                        <a:pt x="2657" y="4208"/>
                        <a:pt x="2888" y="4442"/>
                      </a:cubicBezTo>
                      <a:cubicBezTo>
                        <a:pt x="2969" y="4675"/>
                        <a:pt x="2918" y="4580"/>
                        <a:pt x="3024" y="4738"/>
                      </a:cubicBezTo>
                      <a:cubicBezTo>
                        <a:pt x="3037" y="4813"/>
                        <a:pt x="3011" y="4905"/>
                        <a:pt x="3058" y="4967"/>
                      </a:cubicBezTo>
                      <a:cubicBezTo>
                        <a:pt x="3208" y="5164"/>
                        <a:pt x="3276" y="4851"/>
                        <a:pt x="3191" y="5101"/>
                      </a:cubicBezTo>
                      <a:cubicBezTo>
                        <a:pt x="3272" y="5405"/>
                        <a:pt x="3737" y="5643"/>
                        <a:pt x="4035" y="5693"/>
                      </a:cubicBezTo>
                      <a:cubicBezTo>
                        <a:pt x="4142" y="5731"/>
                        <a:pt x="4231" y="5789"/>
                        <a:pt x="4338" y="5823"/>
                      </a:cubicBezTo>
                      <a:cubicBezTo>
                        <a:pt x="4406" y="5868"/>
                        <a:pt x="4470" y="5910"/>
                        <a:pt x="4538" y="5956"/>
                      </a:cubicBezTo>
                      <a:cubicBezTo>
                        <a:pt x="4573" y="5977"/>
                        <a:pt x="4641" y="6023"/>
                        <a:pt x="4641" y="6023"/>
                      </a:cubicBezTo>
                      <a:cubicBezTo>
                        <a:pt x="4654" y="6064"/>
                        <a:pt x="4645" y="6119"/>
                        <a:pt x="4675" y="6152"/>
                      </a:cubicBezTo>
                      <a:cubicBezTo>
                        <a:pt x="4765" y="6252"/>
                        <a:pt x="4957" y="6336"/>
                        <a:pt x="5076" y="6415"/>
                      </a:cubicBezTo>
                      <a:cubicBezTo>
                        <a:pt x="5123" y="6402"/>
                        <a:pt x="5195" y="6423"/>
                        <a:pt x="5212" y="6381"/>
                      </a:cubicBezTo>
                      <a:cubicBezTo>
                        <a:pt x="5225" y="6344"/>
                        <a:pt x="5136" y="6348"/>
                        <a:pt x="5110" y="6319"/>
                      </a:cubicBezTo>
                      <a:cubicBezTo>
                        <a:pt x="5063" y="6260"/>
                        <a:pt x="5050" y="6181"/>
                        <a:pt x="5008" y="6119"/>
                      </a:cubicBezTo>
                      <a:cubicBezTo>
                        <a:pt x="5046" y="6014"/>
                        <a:pt x="4995" y="5868"/>
                        <a:pt x="5076" y="5789"/>
                      </a:cubicBezTo>
                      <a:cubicBezTo>
                        <a:pt x="5131" y="5735"/>
                        <a:pt x="5234" y="5768"/>
                        <a:pt x="5311" y="5756"/>
                      </a:cubicBezTo>
                      <a:cubicBezTo>
                        <a:pt x="5357" y="5622"/>
                        <a:pt x="5434" y="5480"/>
                        <a:pt x="5515" y="5364"/>
                      </a:cubicBezTo>
                      <a:cubicBezTo>
                        <a:pt x="5562" y="5226"/>
                        <a:pt x="5558" y="5176"/>
                        <a:pt x="5413" y="5130"/>
                      </a:cubicBezTo>
                      <a:cubicBezTo>
                        <a:pt x="5340" y="4926"/>
                        <a:pt x="5417" y="4521"/>
                        <a:pt x="5648" y="4442"/>
                      </a:cubicBezTo>
                      <a:cubicBezTo>
                        <a:pt x="5776" y="4067"/>
                        <a:pt x="6202" y="4479"/>
                        <a:pt x="6424" y="4509"/>
                      </a:cubicBezTo>
                      <a:cubicBezTo>
                        <a:pt x="6548" y="4525"/>
                        <a:pt x="6671" y="4530"/>
                        <a:pt x="6795" y="4538"/>
                      </a:cubicBezTo>
                      <a:cubicBezTo>
                        <a:pt x="6829" y="4559"/>
                        <a:pt x="6855" y="4600"/>
                        <a:pt x="6893" y="4605"/>
                      </a:cubicBezTo>
                      <a:cubicBezTo>
                        <a:pt x="7111" y="4634"/>
                        <a:pt x="7004" y="4454"/>
                        <a:pt x="7132" y="4375"/>
                      </a:cubicBezTo>
                      <a:cubicBezTo>
                        <a:pt x="7192" y="4338"/>
                        <a:pt x="7332" y="4308"/>
                        <a:pt x="7332" y="4308"/>
                      </a:cubicBezTo>
                      <a:cubicBezTo>
                        <a:pt x="7503" y="4071"/>
                        <a:pt x="7256" y="4375"/>
                        <a:pt x="7601" y="4146"/>
                      </a:cubicBezTo>
                      <a:cubicBezTo>
                        <a:pt x="7759" y="4042"/>
                        <a:pt x="8049" y="3829"/>
                        <a:pt x="8241" y="3816"/>
                      </a:cubicBezTo>
                      <a:cubicBezTo>
                        <a:pt x="8578" y="3795"/>
                        <a:pt x="8915" y="3795"/>
                        <a:pt x="9252" y="3783"/>
                      </a:cubicBezTo>
                      <a:cubicBezTo>
                        <a:pt x="9312" y="3579"/>
                        <a:pt x="9265" y="3345"/>
                        <a:pt x="9081" y="3224"/>
                      </a:cubicBezTo>
                      <a:cubicBezTo>
                        <a:pt x="9005" y="3107"/>
                        <a:pt x="9017" y="3149"/>
                        <a:pt x="8979" y="3028"/>
                      </a:cubicBezTo>
                      <a:cubicBezTo>
                        <a:pt x="8966" y="2995"/>
                        <a:pt x="8975" y="2953"/>
                        <a:pt x="8949" y="2928"/>
                      </a:cubicBezTo>
                      <a:cubicBezTo>
                        <a:pt x="8924" y="2903"/>
                        <a:pt x="8881" y="2907"/>
                        <a:pt x="8847" y="2894"/>
                      </a:cubicBezTo>
                      <a:cubicBezTo>
                        <a:pt x="8791" y="2728"/>
                        <a:pt x="8715" y="2653"/>
                        <a:pt x="8544" y="2598"/>
                      </a:cubicBezTo>
                      <a:cubicBezTo>
                        <a:pt x="8578" y="2577"/>
                        <a:pt x="8608" y="2548"/>
                        <a:pt x="8646" y="2532"/>
                      </a:cubicBezTo>
                      <a:cubicBezTo>
                        <a:pt x="8710" y="2502"/>
                        <a:pt x="8847" y="2465"/>
                        <a:pt x="8847" y="2465"/>
                      </a:cubicBezTo>
                      <a:cubicBezTo>
                        <a:pt x="8983" y="2273"/>
                        <a:pt x="9009" y="2140"/>
                        <a:pt x="9218" y="2006"/>
                      </a:cubicBezTo>
                      <a:cubicBezTo>
                        <a:pt x="9137" y="1764"/>
                        <a:pt x="9256" y="2048"/>
                        <a:pt x="9081" y="1839"/>
                      </a:cubicBezTo>
                      <a:cubicBezTo>
                        <a:pt x="9060" y="1814"/>
                        <a:pt x="9064" y="1772"/>
                        <a:pt x="9047" y="1743"/>
                      </a:cubicBezTo>
                      <a:cubicBezTo>
                        <a:pt x="9009" y="1672"/>
                        <a:pt x="8915" y="1543"/>
                        <a:pt x="8915" y="1543"/>
                      </a:cubicBezTo>
                      <a:cubicBezTo>
                        <a:pt x="8949" y="1443"/>
                        <a:pt x="8979" y="1347"/>
                        <a:pt x="9013" y="1247"/>
                      </a:cubicBezTo>
                      <a:cubicBezTo>
                        <a:pt x="8970" y="1009"/>
                        <a:pt x="8924" y="826"/>
                        <a:pt x="8710" y="688"/>
                      </a:cubicBezTo>
                      <a:cubicBezTo>
                        <a:pt x="8565" y="717"/>
                        <a:pt x="8480" y="767"/>
                        <a:pt x="8343" y="721"/>
                      </a:cubicBezTo>
                      <a:cubicBezTo>
                        <a:pt x="8211" y="538"/>
                        <a:pt x="8262" y="379"/>
                        <a:pt x="8070" y="263"/>
                      </a:cubicBezTo>
                      <a:cubicBezTo>
                        <a:pt x="8041" y="217"/>
                        <a:pt x="7985" y="96"/>
                        <a:pt x="7904" y="96"/>
                      </a:cubicBezTo>
                      <a:cubicBezTo>
                        <a:pt x="7832" y="96"/>
                        <a:pt x="7772" y="142"/>
                        <a:pt x="7704" y="163"/>
                      </a:cubicBezTo>
                      <a:cubicBezTo>
                        <a:pt x="7640" y="183"/>
                        <a:pt x="7567" y="183"/>
                        <a:pt x="7499" y="196"/>
                      </a:cubicBezTo>
                      <a:cubicBezTo>
                        <a:pt x="7354" y="183"/>
                        <a:pt x="7209" y="183"/>
                        <a:pt x="7064" y="163"/>
                      </a:cubicBezTo>
                      <a:cubicBezTo>
                        <a:pt x="6991" y="150"/>
                        <a:pt x="6859" y="96"/>
                        <a:pt x="6859" y="96"/>
                      </a:cubicBezTo>
                      <a:cubicBezTo>
                        <a:pt x="6718" y="133"/>
                        <a:pt x="6560" y="112"/>
                        <a:pt x="6424" y="163"/>
                      </a:cubicBezTo>
                      <a:cubicBezTo>
                        <a:pt x="6053" y="296"/>
                        <a:pt x="6607" y="221"/>
                        <a:pt x="6322" y="359"/>
                      </a:cubicBezTo>
                      <a:cubicBezTo>
                        <a:pt x="6249" y="392"/>
                        <a:pt x="6164" y="379"/>
                        <a:pt x="6087" y="392"/>
                      </a:cubicBezTo>
                      <a:cubicBezTo>
                        <a:pt x="5869" y="605"/>
                        <a:pt x="5754" y="534"/>
                        <a:pt x="5379" y="559"/>
                      </a:cubicBezTo>
                      <a:cubicBezTo>
                        <a:pt x="5131" y="730"/>
                        <a:pt x="4782" y="684"/>
                        <a:pt x="4538" y="525"/>
                      </a:cubicBezTo>
                      <a:cubicBezTo>
                        <a:pt x="4406" y="334"/>
                        <a:pt x="4338" y="425"/>
                        <a:pt x="4201" y="559"/>
                      </a:cubicBezTo>
                      <a:cubicBezTo>
                        <a:pt x="4112" y="546"/>
                        <a:pt x="4005" y="575"/>
                        <a:pt x="3933" y="525"/>
                      </a:cubicBezTo>
                      <a:cubicBezTo>
                        <a:pt x="3873" y="484"/>
                        <a:pt x="3924" y="363"/>
                        <a:pt x="3865" y="325"/>
                      </a:cubicBezTo>
                      <a:cubicBezTo>
                        <a:pt x="3830" y="304"/>
                        <a:pt x="3796" y="283"/>
                        <a:pt x="3762" y="263"/>
                      </a:cubicBezTo>
                      <a:cubicBezTo>
                        <a:pt x="3741" y="229"/>
                        <a:pt x="3728" y="188"/>
                        <a:pt x="3698" y="163"/>
                      </a:cubicBezTo>
                      <a:cubicBezTo>
                        <a:pt x="3677" y="146"/>
                        <a:pt x="3468" y="100"/>
                        <a:pt x="3459" y="96"/>
                      </a:cubicBezTo>
                      <a:cubicBezTo>
                        <a:pt x="3391" y="75"/>
                        <a:pt x="3327" y="50"/>
                        <a:pt x="3259" y="29"/>
                      </a:cubicBezTo>
                      <a:cubicBezTo>
                        <a:pt x="3225" y="21"/>
                        <a:pt x="3191" y="8"/>
                        <a:pt x="3156" y="0"/>
                      </a:cubicBezTo>
                      <a:cubicBezTo>
                        <a:pt x="2883" y="42"/>
                        <a:pt x="2858" y="96"/>
                        <a:pt x="2551" y="129"/>
                      </a:cubicBezTo>
                      <a:cubicBezTo>
                        <a:pt x="2517" y="142"/>
                        <a:pt x="2487" y="158"/>
                        <a:pt x="2453" y="163"/>
                      </a:cubicBezTo>
                      <a:cubicBezTo>
                        <a:pt x="2329" y="179"/>
                        <a:pt x="2201" y="171"/>
                        <a:pt x="2081" y="196"/>
                      </a:cubicBezTo>
                      <a:cubicBezTo>
                        <a:pt x="2047" y="204"/>
                        <a:pt x="1851" y="304"/>
                        <a:pt x="1779" y="325"/>
                      </a:cubicBezTo>
                      <a:cubicBezTo>
                        <a:pt x="1681" y="471"/>
                        <a:pt x="1642" y="471"/>
                        <a:pt x="1744" y="625"/>
                      </a:cubicBezTo>
                      <a:cubicBezTo>
                        <a:pt x="1783" y="813"/>
                        <a:pt x="1804" y="830"/>
                        <a:pt x="1979" y="888"/>
                      </a:cubicBezTo>
                      <a:cubicBezTo>
                        <a:pt x="2090" y="1030"/>
                        <a:pt x="2137" y="1193"/>
                        <a:pt x="2316" y="1247"/>
                      </a:cubicBezTo>
                      <a:cubicBezTo>
                        <a:pt x="2295" y="1426"/>
                        <a:pt x="2337" y="1647"/>
                        <a:pt x="2150" y="1710"/>
                      </a:cubicBezTo>
                      <a:cubicBezTo>
                        <a:pt x="2116" y="1743"/>
                        <a:pt x="2077" y="1772"/>
                        <a:pt x="2047" y="1810"/>
                      </a:cubicBezTo>
                      <a:cubicBezTo>
                        <a:pt x="1996" y="1873"/>
                        <a:pt x="1911" y="2006"/>
                        <a:pt x="1911" y="2006"/>
                      </a:cubicBezTo>
                      <a:cubicBezTo>
                        <a:pt x="1860" y="2185"/>
                        <a:pt x="1996" y="2419"/>
                        <a:pt x="1744" y="2336"/>
                      </a:cubicBezTo>
                      <a:cubicBezTo>
                        <a:pt x="1702" y="2277"/>
                        <a:pt x="1676" y="2190"/>
                        <a:pt x="1578" y="2202"/>
                      </a:cubicBezTo>
                      <a:cubicBezTo>
                        <a:pt x="1506" y="2210"/>
                        <a:pt x="1373" y="2269"/>
                        <a:pt x="1373" y="2269"/>
                      </a:cubicBezTo>
                      <a:cubicBezTo>
                        <a:pt x="1173" y="2565"/>
                        <a:pt x="1173" y="2461"/>
                        <a:pt x="699" y="2432"/>
                      </a:cubicBezTo>
                      <a:cubicBezTo>
                        <a:pt x="503" y="2469"/>
                        <a:pt x="495" y="2490"/>
                        <a:pt x="264" y="2432"/>
                      </a:cubicBezTo>
                      <a:cubicBezTo>
                        <a:pt x="0" y="2365"/>
                        <a:pt x="247" y="2369"/>
                        <a:pt x="128" y="2369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08" name="Freeform 60"/>
                <p:cNvSpPr>
                  <a:spLocks noEditPoints="1"/>
                </p:cNvSpPr>
                <p:nvPr/>
              </p:nvSpPr>
              <p:spPr bwMode="auto">
                <a:xfrm>
                  <a:off x="2229" y="1949"/>
                  <a:ext cx="2149" cy="1500"/>
                </a:xfrm>
                <a:custGeom>
                  <a:avLst/>
                  <a:gdLst>
                    <a:gd name="T0" fmla="*/ 0 w 9257"/>
                    <a:gd name="T1" fmla="*/ 0 h 6460"/>
                    <a:gd name="T2" fmla="*/ 0 w 9257"/>
                    <a:gd name="T3" fmla="*/ 0 h 6460"/>
                    <a:gd name="T4" fmla="*/ 0 w 9257"/>
                    <a:gd name="T5" fmla="*/ 0 h 6460"/>
                    <a:gd name="T6" fmla="*/ 0 w 9257"/>
                    <a:gd name="T7" fmla="*/ 0 h 6460"/>
                    <a:gd name="T8" fmla="*/ 0 w 9257"/>
                    <a:gd name="T9" fmla="*/ 0 h 6460"/>
                    <a:gd name="T10" fmla="*/ 0 w 9257"/>
                    <a:gd name="T11" fmla="*/ 0 h 6460"/>
                    <a:gd name="T12" fmla="*/ 0 w 9257"/>
                    <a:gd name="T13" fmla="*/ 0 h 6460"/>
                    <a:gd name="T14" fmla="*/ 0 w 9257"/>
                    <a:gd name="T15" fmla="*/ 0 h 6460"/>
                    <a:gd name="T16" fmla="*/ 0 w 9257"/>
                    <a:gd name="T17" fmla="*/ 0 h 6460"/>
                    <a:gd name="T18" fmla="*/ 0 w 9257"/>
                    <a:gd name="T19" fmla="*/ 0 h 6460"/>
                    <a:gd name="T20" fmla="*/ 0 w 9257"/>
                    <a:gd name="T21" fmla="*/ 0 h 6460"/>
                    <a:gd name="T22" fmla="*/ 0 w 9257"/>
                    <a:gd name="T23" fmla="*/ 0 h 6460"/>
                    <a:gd name="T24" fmla="*/ 0 w 9257"/>
                    <a:gd name="T25" fmla="*/ 0 h 6460"/>
                    <a:gd name="T26" fmla="*/ 0 w 9257"/>
                    <a:gd name="T27" fmla="*/ 0 h 6460"/>
                    <a:gd name="T28" fmla="*/ 0 w 9257"/>
                    <a:gd name="T29" fmla="*/ 0 h 6460"/>
                    <a:gd name="T30" fmla="*/ 0 w 9257"/>
                    <a:gd name="T31" fmla="*/ 0 h 6460"/>
                    <a:gd name="T32" fmla="*/ 0 w 9257"/>
                    <a:gd name="T33" fmla="*/ 0 h 6460"/>
                    <a:gd name="T34" fmla="*/ 0 w 9257"/>
                    <a:gd name="T35" fmla="*/ 0 h 6460"/>
                    <a:gd name="T36" fmla="*/ 0 w 9257"/>
                    <a:gd name="T37" fmla="*/ 0 h 6460"/>
                    <a:gd name="T38" fmla="*/ 0 w 9257"/>
                    <a:gd name="T39" fmla="*/ 0 h 6460"/>
                    <a:gd name="T40" fmla="*/ 0 w 9257"/>
                    <a:gd name="T41" fmla="*/ 0 h 6460"/>
                    <a:gd name="T42" fmla="*/ 0 w 9257"/>
                    <a:gd name="T43" fmla="*/ 0 h 6460"/>
                    <a:gd name="T44" fmla="*/ 0 w 9257"/>
                    <a:gd name="T45" fmla="*/ 0 h 6460"/>
                    <a:gd name="T46" fmla="*/ 0 w 9257"/>
                    <a:gd name="T47" fmla="*/ 0 h 6460"/>
                    <a:gd name="T48" fmla="*/ 0 w 9257"/>
                    <a:gd name="T49" fmla="*/ 0 h 6460"/>
                    <a:gd name="T50" fmla="*/ 0 w 9257"/>
                    <a:gd name="T51" fmla="*/ 0 h 6460"/>
                    <a:gd name="T52" fmla="*/ 0 w 9257"/>
                    <a:gd name="T53" fmla="*/ 0 h 6460"/>
                    <a:gd name="T54" fmla="*/ 0 w 9257"/>
                    <a:gd name="T55" fmla="*/ 0 h 6460"/>
                    <a:gd name="T56" fmla="*/ 0 w 9257"/>
                    <a:gd name="T57" fmla="*/ 0 h 6460"/>
                    <a:gd name="T58" fmla="*/ 0 w 9257"/>
                    <a:gd name="T59" fmla="*/ 0 h 6460"/>
                    <a:gd name="T60" fmla="*/ 0 w 9257"/>
                    <a:gd name="T61" fmla="*/ 0 h 6460"/>
                    <a:gd name="T62" fmla="*/ 0 w 9257"/>
                    <a:gd name="T63" fmla="*/ 0 h 6460"/>
                    <a:gd name="T64" fmla="*/ 0 w 9257"/>
                    <a:gd name="T65" fmla="*/ 0 h 6460"/>
                    <a:gd name="T66" fmla="*/ 0 w 9257"/>
                    <a:gd name="T67" fmla="*/ 0 h 6460"/>
                    <a:gd name="T68" fmla="*/ 0 w 9257"/>
                    <a:gd name="T69" fmla="*/ 0 h 6460"/>
                    <a:gd name="T70" fmla="*/ 0 w 9257"/>
                    <a:gd name="T71" fmla="*/ 0 h 6460"/>
                    <a:gd name="T72" fmla="*/ 0 w 9257"/>
                    <a:gd name="T73" fmla="*/ 0 h 6460"/>
                    <a:gd name="T74" fmla="*/ 0 w 9257"/>
                    <a:gd name="T75" fmla="*/ 0 h 6460"/>
                    <a:gd name="T76" fmla="*/ 0 w 9257"/>
                    <a:gd name="T77" fmla="*/ 0 h 6460"/>
                    <a:gd name="T78" fmla="*/ 0 w 9257"/>
                    <a:gd name="T79" fmla="*/ 0 h 6460"/>
                    <a:gd name="T80" fmla="*/ 0 w 9257"/>
                    <a:gd name="T81" fmla="*/ 0 h 6460"/>
                    <a:gd name="T82" fmla="*/ 0 w 9257"/>
                    <a:gd name="T83" fmla="*/ 0 h 6460"/>
                    <a:gd name="T84" fmla="*/ 0 w 9257"/>
                    <a:gd name="T85" fmla="*/ 0 h 6460"/>
                    <a:gd name="T86" fmla="*/ 0 w 9257"/>
                    <a:gd name="T87" fmla="*/ 0 h 6460"/>
                    <a:gd name="T88" fmla="*/ 0 w 9257"/>
                    <a:gd name="T89" fmla="*/ 0 h 6460"/>
                    <a:gd name="T90" fmla="*/ 0 w 9257"/>
                    <a:gd name="T91" fmla="*/ 0 h 6460"/>
                    <a:gd name="T92" fmla="*/ 0 w 9257"/>
                    <a:gd name="T93" fmla="*/ 0 h 6460"/>
                    <a:gd name="T94" fmla="*/ 0 w 9257"/>
                    <a:gd name="T95" fmla="*/ 0 h 6460"/>
                    <a:gd name="T96" fmla="*/ 0 w 9257"/>
                    <a:gd name="T97" fmla="*/ 0 h 6460"/>
                    <a:gd name="T98" fmla="*/ 0 w 9257"/>
                    <a:gd name="T99" fmla="*/ 0 h 6460"/>
                    <a:gd name="T100" fmla="*/ 0 w 9257"/>
                    <a:gd name="T101" fmla="*/ 0 h 6460"/>
                    <a:gd name="T102" fmla="*/ 0 w 9257"/>
                    <a:gd name="T103" fmla="*/ 0 h 6460"/>
                    <a:gd name="T104" fmla="*/ 0 w 9257"/>
                    <a:gd name="T105" fmla="*/ 0 h 6460"/>
                    <a:gd name="T106" fmla="*/ 0 w 9257"/>
                    <a:gd name="T107" fmla="*/ 0 h 6460"/>
                    <a:gd name="T108" fmla="*/ 0 w 9257"/>
                    <a:gd name="T109" fmla="*/ 0 h 6460"/>
                    <a:gd name="T110" fmla="*/ 0 w 9257"/>
                    <a:gd name="T111" fmla="*/ 0 h 6460"/>
                    <a:gd name="T112" fmla="*/ 0 w 9257"/>
                    <a:gd name="T113" fmla="*/ 0 h 6460"/>
                    <a:gd name="T114" fmla="*/ 0 w 9257"/>
                    <a:gd name="T115" fmla="*/ 0 h 6460"/>
                    <a:gd name="T116" fmla="*/ 0 w 9257"/>
                    <a:gd name="T117" fmla="*/ 0 h 6460"/>
                    <a:gd name="T118" fmla="*/ 0 w 9257"/>
                    <a:gd name="T119" fmla="*/ 0 h 6460"/>
                    <a:gd name="T120" fmla="*/ 0 w 9257"/>
                    <a:gd name="T121" fmla="*/ 0 h 6460"/>
                    <a:gd name="T122" fmla="*/ 0 w 9257"/>
                    <a:gd name="T123" fmla="*/ 0 h 646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257"/>
                    <a:gd name="T187" fmla="*/ 0 h 6460"/>
                    <a:gd name="T188" fmla="*/ 9257 w 9257"/>
                    <a:gd name="T189" fmla="*/ 6460 h 646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257" h="6460">
                      <a:moveTo>
                        <a:pt x="92" y="2419"/>
                      </a:moveTo>
                      <a:lnTo>
                        <a:pt x="74" y="2419"/>
                      </a:lnTo>
                      <a:lnTo>
                        <a:pt x="109" y="2394"/>
                      </a:lnTo>
                      <a:lnTo>
                        <a:pt x="94" y="2440"/>
                      </a:lnTo>
                      <a:lnTo>
                        <a:pt x="83" y="2479"/>
                      </a:lnTo>
                      <a:lnTo>
                        <a:pt x="76" y="2510"/>
                      </a:lnTo>
                      <a:lnTo>
                        <a:pt x="73" y="2535"/>
                      </a:lnTo>
                      <a:lnTo>
                        <a:pt x="74" y="2554"/>
                      </a:lnTo>
                      <a:lnTo>
                        <a:pt x="73" y="2545"/>
                      </a:lnTo>
                      <a:lnTo>
                        <a:pt x="78" y="2564"/>
                      </a:lnTo>
                      <a:lnTo>
                        <a:pt x="74" y="2555"/>
                      </a:lnTo>
                      <a:lnTo>
                        <a:pt x="83" y="2570"/>
                      </a:lnTo>
                      <a:lnTo>
                        <a:pt x="76" y="2562"/>
                      </a:lnTo>
                      <a:lnTo>
                        <a:pt x="89" y="2574"/>
                      </a:lnTo>
                      <a:lnTo>
                        <a:pt x="82" y="2569"/>
                      </a:lnTo>
                      <a:lnTo>
                        <a:pt x="99" y="2578"/>
                      </a:lnTo>
                      <a:lnTo>
                        <a:pt x="93" y="2575"/>
                      </a:lnTo>
                      <a:lnTo>
                        <a:pt x="114" y="2582"/>
                      </a:lnTo>
                      <a:lnTo>
                        <a:pt x="98" y="2655"/>
                      </a:lnTo>
                      <a:lnTo>
                        <a:pt x="90" y="2653"/>
                      </a:lnTo>
                      <a:lnTo>
                        <a:pt x="69" y="2646"/>
                      </a:lnTo>
                      <a:cubicBezTo>
                        <a:pt x="67" y="2645"/>
                        <a:pt x="65" y="2644"/>
                        <a:pt x="63" y="2643"/>
                      </a:cubicBezTo>
                      <a:lnTo>
                        <a:pt x="46" y="2633"/>
                      </a:lnTo>
                      <a:cubicBezTo>
                        <a:pt x="43" y="2632"/>
                        <a:pt x="41" y="2630"/>
                        <a:pt x="39" y="2628"/>
                      </a:cubicBezTo>
                      <a:lnTo>
                        <a:pt x="26" y="2616"/>
                      </a:lnTo>
                      <a:cubicBezTo>
                        <a:pt x="23" y="2614"/>
                        <a:pt x="21" y="2611"/>
                        <a:pt x="19" y="2608"/>
                      </a:cubicBezTo>
                      <a:lnTo>
                        <a:pt x="10" y="2592"/>
                      </a:lnTo>
                      <a:cubicBezTo>
                        <a:pt x="8" y="2589"/>
                        <a:pt x="7" y="2586"/>
                        <a:pt x="6" y="2583"/>
                      </a:cubicBezTo>
                      <a:lnTo>
                        <a:pt x="1" y="2564"/>
                      </a:lnTo>
                      <a:cubicBezTo>
                        <a:pt x="0" y="2561"/>
                        <a:pt x="0" y="2558"/>
                        <a:pt x="0" y="2555"/>
                      </a:cubicBezTo>
                      <a:lnTo>
                        <a:pt x="0" y="2527"/>
                      </a:lnTo>
                      <a:lnTo>
                        <a:pt x="3" y="2494"/>
                      </a:lnTo>
                      <a:lnTo>
                        <a:pt x="11" y="2458"/>
                      </a:lnTo>
                      <a:lnTo>
                        <a:pt x="23" y="2417"/>
                      </a:lnTo>
                      <a:lnTo>
                        <a:pt x="39" y="2370"/>
                      </a:lnTo>
                      <a:cubicBezTo>
                        <a:pt x="44" y="2355"/>
                        <a:pt x="58" y="2345"/>
                        <a:pt x="74" y="2345"/>
                      </a:cubicBezTo>
                      <a:lnTo>
                        <a:pt x="92" y="2345"/>
                      </a:lnTo>
                      <a:lnTo>
                        <a:pt x="92" y="2419"/>
                      </a:lnTo>
                      <a:close/>
                      <a:moveTo>
                        <a:pt x="352" y="2650"/>
                      </a:moveTo>
                      <a:lnTo>
                        <a:pt x="359" y="2676"/>
                      </a:lnTo>
                      <a:lnTo>
                        <a:pt x="367" y="2719"/>
                      </a:lnTo>
                      <a:lnTo>
                        <a:pt x="368" y="2729"/>
                      </a:lnTo>
                      <a:lnTo>
                        <a:pt x="294" y="2734"/>
                      </a:lnTo>
                      <a:lnTo>
                        <a:pt x="294" y="2733"/>
                      </a:lnTo>
                      <a:lnTo>
                        <a:pt x="287" y="2694"/>
                      </a:lnTo>
                      <a:lnTo>
                        <a:pt x="280" y="2668"/>
                      </a:lnTo>
                      <a:lnTo>
                        <a:pt x="352" y="2650"/>
                      </a:lnTo>
                      <a:close/>
                      <a:moveTo>
                        <a:pt x="372" y="2955"/>
                      </a:moveTo>
                      <a:lnTo>
                        <a:pt x="371" y="2980"/>
                      </a:lnTo>
                      <a:lnTo>
                        <a:pt x="370" y="3064"/>
                      </a:lnTo>
                      <a:lnTo>
                        <a:pt x="374" y="3145"/>
                      </a:lnTo>
                      <a:lnTo>
                        <a:pt x="378" y="3182"/>
                      </a:lnTo>
                      <a:lnTo>
                        <a:pt x="386" y="3219"/>
                      </a:lnTo>
                      <a:lnTo>
                        <a:pt x="392" y="3239"/>
                      </a:lnTo>
                      <a:lnTo>
                        <a:pt x="321" y="3260"/>
                      </a:lnTo>
                      <a:lnTo>
                        <a:pt x="314" y="3235"/>
                      </a:lnTo>
                      <a:lnTo>
                        <a:pt x="305" y="3192"/>
                      </a:lnTo>
                      <a:lnTo>
                        <a:pt x="299" y="3148"/>
                      </a:lnTo>
                      <a:lnTo>
                        <a:pt x="295" y="3063"/>
                      </a:lnTo>
                      <a:lnTo>
                        <a:pt x="297" y="2978"/>
                      </a:lnTo>
                      <a:lnTo>
                        <a:pt x="298" y="2953"/>
                      </a:lnTo>
                      <a:lnTo>
                        <a:pt x="372" y="2955"/>
                      </a:lnTo>
                      <a:close/>
                      <a:moveTo>
                        <a:pt x="524" y="3302"/>
                      </a:moveTo>
                      <a:lnTo>
                        <a:pt x="547" y="3300"/>
                      </a:lnTo>
                      <a:lnTo>
                        <a:pt x="582" y="3298"/>
                      </a:lnTo>
                      <a:lnTo>
                        <a:pt x="604" y="3299"/>
                      </a:lnTo>
                      <a:lnTo>
                        <a:pt x="599" y="3374"/>
                      </a:lnTo>
                      <a:lnTo>
                        <a:pt x="586" y="3373"/>
                      </a:lnTo>
                      <a:lnTo>
                        <a:pt x="552" y="3374"/>
                      </a:lnTo>
                      <a:lnTo>
                        <a:pt x="530" y="3376"/>
                      </a:lnTo>
                      <a:lnTo>
                        <a:pt x="524" y="3302"/>
                      </a:lnTo>
                      <a:close/>
                      <a:moveTo>
                        <a:pt x="826" y="3306"/>
                      </a:moveTo>
                      <a:lnTo>
                        <a:pt x="844" y="3307"/>
                      </a:lnTo>
                      <a:lnTo>
                        <a:pt x="897" y="3307"/>
                      </a:lnTo>
                      <a:lnTo>
                        <a:pt x="947" y="3302"/>
                      </a:lnTo>
                      <a:lnTo>
                        <a:pt x="994" y="3290"/>
                      </a:lnTo>
                      <a:lnTo>
                        <a:pt x="989" y="3292"/>
                      </a:lnTo>
                      <a:lnTo>
                        <a:pt x="1014" y="3282"/>
                      </a:lnTo>
                      <a:lnTo>
                        <a:pt x="1034" y="3271"/>
                      </a:lnTo>
                      <a:lnTo>
                        <a:pt x="1028" y="3275"/>
                      </a:lnTo>
                      <a:lnTo>
                        <a:pt x="1041" y="3265"/>
                      </a:lnTo>
                      <a:lnTo>
                        <a:pt x="1034" y="3273"/>
                      </a:lnTo>
                      <a:lnTo>
                        <a:pt x="1043" y="3259"/>
                      </a:lnTo>
                      <a:lnTo>
                        <a:pt x="1039" y="3267"/>
                      </a:lnTo>
                      <a:lnTo>
                        <a:pt x="1045" y="3252"/>
                      </a:lnTo>
                      <a:lnTo>
                        <a:pt x="1043" y="3258"/>
                      </a:lnTo>
                      <a:lnTo>
                        <a:pt x="1046" y="3244"/>
                      </a:lnTo>
                      <a:lnTo>
                        <a:pt x="1119" y="3259"/>
                      </a:lnTo>
                      <a:lnTo>
                        <a:pt x="1116" y="3272"/>
                      </a:lnTo>
                      <a:cubicBezTo>
                        <a:pt x="1115" y="3274"/>
                        <a:pt x="1115" y="3276"/>
                        <a:pt x="1114" y="3278"/>
                      </a:cubicBezTo>
                      <a:lnTo>
                        <a:pt x="1108" y="3294"/>
                      </a:lnTo>
                      <a:cubicBezTo>
                        <a:pt x="1107" y="3297"/>
                        <a:pt x="1106" y="3299"/>
                        <a:pt x="1104" y="3302"/>
                      </a:cubicBezTo>
                      <a:lnTo>
                        <a:pt x="1094" y="3315"/>
                      </a:lnTo>
                      <a:cubicBezTo>
                        <a:pt x="1092" y="3318"/>
                        <a:pt x="1090" y="3321"/>
                        <a:pt x="1087" y="3323"/>
                      </a:cubicBezTo>
                      <a:lnTo>
                        <a:pt x="1074" y="3333"/>
                      </a:lnTo>
                      <a:cubicBezTo>
                        <a:pt x="1072" y="3335"/>
                        <a:pt x="1070" y="3336"/>
                        <a:pt x="1068" y="3337"/>
                      </a:cubicBezTo>
                      <a:lnTo>
                        <a:pt x="1041" y="3351"/>
                      </a:lnTo>
                      <a:lnTo>
                        <a:pt x="1016" y="3361"/>
                      </a:lnTo>
                      <a:cubicBezTo>
                        <a:pt x="1015" y="3362"/>
                        <a:pt x="1013" y="3362"/>
                        <a:pt x="1011" y="3363"/>
                      </a:cubicBezTo>
                      <a:lnTo>
                        <a:pt x="955" y="3376"/>
                      </a:lnTo>
                      <a:lnTo>
                        <a:pt x="897" y="3382"/>
                      </a:lnTo>
                      <a:lnTo>
                        <a:pt x="839" y="3381"/>
                      </a:lnTo>
                      <a:lnTo>
                        <a:pt x="822" y="3380"/>
                      </a:lnTo>
                      <a:lnTo>
                        <a:pt x="826" y="3306"/>
                      </a:lnTo>
                      <a:close/>
                      <a:moveTo>
                        <a:pt x="1099" y="3010"/>
                      </a:moveTo>
                      <a:lnTo>
                        <a:pt x="1102" y="3008"/>
                      </a:lnTo>
                      <a:cubicBezTo>
                        <a:pt x="1104" y="3007"/>
                        <a:pt x="1106" y="3006"/>
                        <a:pt x="1108" y="3006"/>
                      </a:cubicBezTo>
                      <a:lnTo>
                        <a:pt x="1175" y="2984"/>
                      </a:lnTo>
                      <a:lnTo>
                        <a:pt x="1198" y="3055"/>
                      </a:lnTo>
                      <a:lnTo>
                        <a:pt x="1130" y="3076"/>
                      </a:lnTo>
                      <a:lnTo>
                        <a:pt x="1136" y="3074"/>
                      </a:lnTo>
                      <a:lnTo>
                        <a:pt x="1133" y="3076"/>
                      </a:lnTo>
                      <a:lnTo>
                        <a:pt x="1099" y="3010"/>
                      </a:lnTo>
                      <a:close/>
                      <a:moveTo>
                        <a:pt x="1390" y="2920"/>
                      </a:moveTo>
                      <a:lnTo>
                        <a:pt x="1435" y="2907"/>
                      </a:lnTo>
                      <a:lnTo>
                        <a:pt x="1543" y="2873"/>
                      </a:lnTo>
                      <a:cubicBezTo>
                        <a:pt x="1550" y="2870"/>
                        <a:pt x="1558" y="2870"/>
                        <a:pt x="1566" y="2873"/>
                      </a:cubicBezTo>
                      <a:lnTo>
                        <a:pt x="1602" y="2884"/>
                      </a:lnTo>
                      <a:lnTo>
                        <a:pt x="1628" y="2892"/>
                      </a:lnTo>
                      <a:lnTo>
                        <a:pt x="1645" y="2897"/>
                      </a:lnTo>
                      <a:lnTo>
                        <a:pt x="1658" y="2900"/>
                      </a:lnTo>
                      <a:lnTo>
                        <a:pt x="1668" y="2904"/>
                      </a:lnTo>
                      <a:cubicBezTo>
                        <a:pt x="1672" y="2905"/>
                        <a:pt x="1675" y="2907"/>
                        <a:pt x="1678" y="2909"/>
                      </a:cubicBezTo>
                      <a:lnTo>
                        <a:pt x="1681" y="2911"/>
                      </a:lnTo>
                      <a:cubicBezTo>
                        <a:pt x="1693" y="2922"/>
                        <a:pt x="1698" y="2939"/>
                        <a:pt x="1692" y="2954"/>
                      </a:cubicBezTo>
                      <a:lnTo>
                        <a:pt x="1691" y="2957"/>
                      </a:lnTo>
                      <a:cubicBezTo>
                        <a:pt x="1689" y="2961"/>
                        <a:pt x="1686" y="2966"/>
                        <a:pt x="1683" y="2969"/>
                      </a:cubicBezTo>
                      <a:lnTo>
                        <a:pt x="1679" y="2973"/>
                      </a:lnTo>
                      <a:lnTo>
                        <a:pt x="1678" y="2975"/>
                      </a:lnTo>
                      <a:lnTo>
                        <a:pt x="1682" y="2968"/>
                      </a:lnTo>
                      <a:lnTo>
                        <a:pt x="1678" y="2976"/>
                      </a:lnTo>
                      <a:lnTo>
                        <a:pt x="1681" y="2967"/>
                      </a:lnTo>
                      <a:lnTo>
                        <a:pt x="1680" y="2971"/>
                      </a:lnTo>
                      <a:lnTo>
                        <a:pt x="1608" y="2956"/>
                      </a:lnTo>
                      <a:lnTo>
                        <a:pt x="1609" y="2952"/>
                      </a:lnTo>
                      <a:cubicBezTo>
                        <a:pt x="1609" y="2949"/>
                        <a:pt x="1610" y="2946"/>
                        <a:pt x="1612" y="2943"/>
                      </a:cubicBezTo>
                      <a:lnTo>
                        <a:pt x="1616" y="2935"/>
                      </a:lnTo>
                      <a:cubicBezTo>
                        <a:pt x="1617" y="2933"/>
                        <a:pt x="1618" y="2930"/>
                        <a:pt x="1620" y="2928"/>
                      </a:cubicBezTo>
                      <a:lnTo>
                        <a:pt x="1627" y="2920"/>
                      </a:lnTo>
                      <a:lnTo>
                        <a:pt x="1630" y="2917"/>
                      </a:lnTo>
                      <a:lnTo>
                        <a:pt x="1622" y="2929"/>
                      </a:lnTo>
                      <a:lnTo>
                        <a:pt x="1623" y="2927"/>
                      </a:lnTo>
                      <a:lnTo>
                        <a:pt x="1634" y="2969"/>
                      </a:lnTo>
                      <a:lnTo>
                        <a:pt x="1632" y="2967"/>
                      </a:lnTo>
                      <a:lnTo>
                        <a:pt x="1642" y="2973"/>
                      </a:lnTo>
                      <a:lnTo>
                        <a:pt x="1638" y="2972"/>
                      </a:lnTo>
                      <a:lnTo>
                        <a:pt x="1627" y="2968"/>
                      </a:lnTo>
                      <a:lnTo>
                        <a:pt x="1606" y="2963"/>
                      </a:lnTo>
                      <a:lnTo>
                        <a:pt x="1579" y="2955"/>
                      </a:lnTo>
                      <a:lnTo>
                        <a:pt x="1543" y="2943"/>
                      </a:lnTo>
                      <a:lnTo>
                        <a:pt x="1566" y="2943"/>
                      </a:lnTo>
                      <a:lnTo>
                        <a:pt x="1456" y="2979"/>
                      </a:lnTo>
                      <a:lnTo>
                        <a:pt x="1410" y="2992"/>
                      </a:lnTo>
                      <a:lnTo>
                        <a:pt x="1390" y="2920"/>
                      </a:lnTo>
                      <a:close/>
                      <a:moveTo>
                        <a:pt x="1764" y="3116"/>
                      </a:moveTo>
                      <a:lnTo>
                        <a:pt x="1772" y="3120"/>
                      </a:lnTo>
                      <a:lnTo>
                        <a:pt x="1799" y="3133"/>
                      </a:lnTo>
                      <a:lnTo>
                        <a:pt x="1827" y="3143"/>
                      </a:lnTo>
                      <a:lnTo>
                        <a:pt x="1802" y="3213"/>
                      </a:lnTo>
                      <a:lnTo>
                        <a:pt x="1767" y="3200"/>
                      </a:lnTo>
                      <a:lnTo>
                        <a:pt x="1736" y="3186"/>
                      </a:lnTo>
                      <a:lnTo>
                        <a:pt x="1728" y="3181"/>
                      </a:lnTo>
                      <a:lnTo>
                        <a:pt x="1764" y="3116"/>
                      </a:lnTo>
                      <a:close/>
                      <a:moveTo>
                        <a:pt x="1975" y="3325"/>
                      </a:moveTo>
                      <a:lnTo>
                        <a:pt x="1980" y="3340"/>
                      </a:lnTo>
                      <a:lnTo>
                        <a:pt x="1988" y="3362"/>
                      </a:lnTo>
                      <a:lnTo>
                        <a:pt x="1994" y="3383"/>
                      </a:lnTo>
                      <a:lnTo>
                        <a:pt x="1999" y="3418"/>
                      </a:lnTo>
                      <a:cubicBezTo>
                        <a:pt x="2000" y="3420"/>
                        <a:pt x="2000" y="3422"/>
                        <a:pt x="2000" y="3425"/>
                      </a:cubicBezTo>
                      <a:lnTo>
                        <a:pt x="1999" y="3441"/>
                      </a:lnTo>
                      <a:lnTo>
                        <a:pt x="1997" y="3461"/>
                      </a:lnTo>
                      <a:lnTo>
                        <a:pt x="1994" y="3486"/>
                      </a:lnTo>
                      <a:lnTo>
                        <a:pt x="1989" y="3513"/>
                      </a:lnTo>
                      <a:lnTo>
                        <a:pt x="1984" y="3547"/>
                      </a:lnTo>
                      <a:lnTo>
                        <a:pt x="1977" y="3588"/>
                      </a:lnTo>
                      <a:lnTo>
                        <a:pt x="1970" y="3634"/>
                      </a:lnTo>
                      <a:lnTo>
                        <a:pt x="1897" y="3624"/>
                      </a:lnTo>
                      <a:lnTo>
                        <a:pt x="1904" y="3577"/>
                      </a:lnTo>
                      <a:lnTo>
                        <a:pt x="1910" y="3535"/>
                      </a:lnTo>
                      <a:lnTo>
                        <a:pt x="1916" y="3501"/>
                      </a:lnTo>
                      <a:lnTo>
                        <a:pt x="1920" y="3474"/>
                      </a:lnTo>
                      <a:lnTo>
                        <a:pt x="1923" y="3455"/>
                      </a:lnTo>
                      <a:lnTo>
                        <a:pt x="1925" y="3438"/>
                      </a:lnTo>
                      <a:lnTo>
                        <a:pt x="1925" y="3422"/>
                      </a:lnTo>
                      <a:lnTo>
                        <a:pt x="1926" y="3429"/>
                      </a:lnTo>
                      <a:lnTo>
                        <a:pt x="1922" y="3402"/>
                      </a:lnTo>
                      <a:lnTo>
                        <a:pt x="1918" y="3387"/>
                      </a:lnTo>
                      <a:lnTo>
                        <a:pt x="1910" y="3366"/>
                      </a:lnTo>
                      <a:lnTo>
                        <a:pt x="1905" y="3350"/>
                      </a:lnTo>
                      <a:lnTo>
                        <a:pt x="1975" y="3325"/>
                      </a:lnTo>
                      <a:close/>
                      <a:moveTo>
                        <a:pt x="2065" y="3787"/>
                      </a:moveTo>
                      <a:lnTo>
                        <a:pt x="2090" y="3828"/>
                      </a:lnTo>
                      <a:lnTo>
                        <a:pt x="2103" y="3856"/>
                      </a:lnTo>
                      <a:lnTo>
                        <a:pt x="2035" y="3886"/>
                      </a:lnTo>
                      <a:lnTo>
                        <a:pt x="2027" y="3867"/>
                      </a:lnTo>
                      <a:lnTo>
                        <a:pt x="2002" y="3825"/>
                      </a:lnTo>
                      <a:lnTo>
                        <a:pt x="2065" y="3787"/>
                      </a:lnTo>
                      <a:close/>
                      <a:moveTo>
                        <a:pt x="2186" y="4063"/>
                      </a:moveTo>
                      <a:lnTo>
                        <a:pt x="2194" y="4082"/>
                      </a:lnTo>
                      <a:lnTo>
                        <a:pt x="2227" y="4141"/>
                      </a:lnTo>
                      <a:cubicBezTo>
                        <a:pt x="2229" y="4146"/>
                        <a:pt x="2230" y="4150"/>
                        <a:pt x="2231" y="4156"/>
                      </a:cubicBezTo>
                      <a:lnTo>
                        <a:pt x="2234" y="4194"/>
                      </a:lnTo>
                      <a:lnTo>
                        <a:pt x="2236" y="4234"/>
                      </a:lnTo>
                      <a:lnTo>
                        <a:pt x="2236" y="4311"/>
                      </a:lnTo>
                      <a:lnTo>
                        <a:pt x="2237" y="4348"/>
                      </a:lnTo>
                      <a:lnTo>
                        <a:pt x="2239" y="4359"/>
                      </a:lnTo>
                      <a:lnTo>
                        <a:pt x="2165" y="4369"/>
                      </a:lnTo>
                      <a:lnTo>
                        <a:pt x="2163" y="4351"/>
                      </a:lnTo>
                      <a:lnTo>
                        <a:pt x="2161" y="4311"/>
                      </a:lnTo>
                      <a:lnTo>
                        <a:pt x="2161" y="4236"/>
                      </a:lnTo>
                      <a:lnTo>
                        <a:pt x="2160" y="4200"/>
                      </a:lnTo>
                      <a:lnTo>
                        <a:pt x="2157" y="4162"/>
                      </a:lnTo>
                      <a:lnTo>
                        <a:pt x="2161" y="4177"/>
                      </a:lnTo>
                      <a:lnTo>
                        <a:pt x="2126" y="4112"/>
                      </a:lnTo>
                      <a:lnTo>
                        <a:pt x="2118" y="4092"/>
                      </a:lnTo>
                      <a:lnTo>
                        <a:pt x="2186" y="4063"/>
                      </a:lnTo>
                      <a:close/>
                      <a:moveTo>
                        <a:pt x="2299" y="4401"/>
                      </a:moveTo>
                      <a:lnTo>
                        <a:pt x="2307" y="4384"/>
                      </a:lnTo>
                      <a:lnTo>
                        <a:pt x="2313" y="4365"/>
                      </a:lnTo>
                      <a:lnTo>
                        <a:pt x="2312" y="4371"/>
                      </a:lnTo>
                      <a:lnTo>
                        <a:pt x="2316" y="4341"/>
                      </a:lnTo>
                      <a:lnTo>
                        <a:pt x="2390" y="4351"/>
                      </a:lnTo>
                      <a:lnTo>
                        <a:pt x="2385" y="4381"/>
                      </a:lnTo>
                      <a:cubicBezTo>
                        <a:pt x="2385" y="4383"/>
                        <a:pt x="2384" y="4385"/>
                        <a:pt x="2384" y="4387"/>
                      </a:cubicBezTo>
                      <a:lnTo>
                        <a:pt x="2375" y="4415"/>
                      </a:lnTo>
                      <a:lnTo>
                        <a:pt x="2366" y="4433"/>
                      </a:lnTo>
                      <a:lnTo>
                        <a:pt x="2299" y="4401"/>
                      </a:lnTo>
                      <a:close/>
                      <a:moveTo>
                        <a:pt x="2469" y="4198"/>
                      </a:moveTo>
                      <a:lnTo>
                        <a:pt x="2470" y="4198"/>
                      </a:lnTo>
                      <a:lnTo>
                        <a:pt x="2499" y="4201"/>
                      </a:lnTo>
                      <a:lnTo>
                        <a:pt x="2547" y="4205"/>
                      </a:lnTo>
                      <a:lnTo>
                        <a:pt x="2586" y="4210"/>
                      </a:lnTo>
                      <a:lnTo>
                        <a:pt x="2617" y="4214"/>
                      </a:lnTo>
                      <a:lnTo>
                        <a:pt x="2643" y="4218"/>
                      </a:lnTo>
                      <a:lnTo>
                        <a:pt x="2666" y="4226"/>
                      </a:lnTo>
                      <a:cubicBezTo>
                        <a:pt x="2668" y="4226"/>
                        <a:pt x="2670" y="4227"/>
                        <a:pt x="2672" y="4228"/>
                      </a:cubicBezTo>
                      <a:lnTo>
                        <a:pt x="2687" y="4235"/>
                      </a:lnTo>
                      <a:cubicBezTo>
                        <a:pt x="2689" y="4236"/>
                        <a:pt x="2691" y="4238"/>
                        <a:pt x="2693" y="4239"/>
                      </a:cubicBezTo>
                      <a:lnTo>
                        <a:pt x="2706" y="4249"/>
                      </a:lnTo>
                      <a:lnTo>
                        <a:pt x="2721" y="4265"/>
                      </a:lnTo>
                      <a:lnTo>
                        <a:pt x="2736" y="4284"/>
                      </a:lnTo>
                      <a:lnTo>
                        <a:pt x="2752" y="4304"/>
                      </a:lnTo>
                      <a:lnTo>
                        <a:pt x="2759" y="4312"/>
                      </a:lnTo>
                      <a:lnTo>
                        <a:pt x="2700" y="4358"/>
                      </a:lnTo>
                      <a:lnTo>
                        <a:pt x="2693" y="4349"/>
                      </a:lnTo>
                      <a:lnTo>
                        <a:pt x="2679" y="4330"/>
                      </a:lnTo>
                      <a:lnTo>
                        <a:pt x="2668" y="4317"/>
                      </a:lnTo>
                      <a:lnTo>
                        <a:pt x="2659" y="4307"/>
                      </a:lnTo>
                      <a:lnTo>
                        <a:pt x="2647" y="4297"/>
                      </a:lnTo>
                      <a:lnTo>
                        <a:pt x="2653" y="4302"/>
                      </a:lnTo>
                      <a:lnTo>
                        <a:pt x="2638" y="4294"/>
                      </a:lnTo>
                      <a:lnTo>
                        <a:pt x="2644" y="4296"/>
                      </a:lnTo>
                      <a:lnTo>
                        <a:pt x="2629" y="4291"/>
                      </a:lnTo>
                      <a:lnTo>
                        <a:pt x="2608" y="4287"/>
                      </a:lnTo>
                      <a:lnTo>
                        <a:pt x="2578" y="4283"/>
                      </a:lnTo>
                      <a:lnTo>
                        <a:pt x="2540" y="4279"/>
                      </a:lnTo>
                      <a:lnTo>
                        <a:pt x="2492" y="4275"/>
                      </a:lnTo>
                      <a:lnTo>
                        <a:pt x="2465" y="4273"/>
                      </a:lnTo>
                      <a:lnTo>
                        <a:pt x="2463" y="4272"/>
                      </a:lnTo>
                      <a:lnTo>
                        <a:pt x="2469" y="4198"/>
                      </a:lnTo>
                      <a:close/>
                      <a:moveTo>
                        <a:pt x="2890" y="4503"/>
                      </a:moveTo>
                      <a:lnTo>
                        <a:pt x="2894" y="4516"/>
                      </a:lnTo>
                      <a:lnTo>
                        <a:pt x="2903" y="4544"/>
                      </a:lnTo>
                      <a:lnTo>
                        <a:pt x="2910" y="4567"/>
                      </a:lnTo>
                      <a:lnTo>
                        <a:pt x="2912" y="4575"/>
                      </a:lnTo>
                      <a:lnTo>
                        <a:pt x="2842" y="4597"/>
                      </a:lnTo>
                      <a:lnTo>
                        <a:pt x="2839" y="4589"/>
                      </a:lnTo>
                      <a:lnTo>
                        <a:pt x="2832" y="4567"/>
                      </a:lnTo>
                      <a:lnTo>
                        <a:pt x="2824" y="4541"/>
                      </a:lnTo>
                      <a:lnTo>
                        <a:pt x="2819" y="4527"/>
                      </a:lnTo>
                      <a:lnTo>
                        <a:pt x="2890" y="4503"/>
                      </a:lnTo>
                      <a:close/>
                      <a:moveTo>
                        <a:pt x="3011" y="4782"/>
                      </a:moveTo>
                      <a:lnTo>
                        <a:pt x="3012" y="4809"/>
                      </a:lnTo>
                      <a:lnTo>
                        <a:pt x="3012" y="4870"/>
                      </a:lnTo>
                      <a:lnTo>
                        <a:pt x="3014" y="4898"/>
                      </a:lnTo>
                      <a:lnTo>
                        <a:pt x="3018" y="4923"/>
                      </a:lnTo>
                      <a:lnTo>
                        <a:pt x="3016" y="4917"/>
                      </a:lnTo>
                      <a:lnTo>
                        <a:pt x="3025" y="4944"/>
                      </a:lnTo>
                      <a:lnTo>
                        <a:pt x="3022" y="4937"/>
                      </a:lnTo>
                      <a:lnTo>
                        <a:pt x="3036" y="4962"/>
                      </a:lnTo>
                      <a:lnTo>
                        <a:pt x="3032" y="4956"/>
                      </a:lnTo>
                      <a:lnTo>
                        <a:pt x="3059" y="4987"/>
                      </a:lnTo>
                      <a:lnTo>
                        <a:pt x="3055" y="4983"/>
                      </a:lnTo>
                      <a:lnTo>
                        <a:pt x="3080" y="5004"/>
                      </a:lnTo>
                      <a:lnTo>
                        <a:pt x="3074" y="5000"/>
                      </a:lnTo>
                      <a:lnTo>
                        <a:pt x="3091" y="5009"/>
                      </a:lnTo>
                      <a:lnTo>
                        <a:pt x="3057" y="5075"/>
                      </a:lnTo>
                      <a:lnTo>
                        <a:pt x="3039" y="5065"/>
                      </a:lnTo>
                      <a:cubicBezTo>
                        <a:pt x="3037" y="5064"/>
                        <a:pt x="3035" y="5063"/>
                        <a:pt x="3033" y="5061"/>
                      </a:cubicBezTo>
                      <a:lnTo>
                        <a:pt x="3008" y="5040"/>
                      </a:lnTo>
                      <a:cubicBezTo>
                        <a:pt x="3006" y="5039"/>
                        <a:pt x="3005" y="5037"/>
                        <a:pt x="3003" y="5036"/>
                      </a:cubicBezTo>
                      <a:lnTo>
                        <a:pt x="2976" y="5005"/>
                      </a:lnTo>
                      <a:cubicBezTo>
                        <a:pt x="2975" y="5003"/>
                        <a:pt x="2974" y="5001"/>
                        <a:pt x="2972" y="4999"/>
                      </a:cubicBezTo>
                      <a:lnTo>
                        <a:pt x="2958" y="4975"/>
                      </a:lnTo>
                      <a:cubicBezTo>
                        <a:pt x="2957" y="4973"/>
                        <a:pt x="2956" y="4970"/>
                        <a:pt x="2955" y="4968"/>
                      </a:cubicBezTo>
                      <a:lnTo>
                        <a:pt x="2946" y="4941"/>
                      </a:lnTo>
                      <a:cubicBezTo>
                        <a:pt x="2945" y="4939"/>
                        <a:pt x="2945" y="4937"/>
                        <a:pt x="2944" y="4935"/>
                      </a:cubicBezTo>
                      <a:lnTo>
                        <a:pt x="2939" y="4903"/>
                      </a:lnTo>
                      <a:lnTo>
                        <a:pt x="2937" y="4870"/>
                      </a:lnTo>
                      <a:lnTo>
                        <a:pt x="2937" y="4811"/>
                      </a:lnTo>
                      <a:lnTo>
                        <a:pt x="2936" y="4784"/>
                      </a:lnTo>
                      <a:lnTo>
                        <a:pt x="3011" y="4782"/>
                      </a:lnTo>
                      <a:close/>
                      <a:moveTo>
                        <a:pt x="3173" y="5103"/>
                      </a:moveTo>
                      <a:lnTo>
                        <a:pt x="3192" y="5158"/>
                      </a:lnTo>
                      <a:lnTo>
                        <a:pt x="3190" y="5153"/>
                      </a:lnTo>
                      <a:lnTo>
                        <a:pt x="3197" y="5168"/>
                      </a:lnTo>
                      <a:lnTo>
                        <a:pt x="3131" y="5202"/>
                      </a:lnTo>
                      <a:lnTo>
                        <a:pt x="3123" y="5187"/>
                      </a:lnTo>
                      <a:cubicBezTo>
                        <a:pt x="3123" y="5186"/>
                        <a:pt x="3122" y="5184"/>
                        <a:pt x="3121" y="5183"/>
                      </a:cubicBezTo>
                      <a:lnTo>
                        <a:pt x="3102" y="5128"/>
                      </a:lnTo>
                      <a:lnTo>
                        <a:pt x="3173" y="5103"/>
                      </a:lnTo>
                      <a:close/>
                      <a:moveTo>
                        <a:pt x="3322" y="5337"/>
                      </a:moveTo>
                      <a:lnTo>
                        <a:pt x="3335" y="5350"/>
                      </a:lnTo>
                      <a:lnTo>
                        <a:pt x="3385" y="5394"/>
                      </a:lnTo>
                      <a:lnTo>
                        <a:pt x="3440" y="5436"/>
                      </a:lnTo>
                      <a:lnTo>
                        <a:pt x="3498" y="5475"/>
                      </a:lnTo>
                      <a:lnTo>
                        <a:pt x="3553" y="5508"/>
                      </a:lnTo>
                      <a:lnTo>
                        <a:pt x="3515" y="5571"/>
                      </a:lnTo>
                      <a:lnTo>
                        <a:pt x="3457" y="5536"/>
                      </a:lnTo>
                      <a:lnTo>
                        <a:pt x="3395" y="5495"/>
                      </a:lnTo>
                      <a:lnTo>
                        <a:pt x="3337" y="5450"/>
                      </a:lnTo>
                      <a:lnTo>
                        <a:pt x="3282" y="5402"/>
                      </a:lnTo>
                      <a:lnTo>
                        <a:pt x="3269" y="5389"/>
                      </a:lnTo>
                      <a:lnTo>
                        <a:pt x="3322" y="5337"/>
                      </a:lnTo>
                      <a:close/>
                      <a:moveTo>
                        <a:pt x="3749" y="5601"/>
                      </a:moveTo>
                      <a:lnTo>
                        <a:pt x="3749" y="5601"/>
                      </a:lnTo>
                      <a:lnTo>
                        <a:pt x="3812" y="5625"/>
                      </a:lnTo>
                      <a:lnTo>
                        <a:pt x="3815" y="5626"/>
                      </a:lnTo>
                      <a:lnTo>
                        <a:pt x="3794" y="5697"/>
                      </a:lnTo>
                      <a:lnTo>
                        <a:pt x="3787" y="5694"/>
                      </a:lnTo>
                      <a:lnTo>
                        <a:pt x="3721" y="5670"/>
                      </a:lnTo>
                      <a:lnTo>
                        <a:pt x="3749" y="5601"/>
                      </a:lnTo>
                      <a:close/>
                      <a:moveTo>
                        <a:pt x="4033" y="5687"/>
                      </a:moveTo>
                      <a:lnTo>
                        <a:pt x="4073" y="5704"/>
                      </a:lnTo>
                      <a:lnTo>
                        <a:pt x="4149" y="5739"/>
                      </a:lnTo>
                      <a:lnTo>
                        <a:pt x="4222" y="5773"/>
                      </a:lnTo>
                      <a:lnTo>
                        <a:pt x="4297" y="5801"/>
                      </a:lnTo>
                      <a:cubicBezTo>
                        <a:pt x="4300" y="5802"/>
                        <a:pt x="4303" y="5803"/>
                        <a:pt x="4305" y="5805"/>
                      </a:cubicBezTo>
                      <a:lnTo>
                        <a:pt x="4311" y="5809"/>
                      </a:lnTo>
                      <a:lnTo>
                        <a:pt x="4270" y="5871"/>
                      </a:lnTo>
                      <a:lnTo>
                        <a:pt x="4264" y="5867"/>
                      </a:lnTo>
                      <a:lnTo>
                        <a:pt x="4271" y="5871"/>
                      </a:lnTo>
                      <a:lnTo>
                        <a:pt x="4191" y="5841"/>
                      </a:lnTo>
                      <a:lnTo>
                        <a:pt x="4117" y="5807"/>
                      </a:lnTo>
                      <a:lnTo>
                        <a:pt x="4044" y="5772"/>
                      </a:lnTo>
                      <a:lnTo>
                        <a:pt x="4005" y="5756"/>
                      </a:lnTo>
                      <a:lnTo>
                        <a:pt x="4033" y="5687"/>
                      </a:lnTo>
                      <a:close/>
                      <a:moveTo>
                        <a:pt x="4497" y="5933"/>
                      </a:moveTo>
                      <a:lnTo>
                        <a:pt x="4505" y="5939"/>
                      </a:lnTo>
                      <a:lnTo>
                        <a:pt x="4518" y="5946"/>
                      </a:lnTo>
                      <a:lnTo>
                        <a:pt x="4535" y="5957"/>
                      </a:lnTo>
                      <a:lnTo>
                        <a:pt x="4559" y="5973"/>
                      </a:lnTo>
                      <a:lnTo>
                        <a:pt x="4518" y="6035"/>
                      </a:lnTo>
                      <a:lnTo>
                        <a:pt x="4495" y="6020"/>
                      </a:lnTo>
                      <a:lnTo>
                        <a:pt x="4480" y="6010"/>
                      </a:lnTo>
                      <a:lnTo>
                        <a:pt x="4464" y="6000"/>
                      </a:lnTo>
                      <a:lnTo>
                        <a:pt x="4456" y="5995"/>
                      </a:lnTo>
                      <a:lnTo>
                        <a:pt x="4497" y="5933"/>
                      </a:lnTo>
                      <a:close/>
                      <a:moveTo>
                        <a:pt x="4668" y="6159"/>
                      </a:moveTo>
                      <a:lnTo>
                        <a:pt x="4685" y="6176"/>
                      </a:lnTo>
                      <a:lnTo>
                        <a:pt x="4727" y="6208"/>
                      </a:lnTo>
                      <a:lnTo>
                        <a:pt x="4777" y="6241"/>
                      </a:lnTo>
                      <a:lnTo>
                        <a:pt x="4830" y="6273"/>
                      </a:lnTo>
                      <a:lnTo>
                        <a:pt x="4908" y="6317"/>
                      </a:lnTo>
                      <a:lnTo>
                        <a:pt x="4871" y="6382"/>
                      </a:lnTo>
                      <a:lnTo>
                        <a:pt x="4791" y="6336"/>
                      </a:lnTo>
                      <a:lnTo>
                        <a:pt x="4735" y="6302"/>
                      </a:lnTo>
                      <a:lnTo>
                        <a:pt x="4682" y="6267"/>
                      </a:lnTo>
                      <a:lnTo>
                        <a:pt x="4633" y="6229"/>
                      </a:lnTo>
                      <a:lnTo>
                        <a:pt x="4616" y="6213"/>
                      </a:lnTo>
                      <a:lnTo>
                        <a:pt x="4668" y="6159"/>
                      </a:lnTo>
                      <a:close/>
                      <a:moveTo>
                        <a:pt x="5090" y="6386"/>
                      </a:moveTo>
                      <a:lnTo>
                        <a:pt x="5101" y="6385"/>
                      </a:lnTo>
                      <a:lnTo>
                        <a:pt x="5116" y="6384"/>
                      </a:lnTo>
                      <a:lnTo>
                        <a:pt x="5109" y="6385"/>
                      </a:lnTo>
                      <a:lnTo>
                        <a:pt x="5126" y="6380"/>
                      </a:lnTo>
                      <a:lnTo>
                        <a:pt x="5117" y="6384"/>
                      </a:lnTo>
                      <a:lnTo>
                        <a:pt x="5130" y="6376"/>
                      </a:lnTo>
                      <a:lnTo>
                        <a:pt x="5119" y="6386"/>
                      </a:lnTo>
                      <a:lnTo>
                        <a:pt x="5126" y="6376"/>
                      </a:lnTo>
                      <a:lnTo>
                        <a:pt x="5187" y="6419"/>
                      </a:lnTo>
                      <a:lnTo>
                        <a:pt x="5180" y="6429"/>
                      </a:lnTo>
                      <a:cubicBezTo>
                        <a:pt x="5177" y="6433"/>
                        <a:pt x="5173" y="6436"/>
                        <a:pt x="5169" y="6439"/>
                      </a:cubicBezTo>
                      <a:lnTo>
                        <a:pt x="5156" y="6447"/>
                      </a:lnTo>
                      <a:cubicBezTo>
                        <a:pt x="5153" y="6449"/>
                        <a:pt x="5150" y="6450"/>
                        <a:pt x="5147" y="6451"/>
                      </a:cubicBezTo>
                      <a:lnTo>
                        <a:pt x="5131" y="6456"/>
                      </a:lnTo>
                      <a:cubicBezTo>
                        <a:pt x="5129" y="6457"/>
                        <a:pt x="5126" y="6457"/>
                        <a:pt x="5124" y="6457"/>
                      </a:cubicBezTo>
                      <a:lnTo>
                        <a:pt x="5102" y="6460"/>
                      </a:lnTo>
                      <a:lnTo>
                        <a:pt x="5091" y="6460"/>
                      </a:lnTo>
                      <a:lnTo>
                        <a:pt x="5090" y="6386"/>
                      </a:lnTo>
                      <a:close/>
                      <a:moveTo>
                        <a:pt x="4978" y="6268"/>
                      </a:moveTo>
                      <a:lnTo>
                        <a:pt x="4970" y="6249"/>
                      </a:lnTo>
                      <a:lnTo>
                        <a:pt x="4947" y="6196"/>
                      </a:lnTo>
                      <a:lnTo>
                        <a:pt x="4921" y="6150"/>
                      </a:lnTo>
                      <a:cubicBezTo>
                        <a:pt x="4917" y="6142"/>
                        <a:pt x="4916" y="6132"/>
                        <a:pt x="4918" y="6123"/>
                      </a:cubicBezTo>
                      <a:lnTo>
                        <a:pt x="4928" y="6082"/>
                      </a:lnTo>
                      <a:lnTo>
                        <a:pt x="4933" y="6043"/>
                      </a:lnTo>
                      <a:lnTo>
                        <a:pt x="4934" y="6001"/>
                      </a:lnTo>
                      <a:lnTo>
                        <a:pt x="4935" y="5970"/>
                      </a:lnTo>
                      <a:lnTo>
                        <a:pt x="5009" y="5972"/>
                      </a:lnTo>
                      <a:lnTo>
                        <a:pt x="5008" y="6004"/>
                      </a:lnTo>
                      <a:lnTo>
                        <a:pt x="5006" y="6052"/>
                      </a:lnTo>
                      <a:lnTo>
                        <a:pt x="5000" y="6100"/>
                      </a:lnTo>
                      <a:lnTo>
                        <a:pt x="4990" y="6141"/>
                      </a:lnTo>
                      <a:lnTo>
                        <a:pt x="4986" y="6114"/>
                      </a:lnTo>
                      <a:lnTo>
                        <a:pt x="5016" y="6167"/>
                      </a:lnTo>
                      <a:lnTo>
                        <a:pt x="5037" y="6218"/>
                      </a:lnTo>
                      <a:lnTo>
                        <a:pt x="5046" y="6238"/>
                      </a:lnTo>
                      <a:lnTo>
                        <a:pt x="4978" y="6268"/>
                      </a:lnTo>
                      <a:close/>
                      <a:moveTo>
                        <a:pt x="5045" y="5746"/>
                      </a:moveTo>
                      <a:lnTo>
                        <a:pt x="5058" y="5741"/>
                      </a:lnTo>
                      <a:cubicBezTo>
                        <a:pt x="5061" y="5740"/>
                        <a:pt x="5063" y="5740"/>
                        <a:pt x="5065" y="5739"/>
                      </a:cubicBezTo>
                      <a:lnTo>
                        <a:pt x="5094" y="5734"/>
                      </a:lnTo>
                      <a:lnTo>
                        <a:pt x="5130" y="5733"/>
                      </a:lnTo>
                      <a:lnTo>
                        <a:pt x="5132" y="5807"/>
                      </a:lnTo>
                      <a:lnTo>
                        <a:pt x="5107" y="5808"/>
                      </a:lnTo>
                      <a:lnTo>
                        <a:pt x="5078" y="5813"/>
                      </a:lnTo>
                      <a:lnTo>
                        <a:pt x="5085" y="5811"/>
                      </a:lnTo>
                      <a:lnTo>
                        <a:pt x="5071" y="5816"/>
                      </a:lnTo>
                      <a:lnTo>
                        <a:pt x="5045" y="5746"/>
                      </a:lnTo>
                      <a:close/>
                      <a:moveTo>
                        <a:pt x="5258" y="5665"/>
                      </a:moveTo>
                      <a:lnTo>
                        <a:pt x="5262" y="5654"/>
                      </a:lnTo>
                      <a:lnTo>
                        <a:pt x="5313" y="5551"/>
                      </a:lnTo>
                      <a:lnTo>
                        <a:pt x="5370" y="5451"/>
                      </a:lnTo>
                      <a:lnTo>
                        <a:pt x="5404" y="5398"/>
                      </a:lnTo>
                      <a:lnTo>
                        <a:pt x="5466" y="5438"/>
                      </a:lnTo>
                      <a:lnTo>
                        <a:pt x="5434" y="5487"/>
                      </a:lnTo>
                      <a:lnTo>
                        <a:pt x="5380" y="5583"/>
                      </a:lnTo>
                      <a:lnTo>
                        <a:pt x="5332" y="5682"/>
                      </a:lnTo>
                      <a:lnTo>
                        <a:pt x="5327" y="5692"/>
                      </a:lnTo>
                      <a:lnTo>
                        <a:pt x="5258" y="5665"/>
                      </a:lnTo>
                      <a:close/>
                      <a:moveTo>
                        <a:pt x="5441" y="5229"/>
                      </a:moveTo>
                      <a:lnTo>
                        <a:pt x="5436" y="5221"/>
                      </a:lnTo>
                      <a:lnTo>
                        <a:pt x="5443" y="5229"/>
                      </a:lnTo>
                      <a:lnTo>
                        <a:pt x="5418" y="5208"/>
                      </a:lnTo>
                      <a:lnTo>
                        <a:pt x="5424" y="5212"/>
                      </a:lnTo>
                      <a:lnTo>
                        <a:pt x="5408" y="5203"/>
                      </a:lnTo>
                      <a:lnTo>
                        <a:pt x="5399" y="5198"/>
                      </a:lnTo>
                      <a:lnTo>
                        <a:pt x="5431" y="5131"/>
                      </a:lnTo>
                      <a:lnTo>
                        <a:pt x="5445" y="5138"/>
                      </a:lnTo>
                      <a:lnTo>
                        <a:pt x="5462" y="5148"/>
                      </a:lnTo>
                      <a:cubicBezTo>
                        <a:pt x="5464" y="5149"/>
                        <a:pt x="5466" y="5150"/>
                        <a:pt x="5467" y="5152"/>
                      </a:cubicBezTo>
                      <a:lnTo>
                        <a:pt x="5492" y="5174"/>
                      </a:lnTo>
                      <a:cubicBezTo>
                        <a:pt x="5495" y="5176"/>
                        <a:pt x="5497" y="5179"/>
                        <a:pt x="5499" y="5182"/>
                      </a:cubicBezTo>
                      <a:lnTo>
                        <a:pt x="5504" y="5190"/>
                      </a:lnTo>
                      <a:lnTo>
                        <a:pt x="5441" y="5229"/>
                      </a:lnTo>
                      <a:close/>
                      <a:moveTo>
                        <a:pt x="5296" y="4984"/>
                      </a:moveTo>
                      <a:lnTo>
                        <a:pt x="5295" y="4962"/>
                      </a:lnTo>
                      <a:lnTo>
                        <a:pt x="5298" y="4907"/>
                      </a:lnTo>
                      <a:lnTo>
                        <a:pt x="5304" y="4853"/>
                      </a:lnTo>
                      <a:lnTo>
                        <a:pt x="5313" y="4797"/>
                      </a:lnTo>
                      <a:lnTo>
                        <a:pt x="5327" y="4743"/>
                      </a:lnTo>
                      <a:lnTo>
                        <a:pt x="5344" y="4690"/>
                      </a:lnTo>
                      <a:lnTo>
                        <a:pt x="5349" y="4678"/>
                      </a:lnTo>
                      <a:lnTo>
                        <a:pt x="5418" y="4706"/>
                      </a:lnTo>
                      <a:lnTo>
                        <a:pt x="5415" y="4714"/>
                      </a:lnTo>
                      <a:lnTo>
                        <a:pt x="5399" y="4762"/>
                      </a:lnTo>
                      <a:lnTo>
                        <a:pt x="5387" y="4811"/>
                      </a:lnTo>
                      <a:lnTo>
                        <a:pt x="5377" y="4860"/>
                      </a:lnTo>
                      <a:lnTo>
                        <a:pt x="5372" y="4911"/>
                      </a:lnTo>
                      <a:lnTo>
                        <a:pt x="5370" y="4960"/>
                      </a:lnTo>
                      <a:lnTo>
                        <a:pt x="5370" y="4982"/>
                      </a:lnTo>
                      <a:lnTo>
                        <a:pt x="5296" y="4984"/>
                      </a:lnTo>
                      <a:close/>
                      <a:moveTo>
                        <a:pt x="5480" y="4481"/>
                      </a:moveTo>
                      <a:lnTo>
                        <a:pt x="5490" y="4472"/>
                      </a:lnTo>
                      <a:cubicBezTo>
                        <a:pt x="5491" y="4470"/>
                        <a:pt x="5493" y="4469"/>
                        <a:pt x="5494" y="4468"/>
                      </a:cubicBezTo>
                      <a:lnTo>
                        <a:pt x="5532" y="4443"/>
                      </a:lnTo>
                      <a:cubicBezTo>
                        <a:pt x="5533" y="4442"/>
                        <a:pt x="5535" y="4440"/>
                        <a:pt x="5537" y="4440"/>
                      </a:cubicBezTo>
                      <a:lnTo>
                        <a:pt x="5551" y="4433"/>
                      </a:lnTo>
                      <a:lnTo>
                        <a:pt x="5582" y="4501"/>
                      </a:lnTo>
                      <a:lnTo>
                        <a:pt x="5568" y="4507"/>
                      </a:lnTo>
                      <a:lnTo>
                        <a:pt x="5573" y="4504"/>
                      </a:lnTo>
                      <a:lnTo>
                        <a:pt x="5536" y="4530"/>
                      </a:lnTo>
                      <a:lnTo>
                        <a:pt x="5540" y="4526"/>
                      </a:lnTo>
                      <a:lnTo>
                        <a:pt x="5530" y="4536"/>
                      </a:lnTo>
                      <a:lnTo>
                        <a:pt x="5480" y="4481"/>
                      </a:lnTo>
                      <a:close/>
                      <a:moveTo>
                        <a:pt x="5697" y="4277"/>
                      </a:moveTo>
                      <a:lnTo>
                        <a:pt x="5700" y="4276"/>
                      </a:lnTo>
                      <a:cubicBezTo>
                        <a:pt x="5702" y="4275"/>
                        <a:pt x="5703" y="4274"/>
                        <a:pt x="5705" y="4274"/>
                      </a:cubicBezTo>
                      <a:lnTo>
                        <a:pt x="5728" y="4267"/>
                      </a:lnTo>
                      <a:cubicBezTo>
                        <a:pt x="5730" y="4267"/>
                        <a:pt x="5732" y="4266"/>
                        <a:pt x="5735" y="4266"/>
                      </a:cubicBezTo>
                      <a:lnTo>
                        <a:pt x="5783" y="4261"/>
                      </a:lnTo>
                      <a:cubicBezTo>
                        <a:pt x="5785" y="4261"/>
                        <a:pt x="5787" y="4261"/>
                        <a:pt x="5790" y="4261"/>
                      </a:cubicBezTo>
                      <a:lnTo>
                        <a:pt x="5841" y="4266"/>
                      </a:lnTo>
                      <a:cubicBezTo>
                        <a:pt x="5843" y="4267"/>
                        <a:pt x="5845" y="4267"/>
                        <a:pt x="5847" y="4267"/>
                      </a:cubicBezTo>
                      <a:lnTo>
                        <a:pt x="5900" y="4281"/>
                      </a:lnTo>
                      <a:lnTo>
                        <a:pt x="5959" y="4302"/>
                      </a:lnTo>
                      <a:lnTo>
                        <a:pt x="6013" y="4325"/>
                      </a:lnTo>
                      <a:lnTo>
                        <a:pt x="5984" y="4393"/>
                      </a:lnTo>
                      <a:lnTo>
                        <a:pt x="5934" y="4372"/>
                      </a:lnTo>
                      <a:lnTo>
                        <a:pt x="5882" y="4353"/>
                      </a:lnTo>
                      <a:lnTo>
                        <a:pt x="5828" y="4339"/>
                      </a:lnTo>
                      <a:lnTo>
                        <a:pt x="5834" y="4340"/>
                      </a:lnTo>
                      <a:lnTo>
                        <a:pt x="5782" y="4335"/>
                      </a:lnTo>
                      <a:lnTo>
                        <a:pt x="5789" y="4335"/>
                      </a:lnTo>
                      <a:lnTo>
                        <a:pt x="5741" y="4340"/>
                      </a:lnTo>
                      <a:lnTo>
                        <a:pt x="5748" y="4339"/>
                      </a:lnTo>
                      <a:lnTo>
                        <a:pt x="5726" y="4345"/>
                      </a:lnTo>
                      <a:lnTo>
                        <a:pt x="5731" y="4343"/>
                      </a:lnTo>
                      <a:lnTo>
                        <a:pt x="5728" y="4345"/>
                      </a:lnTo>
                      <a:lnTo>
                        <a:pt x="5697" y="4277"/>
                      </a:lnTo>
                      <a:close/>
                      <a:moveTo>
                        <a:pt x="6214" y="4425"/>
                      </a:moveTo>
                      <a:lnTo>
                        <a:pt x="6243" y="4439"/>
                      </a:lnTo>
                      <a:lnTo>
                        <a:pt x="6280" y="4455"/>
                      </a:lnTo>
                      <a:lnTo>
                        <a:pt x="6250" y="4523"/>
                      </a:lnTo>
                      <a:lnTo>
                        <a:pt x="6211" y="4506"/>
                      </a:lnTo>
                      <a:lnTo>
                        <a:pt x="6182" y="4492"/>
                      </a:lnTo>
                      <a:lnTo>
                        <a:pt x="6214" y="4425"/>
                      </a:lnTo>
                      <a:close/>
                      <a:moveTo>
                        <a:pt x="6485" y="4497"/>
                      </a:moveTo>
                      <a:lnTo>
                        <a:pt x="6559" y="4502"/>
                      </a:lnTo>
                      <a:lnTo>
                        <a:pt x="6744" y="4514"/>
                      </a:lnTo>
                      <a:cubicBezTo>
                        <a:pt x="6751" y="4514"/>
                        <a:pt x="6758" y="4517"/>
                        <a:pt x="6764" y="4522"/>
                      </a:cubicBezTo>
                      <a:lnTo>
                        <a:pt x="6788" y="4540"/>
                      </a:lnTo>
                      <a:lnTo>
                        <a:pt x="6796" y="4547"/>
                      </a:lnTo>
                      <a:lnTo>
                        <a:pt x="6746" y="4602"/>
                      </a:lnTo>
                      <a:lnTo>
                        <a:pt x="6743" y="4599"/>
                      </a:lnTo>
                      <a:lnTo>
                        <a:pt x="6719" y="4580"/>
                      </a:lnTo>
                      <a:lnTo>
                        <a:pt x="6739" y="4588"/>
                      </a:lnTo>
                      <a:lnTo>
                        <a:pt x="6553" y="4577"/>
                      </a:lnTo>
                      <a:lnTo>
                        <a:pt x="6480" y="4571"/>
                      </a:lnTo>
                      <a:lnTo>
                        <a:pt x="6485" y="4497"/>
                      </a:lnTo>
                      <a:close/>
                      <a:moveTo>
                        <a:pt x="6941" y="4565"/>
                      </a:moveTo>
                      <a:lnTo>
                        <a:pt x="6948" y="4556"/>
                      </a:lnTo>
                      <a:lnTo>
                        <a:pt x="6943" y="4564"/>
                      </a:lnTo>
                      <a:lnTo>
                        <a:pt x="6958" y="4529"/>
                      </a:lnTo>
                      <a:lnTo>
                        <a:pt x="6964" y="4510"/>
                      </a:lnTo>
                      <a:lnTo>
                        <a:pt x="7035" y="4530"/>
                      </a:lnTo>
                      <a:lnTo>
                        <a:pt x="7027" y="4558"/>
                      </a:lnTo>
                      <a:lnTo>
                        <a:pt x="7011" y="4594"/>
                      </a:lnTo>
                      <a:cubicBezTo>
                        <a:pt x="7010" y="4597"/>
                        <a:pt x="7008" y="4600"/>
                        <a:pt x="7006" y="4602"/>
                      </a:cubicBezTo>
                      <a:lnTo>
                        <a:pt x="6999" y="4611"/>
                      </a:lnTo>
                      <a:lnTo>
                        <a:pt x="6941" y="4565"/>
                      </a:lnTo>
                      <a:close/>
                      <a:moveTo>
                        <a:pt x="7126" y="4326"/>
                      </a:moveTo>
                      <a:lnTo>
                        <a:pt x="7190" y="4306"/>
                      </a:lnTo>
                      <a:lnTo>
                        <a:pt x="7221" y="4297"/>
                      </a:lnTo>
                      <a:lnTo>
                        <a:pt x="7246" y="4291"/>
                      </a:lnTo>
                      <a:lnTo>
                        <a:pt x="7265" y="4287"/>
                      </a:lnTo>
                      <a:lnTo>
                        <a:pt x="7269" y="4286"/>
                      </a:lnTo>
                      <a:lnTo>
                        <a:pt x="7267" y="4286"/>
                      </a:lnTo>
                      <a:lnTo>
                        <a:pt x="7248" y="4300"/>
                      </a:lnTo>
                      <a:lnTo>
                        <a:pt x="7263" y="4279"/>
                      </a:lnTo>
                      <a:lnTo>
                        <a:pt x="7275" y="4262"/>
                      </a:lnTo>
                      <a:lnTo>
                        <a:pt x="7294" y="4234"/>
                      </a:lnTo>
                      <a:lnTo>
                        <a:pt x="7306" y="4217"/>
                      </a:lnTo>
                      <a:lnTo>
                        <a:pt x="7314" y="4207"/>
                      </a:lnTo>
                      <a:cubicBezTo>
                        <a:pt x="7315" y="4205"/>
                        <a:pt x="7316" y="4203"/>
                        <a:pt x="7318" y="4202"/>
                      </a:cubicBezTo>
                      <a:lnTo>
                        <a:pt x="7321" y="4199"/>
                      </a:lnTo>
                      <a:cubicBezTo>
                        <a:pt x="7329" y="4190"/>
                        <a:pt x="7341" y="4186"/>
                        <a:pt x="7353" y="4188"/>
                      </a:cubicBezTo>
                      <a:cubicBezTo>
                        <a:pt x="7365" y="4190"/>
                        <a:pt x="7375" y="4198"/>
                        <a:pt x="7380" y="4208"/>
                      </a:cubicBezTo>
                      <a:lnTo>
                        <a:pt x="7381" y="4209"/>
                      </a:lnTo>
                      <a:cubicBezTo>
                        <a:pt x="7383" y="4215"/>
                        <a:pt x="7385" y="4220"/>
                        <a:pt x="7385" y="4226"/>
                      </a:cubicBezTo>
                      <a:lnTo>
                        <a:pt x="7385" y="4231"/>
                      </a:lnTo>
                      <a:lnTo>
                        <a:pt x="7385" y="4237"/>
                      </a:lnTo>
                      <a:lnTo>
                        <a:pt x="7382" y="4223"/>
                      </a:lnTo>
                      <a:lnTo>
                        <a:pt x="7384" y="4229"/>
                      </a:lnTo>
                      <a:lnTo>
                        <a:pt x="7375" y="4216"/>
                      </a:lnTo>
                      <a:lnTo>
                        <a:pt x="7380" y="4221"/>
                      </a:lnTo>
                      <a:lnTo>
                        <a:pt x="7362" y="4212"/>
                      </a:lnTo>
                      <a:lnTo>
                        <a:pt x="7367" y="4213"/>
                      </a:lnTo>
                      <a:lnTo>
                        <a:pt x="7354" y="4286"/>
                      </a:lnTo>
                      <a:lnTo>
                        <a:pt x="7349" y="4285"/>
                      </a:lnTo>
                      <a:cubicBezTo>
                        <a:pt x="7342" y="4284"/>
                        <a:pt x="7336" y="4281"/>
                        <a:pt x="7330" y="4276"/>
                      </a:cubicBezTo>
                      <a:lnTo>
                        <a:pt x="7325" y="4271"/>
                      </a:lnTo>
                      <a:cubicBezTo>
                        <a:pt x="7321" y="4267"/>
                        <a:pt x="7318" y="4263"/>
                        <a:pt x="7316" y="4258"/>
                      </a:cubicBezTo>
                      <a:lnTo>
                        <a:pt x="7313" y="4252"/>
                      </a:lnTo>
                      <a:cubicBezTo>
                        <a:pt x="7311" y="4247"/>
                        <a:pt x="7310" y="4242"/>
                        <a:pt x="7310" y="4237"/>
                      </a:cubicBezTo>
                      <a:lnTo>
                        <a:pt x="7310" y="4231"/>
                      </a:lnTo>
                      <a:lnTo>
                        <a:pt x="7310" y="4226"/>
                      </a:lnTo>
                      <a:lnTo>
                        <a:pt x="7314" y="4243"/>
                      </a:lnTo>
                      <a:lnTo>
                        <a:pt x="7314" y="4242"/>
                      </a:lnTo>
                      <a:lnTo>
                        <a:pt x="7373" y="4251"/>
                      </a:lnTo>
                      <a:lnTo>
                        <a:pt x="7370" y="4254"/>
                      </a:lnTo>
                      <a:lnTo>
                        <a:pt x="7374" y="4249"/>
                      </a:lnTo>
                      <a:lnTo>
                        <a:pt x="7368" y="4259"/>
                      </a:lnTo>
                      <a:lnTo>
                        <a:pt x="7356" y="4277"/>
                      </a:lnTo>
                      <a:lnTo>
                        <a:pt x="7336" y="4304"/>
                      </a:lnTo>
                      <a:lnTo>
                        <a:pt x="7323" y="4323"/>
                      </a:lnTo>
                      <a:lnTo>
                        <a:pt x="7308" y="4343"/>
                      </a:lnTo>
                      <a:cubicBezTo>
                        <a:pt x="7304" y="4350"/>
                        <a:pt x="7298" y="4354"/>
                        <a:pt x="7290" y="4357"/>
                      </a:cubicBezTo>
                      <a:lnTo>
                        <a:pt x="7285" y="4358"/>
                      </a:lnTo>
                      <a:lnTo>
                        <a:pt x="7280" y="4359"/>
                      </a:lnTo>
                      <a:lnTo>
                        <a:pt x="7265" y="4362"/>
                      </a:lnTo>
                      <a:lnTo>
                        <a:pt x="7241" y="4369"/>
                      </a:lnTo>
                      <a:lnTo>
                        <a:pt x="7212" y="4376"/>
                      </a:lnTo>
                      <a:lnTo>
                        <a:pt x="7148" y="4397"/>
                      </a:lnTo>
                      <a:lnTo>
                        <a:pt x="7126" y="4326"/>
                      </a:lnTo>
                      <a:close/>
                      <a:moveTo>
                        <a:pt x="7538" y="4121"/>
                      </a:moveTo>
                      <a:lnTo>
                        <a:pt x="7558" y="4107"/>
                      </a:lnTo>
                      <a:lnTo>
                        <a:pt x="7592" y="4085"/>
                      </a:lnTo>
                      <a:lnTo>
                        <a:pt x="7599" y="4080"/>
                      </a:lnTo>
                      <a:lnTo>
                        <a:pt x="7641" y="4141"/>
                      </a:lnTo>
                      <a:lnTo>
                        <a:pt x="7633" y="4146"/>
                      </a:lnTo>
                      <a:lnTo>
                        <a:pt x="7599" y="4169"/>
                      </a:lnTo>
                      <a:lnTo>
                        <a:pt x="7579" y="4183"/>
                      </a:lnTo>
                      <a:lnTo>
                        <a:pt x="7538" y="4121"/>
                      </a:lnTo>
                      <a:close/>
                      <a:moveTo>
                        <a:pt x="7788" y="3958"/>
                      </a:moveTo>
                      <a:lnTo>
                        <a:pt x="7836" y="3928"/>
                      </a:lnTo>
                      <a:lnTo>
                        <a:pt x="7925" y="3879"/>
                      </a:lnTo>
                      <a:lnTo>
                        <a:pt x="8013" y="3838"/>
                      </a:lnTo>
                      <a:lnTo>
                        <a:pt x="8057" y="3821"/>
                      </a:lnTo>
                      <a:lnTo>
                        <a:pt x="8061" y="3820"/>
                      </a:lnTo>
                      <a:lnTo>
                        <a:pt x="8084" y="3890"/>
                      </a:lnTo>
                      <a:lnTo>
                        <a:pt x="8044" y="3905"/>
                      </a:lnTo>
                      <a:lnTo>
                        <a:pt x="7960" y="3945"/>
                      </a:lnTo>
                      <a:lnTo>
                        <a:pt x="7874" y="3992"/>
                      </a:lnTo>
                      <a:lnTo>
                        <a:pt x="7826" y="4021"/>
                      </a:lnTo>
                      <a:lnTo>
                        <a:pt x="7788" y="3958"/>
                      </a:lnTo>
                      <a:close/>
                      <a:moveTo>
                        <a:pt x="8289" y="3787"/>
                      </a:moveTo>
                      <a:lnTo>
                        <a:pt x="8364" y="3784"/>
                      </a:lnTo>
                      <a:lnTo>
                        <a:pt x="8367" y="3858"/>
                      </a:lnTo>
                      <a:lnTo>
                        <a:pt x="8293" y="3861"/>
                      </a:lnTo>
                      <a:lnTo>
                        <a:pt x="8289" y="3787"/>
                      </a:lnTo>
                      <a:close/>
                      <a:moveTo>
                        <a:pt x="8587" y="3775"/>
                      </a:moveTo>
                      <a:lnTo>
                        <a:pt x="8692" y="3772"/>
                      </a:lnTo>
                      <a:lnTo>
                        <a:pt x="8884" y="3768"/>
                      </a:lnTo>
                      <a:lnTo>
                        <a:pt x="8886" y="3842"/>
                      </a:lnTo>
                      <a:lnTo>
                        <a:pt x="8694" y="3847"/>
                      </a:lnTo>
                      <a:lnTo>
                        <a:pt x="8589" y="3850"/>
                      </a:lnTo>
                      <a:lnTo>
                        <a:pt x="8587" y="3775"/>
                      </a:lnTo>
                      <a:close/>
                      <a:moveTo>
                        <a:pt x="9107" y="3762"/>
                      </a:moveTo>
                      <a:lnTo>
                        <a:pt x="9181" y="3759"/>
                      </a:lnTo>
                      <a:lnTo>
                        <a:pt x="9183" y="3834"/>
                      </a:lnTo>
                      <a:lnTo>
                        <a:pt x="9109" y="3836"/>
                      </a:lnTo>
                      <a:lnTo>
                        <a:pt x="9107" y="3762"/>
                      </a:lnTo>
                      <a:close/>
                      <a:moveTo>
                        <a:pt x="9183" y="3593"/>
                      </a:moveTo>
                      <a:lnTo>
                        <a:pt x="9182" y="3563"/>
                      </a:lnTo>
                      <a:lnTo>
                        <a:pt x="9183" y="3569"/>
                      </a:lnTo>
                      <a:lnTo>
                        <a:pt x="9168" y="3493"/>
                      </a:lnTo>
                      <a:lnTo>
                        <a:pt x="9169" y="3498"/>
                      </a:lnTo>
                      <a:lnTo>
                        <a:pt x="9143" y="3426"/>
                      </a:lnTo>
                      <a:lnTo>
                        <a:pt x="9127" y="3396"/>
                      </a:lnTo>
                      <a:lnTo>
                        <a:pt x="9109" y="3367"/>
                      </a:lnTo>
                      <a:lnTo>
                        <a:pt x="9088" y="3341"/>
                      </a:lnTo>
                      <a:lnTo>
                        <a:pt x="9147" y="3295"/>
                      </a:lnTo>
                      <a:lnTo>
                        <a:pt x="9171" y="3327"/>
                      </a:lnTo>
                      <a:lnTo>
                        <a:pt x="9194" y="3362"/>
                      </a:lnTo>
                      <a:lnTo>
                        <a:pt x="9213" y="3401"/>
                      </a:lnTo>
                      <a:lnTo>
                        <a:pt x="9239" y="3473"/>
                      </a:lnTo>
                      <a:cubicBezTo>
                        <a:pt x="9240" y="3475"/>
                        <a:pt x="9240" y="3476"/>
                        <a:pt x="9240" y="3478"/>
                      </a:cubicBezTo>
                      <a:lnTo>
                        <a:pt x="9255" y="3554"/>
                      </a:lnTo>
                      <a:cubicBezTo>
                        <a:pt x="9256" y="3556"/>
                        <a:pt x="9256" y="3558"/>
                        <a:pt x="9256" y="3560"/>
                      </a:cubicBezTo>
                      <a:lnTo>
                        <a:pt x="9257" y="3590"/>
                      </a:lnTo>
                      <a:lnTo>
                        <a:pt x="9183" y="3593"/>
                      </a:lnTo>
                      <a:close/>
                      <a:moveTo>
                        <a:pt x="8938" y="3173"/>
                      </a:moveTo>
                      <a:lnTo>
                        <a:pt x="8930" y="3160"/>
                      </a:lnTo>
                      <a:lnTo>
                        <a:pt x="8921" y="3142"/>
                      </a:lnTo>
                      <a:lnTo>
                        <a:pt x="8912" y="3121"/>
                      </a:lnTo>
                      <a:lnTo>
                        <a:pt x="8904" y="3098"/>
                      </a:lnTo>
                      <a:lnTo>
                        <a:pt x="8975" y="3074"/>
                      </a:lnTo>
                      <a:lnTo>
                        <a:pt x="8981" y="3092"/>
                      </a:lnTo>
                      <a:lnTo>
                        <a:pt x="8988" y="3109"/>
                      </a:lnTo>
                      <a:lnTo>
                        <a:pt x="8994" y="3121"/>
                      </a:lnTo>
                      <a:lnTo>
                        <a:pt x="9002" y="3134"/>
                      </a:lnTo>
                      <a:lnTo>
                        <a:pt x="8938" y="3173"/>
                      </a:lnTo>
                      <a:close/>
                      <a:moveTo>
                        <a:pt x="8824" y="2954"/>
                      </a:moveTo>
                      <a:lnTo>
                        <a:pt x="8813" y="2952"/>
                      </a:lnTo>
                      <a:lnTo>
                        <a:pt x="8784" y="2944"/>
                      </a:lnTo>
                      <a:cubicBezTo>
                        <a:pt x="8772" y="2941"/>
                        <a:pt x="8762" y="2932"/>
                        <a:pt x="8758" y="2921"/>
                      </a:cubicBezTo>
                      <a:lnTo>
                        <a:pt x="8736" y="2863"/>
                      </a:lnTo>
                      <a:lnTo>
                        <a:pt x="8713" y="2815"/>
                      </a:lnTo>
                      <a:lnTo>
                        <a:pt x="8687" y="2775"/>
                      </a:lnTo>
                      <a:lnTo>
                        <a:pt x="8690" y="2780"/>
                      </a:lnTo>
                      <a:lnTo>
                        <a:pt x="8657" y="2742"/>
                      </a:lnTo>
                      <a:lnTo>
                        <a:pt x="8661" y="2746"/>
                      </a:lnTo>
                      <a:lnTo>
                        <a:pt x="8633" y="2722"/>
                      </a:lnTo>
                      <a:lnTo>
                        <a:pt x="8681" y="2665"/>
                      </a:lnTo>
                      <a:lnTo>
                        <a:pt x="8709" y="2689"/>
                      </a:lnTo>
                      <a:cubicBezTo>
                        <a:pt x="8710" y="2690"/>
                        <a:pt x="8712" y="2692"/>
                        <a:pt x="8713" y="2693"/>
                      </a:cubicBezTo>
                      <a:lnTo>
                        <a:pt x="8746" y="2730"/>
                      </a:lnTo>
                      <a:cubicBezTo>
                        <a:pt x="8747" y="2732"/>
                        <a:pt x="8748" y="2733"/>
                        <a:pt x="8749" y="2735"/>
                      </a:cubicBezTo>
                      <a:lnTo>
                        <a:pt x="8780" y="2783"/>
                      </a:lnTo>
                      <a:lnTo>
                        <a:pt x="8806" y="2836"/>
                      </a:lnTo>
                      <a:lnTo>
                        <a:pt x="8828" y="2895"/>
                      </a:lnTo>
                      <a:lnTo>
                        <a:pt x="8802" y="2872"/>
                      </a:lnTo>
                      <a:lnTo>
                        <a:pt x="8827" y="2878"/>
                      </a:lnTo>
                      <a:lnTo>
                        <a:pt x="8838" y="2880"/>
                      </a:lnTo>
                      <a:lnTo>
                        <a:pt x="8824" y="2954"/>
                      </a:lnTo>
                      <a:close/>
                      <a:moveTo>
                        <a:pt x="8498" y="2561"/>
                      </a:moveTo>
                      <a:lnTo>
                        <a:pt x="8518" y="2547"/>
                      </a:lnTo>
                      <a:lnTo>
                        <a:pt x="8544" y="2529"/>
                      </a:lnTo>
                      <a:lnTo>
                        <a:pt x="8564" y="2518"/>
                      </a:lnTo>
                      <a:lnTo>
                        <a:pt x="8599" y="2583"/>
                      </a:lnTo>
                      <a:lnTo>
                        <a:pt x="8586" y="2590"/>
                      </a:lnTo>
                      <a:lnTo>
                        <a:pt x="8562" y="2607"/>
                      </a:lnTo>
                      <a:lnTo>
                        <a:pt x="8542" y="2622"/>
                      </a:lnTo>
                      <a:lnTo>
                        <a:pt x="8498" y="2561"/>
                      </a:lnTo>
                      <a:close/>
                      <a:moveTo>
                        <a:pt x="8781" y="2443"/>
                      </a:moveTo>
                      <a:lnTo>
                        <a:pt x="8781" y="2443"/>
                      </a:lnTo>
                      <a:lnTo>
                        <a:pt x="8762" y="2457"/>
                      </a:lnTo>
                      <a:lnTo>
                        <a:pt x="8809" y="2388"/>
                      </a:lnTo>
                      <a:lnTo>
                        <a:pt x="8847" y="2325"/>
                      </a:lnTo>
                      <a:lnTo>
                        <a:pt x="8884" y="2265"/>
                      </a:lnTo>
                      <a:lnTo>
                        <a:pt x="8920" y="2208"/>
                      </a:lnTo>
                      <a:lnTo>
                        <a:pt x="8983" y="2247"/>
                      </a:lnTo>
                      <a:lnTo>
                        <a:pt x="8947" y="2303"/>
                      </a:lnTo>
                      <a:lnTo>
                        <a:pt x="8911" y="2364"/>
                      </a:lnTo>
                      <a:lnTo>
                        <a:pt x="8870" y="2430"/>
                      </a:lnTo>
                      <a:lnTo>
                        <a:pt x="8824" y="2499"/>
                      </a:lnTo>
                      <a:cubicBezTo>
                        <a:pt x="8819" y="2506"/>
                        <a:pt x="8812" y="2511"/>
                        <a:pt x="8805" y="2513"/>
                      </a:cubicBezTo>
                      <a:lnTo>
                        <a:pt x="8804" y="2513"/>
                      </a:lnTo>
                      <a:lnTo>
                        <a:pt x="8781" y="2443"/>
                      </a:lnTo>
                      <a:close/>
                      <a:moveTo>
                        <a:pt x="9079" y="2034"/>
                      </a:moveTo>
                      <a:lnTo>
                        <a:pt x="9105" y="2015"/>
                      </a:lnTo>
                      <a:lnTo>
                        <a:pt x="9141" y="1990"/>
                      </a:lnTo>
                      <a:lnTo>
                        <a:pt x="9183" y="2052"/>
                      </a:lnTo>
                      <a:lnTo>
                        <a:pt x="9149" y="2074"/>
                      </a:lnTo>
                      <a:lnTo>
                        <a:pt x="9123" y="2094"/>
                      </a:lnTo>
                      <a:lnTo>
                        <a:pt x="9079" y="2034"/>
                      </a:lnTo>
                      <a:close/>
                      <a:moveTo>
                        <a:pt x="9025" y="1906"/>
                      </a:moveTo>
                      <a:lnTo>
                        <a:pt x="9000" y="1877"/>
                      </a:lnTo>
                      <a:cubicBezTo>
                        <a:pt x="8998" y="1875"/>
                        <a:pt x="8996" y="1873"/>
                        <a:pt x="8995" y="1871"/>
                      </a:cubicBezTo>
                      <a:lnTo>
                        <a:pt x="8983" y="1849"/>
                      </a:lnTo>
                      <a:cubicBezTo>
                        <a:pt x="8981" y="1846"/>
                        <a:pt x="8980" y="1843"/>
                        <a:pt x="8980" y="1840"/>
                      </a:cubicBezTo>
                      <a:lnTo>
                        <a:pt x="8973" y="1815"/>
                      </a:lnTo>
                      <a:lnTo>
                        <a:pt x="8967" y="1789"/>
                      </a:lnTo>
                      <a:lnTo>
                        <a:pt x="8968" y="1794"/>
                      </a:lnTo>
                      <a:lnTo>
                        <a:pt x="8959" y="1770"/>
                      </a:lnTo>
                      <a:lnTo>
                        <a:pt x="8945" y="1746"/>
                      </a:lnTo>
                      <a:lnTo>
                        <a:pt x="8925" y="1716"/>
                      </a:lnTo>
                      <a:lnTo>
                        <a:pt x="8904" y="1682"/>
                      </a:lnTo>
                      <a:lnTo>
                        <a:pt x="8882" y="1651"/>
                      </a:lnTo>
                      <a:lnTo>
                        <a:pt x="8879" y="1647"/>
                      </a:lnTo>
                      <a:lnTo>
                        <a:pt x="8940" y="1604"/>
                      </a:lnTo>
                      <a:lnTo>
                        <a:pt x="8944" y="1609"/>
                      </a:lnTo>
                      <a:lnTo>
                        <a:pt x="8966" y="1642"/>
                      </a:lnTo>
                      <a:lnTo>
                        <a:pt x="8988" y="1675"/>
                      </a:lnTo>
                      <a:lnTo>
                        <a:pt x="9009" y="1709"/>
                      </a:lnTo>
                      <a:lnTo>
                        <a:pt x="9028" y="1743"/>
                      </a:lnTo>
                      <a:lnTo>
                        <a:pt x="9038" y="1767"/>
                      </a:lnTo>
                      <a:cubicBezTo>
                        <a:pt x="9038" y="1768"/>
                        <a:pt x="9039" y="1770"/>
                        <a:pt x="9039" y="1772"/>
                      </a:cubicBezTo>
                      <a:lnTo>
                        <a:pt x="9045" y="1797"/>
                      </a:lnTo>
                      <a:lnTo>
                        <a:pt x="9051" y="1822"/>
                      </a:lnTo>
                      <a:lnTo>
                        <a:pt x="9048" y="1813"/>
                      </a:lnTo>
                      <a:lnTo>
                        <a:pt x="9060" y="1834"/>
                      </a:lnTo>
                      <a:lnTo>
                        <a:pt x="9055" y="1828"/>
                      </a:lnTo>
                      <a:lnTo>
                        <a:pt x="9081" y="1857"/>
                      </a:lnTo>
                      <a:lnTo>
                        <a:pt x="9025" y="1906"/>
                      </a:lnTo>
                      <a:close/>
                      <a:moveTo>
                        <a:pt x="8870" y="1413"/>
                      </a:moveTo>
                      <a:lnTo>
                        <a:pt x="8875" y="1397"/>
                      </a:lnTo>
                      <a:lnTo>
                        <a:pt x="8893" y="1343"/>
                      </a:lnTo>
                      <a:lnTo>
                        <a:pt x="8964" y="1366"/>
                      </a:lnTo>
                      <a:lnTo>
                        <a:pt x="8946" y="1420"/>
                      </a:lnTo>
                      <a:lnTo>
                        <a:pt x="8940" y="1436"/>
                      </a:lnTo>
                      <a:lnTo>
                        <a:pt x="8870" y="1413"/>
                      </a:lnTo>
                      <a:close/>
                      <a:moveTo>
                        <a:pt x="8899" y="1147"/>
                      </a:moveTo>
                      <a:lnTo>
                        <a:pt x="8888" y="1100"/>
                      </a:lnTo>
                      <a:lnTo>
                        <a:pt x="8865" y="1026"/>
                      </a:lnTo>
                      <a:lnTo>
                        <a:pt x="8838" y="957"/>
                      </a:lnTo>
                      <a:lnTo>
                        <a:pt x="8802" y="894"/>
                      </a:lnTo>
                      <a:lnTo>
                        <a:pt x="8805" y="898"/>
                      </a:lnTo>
                      <a:lnTo>
                        <a:pt x="8797" y="887"/>
                      </a:lnTo>
                      <a:lnTo>
                        <a:pt x="8856" y="842"/>
                      </a:lnTo>
                      <a:lnTo>
                        <a:pt x="8865" y="854"/>
                      </a:lnTo>
                      <a:cubicBezTo>
                        <a:pt x="8866" y="855"/>
                        <a:pt x="8867" y="857"/>
                        <a:pt x="8868" y="858"/>
                      </a:cubicBezTo>
                      <a:lnTo>
                        <a:pt x="8906" y="930"/>
                      </a:lnTo>
                      <a:lnTo>
                        <a:pt x="8937" y="1004"/>
                      </a:lnTo>
                      <a:lnTo>
                        <a:pt x="8960" y="1084"/>
                      </a:lnTo>
                      <a:lnTo>
                        <a:pt x="8971" y="1130"/>
                      </a:lnTo>
                      <a:lnTo>
                        <a:pt x="8899" y="1147"/>
                      </a:lnTo>
                      <a:close/>
                      <a:moveTo>
                        <a:pt x="8647" y="740"/>
                      </a:moveTo>
                      <a:lnTo>
                        <a:pt x="8635" y="732"/>
                      </a:lnTo>
                      <a:lnTo>
                        <a:pt x="8664" y="738"/>
                      </a:lnTo>
                      <a:lnTo>
                        <a:pt x="8612" y="749"/>
                      </a:lnTo>
                      <a:lnTo>
                        <a:pt x="8607" y="751"/>
                      </a:lnTo>
                      <a:lnTo>
                        <a:pt x="8588" y="679"/>
                      </a:lnTo>
                      <a:lnTo>
                        <a:pt x="8596" y="677"/>
                      </a:lnTo>
                      <a:lnTo>
                        <a:pt x="8648" y="665"/>
                      </a:lnTo>
                      <a:cubicBezTo>
                        <a:pt x="8659" y="663"/>
                        <a:pt x="8669" y="665"/>
                        <a:pt x="8678" y="671"/>
                      </a:cubicBezTo>
                      <a:lnTo>
                        <a:pt x="8689" y="679"/>
                      </a:lnTo>
                      <a:lnTo>
                        <a:pt x="8647" y="740"/>
                      </a:lnTo>
                      <a:close/>
                      <a:moveTo>
                        <a:pt x="8375" y="789"/>
                      </a:moveTo>
                      <a:lnTo>
                        <a:pt x="8334" y="784"/>
                      </a:lnTo>
                      <a:lnTo>
                        <a:pt x="8280" y="770"/>
                      </a:lnTo>
                      <a:cubicBezTo>
                        <a:pt x="8271" y="768"/>
                        <a:pt x="8264" y="763"/>
                        <a:pt x="8258" y="755"/>
                      </a:cubicBezTo>
                      <a:lnTo>
                        <a:pt x="8236" y="721"/>
                      </a:lnTo>
                      <a:lnTo>
                        <a:pt x="8215" y="686"/>
                      </a:lnTo>
                      <a:lnTo>
                        <a:pt x="8198" y="650"/>
                      </a:lnTo>
                      <a:lnTo>
                        <a:pt x="8184" y="616"/>
                      </a:lnTo>
                      <a:lnTo>
                        <a:pt x="8164" y="563"/>
                      </a:lnTo>
                      <a:lnTo>
                        <a:pt x="8234" y="538"/>
                      </a:lnTo>
                      <a:lnTo>
                        <a:pt x="8252" y="588"/>
                      </a:lnTo>
                      <a:lnTo>
                        <a:pt x="8265" y="618"/>
                      </a:lnTo>
                      <a:lnTo>
                        <a:pt x="8280" y="648"/>
                      </a:lnTo>
                      <a:lnTo>
                        <a:pt x="8298" y="680"/>
                      </a:lnTo>
                      <a:lnTo>
                        <a:pt x="8320" y="714"/>
                      </a:lnTo>
                      <a:lnTo>
                        <a:pt x="8299" y="699"/>
                      </a:lnTo>
                      <a:lnTo>
                        <a:pt x="8343" y="711"/>
                      </a:lnTo>
                      <a:lnTo>
                        <a:pt x="8383" y="715"/>
                      </a:lnTo>
                      <a:lnTo>
                        <a:pt x="8375" y="789"/>
                      </a:lnTo>
                      <a:close/>
                      <a:moveTo>
                        <a:pt x="8076" y="374"/>
                      </a:moveTo>
                      <a:lnTo>
                        <a:pt x="8072" y="369"/>
                      </a:lnTo>
                      <a:lnTo>
                        <a:pt x="8051" y="347"/>
                      </a:lnTo>
                      <a:lnTo>
                        <a:pt x="8028" y="328"/>
                      </a:lnTo>
                      <a:lnTo>
                        <a:pt x="8075" y="271"/>
                      </a:lnTo>
                      <a:lnTo>
                        <a:pt x="8105" y="296"/>
                      </a:lnTo>
                      <a:lnTo>
                        <a:pt x="8130" y="323"/>
                      </a:lnTo>
                      <a:lnTo>
                        <a:pt x="8134" y="327"/>
                      </a:lnTo>
                      <a:lnTo>
                        <a:pt x="8076" y="374"/>
                      </a:lnTo>
                      <a:close/>
                      <a:moveTo>
                        <a:pt x="7885" y="159"/>
                      </a:moveTo>
                      <a:lnTo>
                        <a:pt x="7882" y="157"/>
                      </a:lnTo>
                      <a:lnTo>
                        <a:pt x="7889" y="161"/>
                      </a:lnTo>
                      <a:lnTo>
                        <a:pt x="7862" y="147"/>
                      </a:lnTo>
                      <a:lnTo>
                        <a:pt x="7873" y="151"/>
                      </a:lnTo>
                      <a:lnTo>
                        <a:pt x="7844" y="145"/>
                      </a:lnTo>
                      <a:lnTo>
                        <a:pt x="7853" y="146"/>
                      </a:lnTo>
                      <a:lnTo>
                        <a:pt x="7827" y="148"/>
                      </a:lnTo>
                      <a:lnTo>
                        <a:pt x="7806" y="153"/>
                      </a:lnTo>
                      <a:lnTo>
                        <a:pt x="7761" y="169"/>
                      </a:lnTo>
                      <a:lnTo>
                        <a:pt x="7715" y="190"/>
                      </a:lnTo>
                      <a:lnTo>
                        <a:pt x="7663" y="211"/>
                      </a:lnTo>
                      <a:lnTo>
                        <a:pt x="7639" y="217"/>
                      </a:lnTo>
                      <a:lnTo>
                        <a:pt x="7621" y="145"/>
                      </a:lnTo>
                      <a:lnTo>
                        <a:pt x="7636" y="141"/>
                      </a:lnTo>
                      <a:lnTo>
                        <a:pt x="7685" y="123"/>
                      </a:lnTo>
                      <a:lnTo>
                        <a:pt x="7736" y="100"/>
                      </a:lnTo>
                      <a:lnTo>
                        <a:pt x="7790" y="80"/>
                      </a:lnTo>
                      <a:lnTo>
                        <a:pt x="7821" y="74"/>
                      </a:lnTo>
                      <a:lnTo>
                        <a:pt x="7848" y="72"/>
                      </a:lnTo>
                      <a:cubicBezTo>
                        <a:pt x="7851" y="72"/>
                        <a:pt x="7854" y="72"/>
                        <a:pt x="7857" y="72"/>
                      </a:cubicBezTo>
                      <a:lnTo>
                        <a:pt x="7886" y="78"/>
                      </a:lnTo>
                      <a:cubicBezTo>
                        <a:pt x="7890" y="79"/>
                        <a:pt x="7893" y="80"/>
                        <a:pt x="7897" y="81"/>
                      </a:cubicBezTo>
                      <a:lnTo>
                        <a:pt x="7924" y="95"/>
                      </a:lnTo>
                      <a:cubicBezTo>
                        <a:pt x="7926" y="97"/>
                        <a:pt x="7928" y="98"/>
                        <a:pt x="7931" y="100"/>
                      </a:cubicBezTo>
                      <a:lnTo>
                        <a:pt x="7934" y="103"/>
                      </a:lnTo>
                      <a:lnTo>
                        <a:pt x="7885" y="159"/>
                      </a:lnTo>
                      <a:close/>
                      <a:moveTo>
                        <a:pt x="7407" y="244"/>
                      </a:moveTo>
                      <a:lnTo>
                        <a:pt x="7334" y="239"/>
                      </a:lnTo>
                      <a:lnTo>
                        <a:pt x="7333" y="239"/>
                      </a:lnTo>
                      <a:lnTo>
                        <a:pt x="7338" y="164"/>
                      </a:lnTo>
                      <a:lnTo>
                        <a:pt x="7339" y="164"/>
                      </a:lnTo>
                      <a:lnTo>
                        <a:pt x="7412" y="169"/>
                      </a:lnTo>
                      <a:lnTo>
                        <a:pt x="7407" y="244"/>
                      </a:lnTo>
                      <a:close/>
                      <a:moveTo>
                        <a:pt x="7109" y="224"/>
                      </a:moveTo>
                      <a:lnTo>
                        <a:pt x="7006" y="213"/>
                      </a:lnTo>
                      <a:lnTo>
                        <a:pt x="6972" y="206"/>
                      </a:lnTo>
                      <a:lnTo>
                        <a:pt x="6938" y="196"/>
                      </a:lnTo>
                      <a:lnTo>
                        <a:pt x="6902" y="185"/>
                      </a:lnTo>
                      <a:lnTo>
                        <a:pt x="6868" y="173"/>
                      </a:lnTo>
                      <a:lnTo>
                        <a:pt x="6838" y="162"/>
                      </a:lnTo>
                      <a:lnTo>
                        <a:pt x="6813" y="152"/>
                      </a:lnTo>
                      <a:lnTo>
                        <a:pt x="6839" y="82"/>
                      </a:lnTo>
                      <a:lnTo>
                        <a:pt x="6841" y="83"/>
                      </a:lnTo>
                      <a:lnTo>
                        <a:pt x="6863" y="92"/>
                      </a:lnTo>
                      <a:lnTo>
                        <a:pt x="6893" y="103"/>
                      </a:lnTo>
                      <a:lnTo>
                        <a:pt x="6925" y="114"/>
                      </a:lnTo>
                      <a:lnTo>
                        <a:pt x="6957" y="125"/>
                      </a:lnTo>
                      <a:lnTo>
                        <a:pt x="6988" y="133"/>
                      </a:lnTo>
                      <a:lnTo>
                        <a:pt x="7014" y="139"/>
                      </a:lnTo>
                      <a:lnTo>
                        <a:pt x="7117" y="150"/>
                      </a:lnTo>
                      <a:lnTo>
                        <a:pt x="7109" y="224"/>
                      </a:lnTo>
                      <a:close/>
                      <a:moveTo>
                        <a:pt x="6610" y="173"/>
                      </a:moveTo>
                      <a:lnTo>
                        <a:pt x="6589" y="174"/>
                      </a:lnTo>
                      <a:lnTo>
                        <a:pt x="6536" y="179"/>
                      </a:lnTo>
                      <a:lnTo>
                        <a:pt x="6529" y="105"/>
                      </a:lnTo>
                      <a:lnTo>
                        <a:pt x="6583" y="100"/>
                      </a:lnTo>
                      <a:lnTo>
                        <a:pt x="6603" y="99"/>
                      </a:lnTo>
                      <a:lnTo>
                        <a:pt x="6610" y="173"/>
                      </a:lnTo>
                      <a:close/>
                      <a:moveTo>
                        <a:pt x="6331" y="231"/>
                      </a:moveTo>
                      <a:lnTo>
                        <a:pt x="6324" y="233"/>
                      </a:lnTo>
                      <a:lnTo>
                        <a:pt x="6304" y="242"/>
                      </a:lnTo>
                      <a:lnTo>
                        <a:pt x="6287" y="250"/>
                      </a:lnTo>
                      <a:lnTo>
                        <a:pt x="6275" y="257"/>
                      </a:lnTo>
                      <a:lnTo>
                        <a:pt x="6279" y="254"/>
                      </a:lnTo>
                      <a:lnTo>
                        <a:pt x="6270" y="261"/>
                      </a:lnTo>
                      <a:lnTo>
                        <a:pt x="6274" y="258"/>
                      </a:lnTo>
                      <a:lnTo>
                        <a:pt x="6267" y="264"/>
                      </a:lnTo>
                      <a:lnTo>
                        <a:pt x="6272" y="258"/>
                      </a:lnTo>
                      <a:lnTo>
                        <a:pt x="6269" y="263"/>
                      </a:lnTo>
                      <a:lnTo>
                        <a:pt x="6274" y="235"/>
                      </a:lnTo>
                      <a:lnTo>
                        <a:pt x="6276" y="244"/>
                      </a:lnTo>
                      <a:lnTo>
                        <a:pt x="6261" y="222"/>
                      </a:lnTo>
                      <a:lnTo>
                        <a:pt x="6272" y="230"/>
                      </a:lnTo>
                      <a:lnTo>
                        <a:pt x="6264" y="225"/>
                      </a:lnTo>
                      <a:lnTo>
                        <a:pt x="6280" y="232"/>
                      </a:lnTo>
                      <a:lnTo>
                        <a:pt x="6297" y="236"/>
                      </a:lnTo>
                      <a:lnTo>
                        <a:pt x="6318" y="242"/>
                      </a:lnTo>
                      <a:lnTo>
                        <a:pt x="6339" y="249"/>
                      </a:lnTo>
                      <a:lnTo>
                        <a:pt x="6360" y="259"/>
                      </a:lnTo>
                      <a:cubicBezTo>
                        <a:pt x="6364" y="261"/>
                        <a:pt x="6368" y="264"/>
                        <a:pt x="6372" y="268"/>
                      </a:cubicBezTo>
                      <a:lnTo>
                        <a:pt x="6380" y="278"/>
                      </a:lnTo>
                      <a:cubicBezTo>
                        <a:pt x="6386" y="285"/>
                        <a:pt x="6389" y="294"/>
                        <a:pt x="6389" y="304"/>
                      </a:cubicBezTo>
                      <a:lnTo>
                        <a:pt x="6389" y="316"/>
                      </a:lnTo>
                      <a:cubicBezTo>
                        <a:pt x="6388" y="322"/>
                        <a:pt x="6387" y="328"/>
                        <a:pt x="6383" y="333"/>
                      </a:cubicBezTo>
                      <a:lnTo>
                        <a:pt x="6379" y="341"/>
                      </a:lnTo>
                      <a:cubicBezTo>
                        <a:pt x="6377" y="343"/>
                        <a:pt x="6375" y="346"/>
                        <a:pt x="6373" y="348"/>
                      </a:cubicBezTo>
                      <a:lnTo>
                        <a:pt x="6365" y="356"/>
                      </a:lnTo>
                      <a:lnTo>
                        <a:pt x="6350" y="368"/>
                      </a:lnTo>
                      <a:lnTo>
                        <a:pt x="6332" y="380"/>
                      </a:lnTo>
                      <a:lnTo>
                        <a:pt x="6327" y="383"/>
                      </a:lnTo>
                      <a:lnTo>
                        <a:pt x="6291" y="318"/>
                      </a:lnTo>
                      <a:lnTo>
                        <a:pt x="6292" y="317"/>
                      </a:lnTo>
                      <a:lnTo>
                        <a:pt x="6305" y="309"/>
                      </a:lnTo>
                      <a:lnTo>
                        <a:pt x="6313" y="303"/>
                      </a:lnTo>
                      <a:lnTo>
                        <a:pt x="6321" y="295"/>
                      </a:lnTo>
                      <a:lnTo>
                        <a:pt x="6315" y="302"/>
                      </a:lnTo>
                      <a:lnTo>
                        <a:pt x="6320" y="295"/>
                      </a:lnTo>
                      <a:lnTo>
                        <a:pt x="6314" y="312"/>
                      </a:lnTo>
                      <a:lnTo>
                        <a:pt x="6315" y="300"/>
                      </a:lnTo>
                      <a:lnTo>
                        <a:pt x="6324" y="326"/>
                      </a:lnTo>
                      <a:lnTo>
                        <a:pt x="6315" y="316"/>
                      </a:lnTo>
                      <a:lnTo>
                        <a:pt x="6327" y="325"/>
                      </a:lnTo>
                      <a:lnTo>
                        <a:pt x="6316" y="320"/>
                      </a:lnTo>
                      <a:lnTo>
                        <a:pt x="6298" y="314"/>
                      </a:lnTo>
                      <a:lnTo>
                        <a:pt x="6277" y="308"/>
                      </a:lnTo>
                      <a:lnTo>
                        <a:pt x="6253" y="301"/>
                      </a:lnTo>
                      <a:lnTo>
                        <a:pt x="6236" y="295"/>
                      </a:lnTo>
                      <a:cubicBezTo>
                        <a:pt x="6234" y="293"/>
                        <a:pt x="6231" y="292"/>
                        <a:pt x="6228" y="290"/>
                      </a:cubicBezTo>
                      <a:lnTo>
                        <a:pt x="6218" y="283"/>
                      </a:lnTo>
                      <a:cubicBezTo>
                        <a:pt x="6210" y="277"/>
                        <a:pt x="6205" y="269"/>
                        <a:pt x="6203" y="261"/>
                      </a:cubicBezTo>
                      <a:lnTo>
                        <a:pt x="6201" y="252"/>
                      </a:lnTo>
                      <a:cubicBezTo>
                        <a:pt x="6199" y="242"/>
                        <a:pt x="6201" y="232"/>
                        <a:pt x="6206" y="224"/>
                      </a:cubicBezTo>
                      <a:lnTo>
                        <a:pt x="6210" y="218"/>
                      </a:lnTo>
                      <a:cubicBezTo>
                        <a:pt x="6211" y="216"/>
                        <a:pt x="6213" y="214"/>
                        <a:pt x="6215" y="212"/>
                      </a:cubicBezTo>
                      <a:lnTo>
                        <a:pt x="6221" y="205"/>
                      </a:lnTo>
                      <a:cubicBezTo>
                        <a:pt x="6223" y="204"/>
                        <a:pt x="6224" y="203"/>
                        <a:pt x="6225" y="202"/>
                      </a:cubicBezTo>
                      <a:lnTo>
                        <a:pt x="6235" y="195"/>
                      </a:lnTo>
                      <a:cubicBezTo>
                        <a:pt x="6236" y="194"/>
                        <a:pt x="6238" y="193"/>
                        <a:pt x="6239" y="192"/>
                      </a:cubicBezTo>
                      <a:lnTo>
                        <a:pt x="6255" y="184"/>
                      </a:lnTo>
                      <a:lnTo>
                        <a:pt x="6273" y="175"/>
                      </a:lnTo>
                      <a:lnTo>
                        <a:pt x="6298" y="164"/>
                      </a:lnTo>
                      <a:lnTo>
                        <a:pt x="6304" y="161"/>
                      </a:lnTo>
                      <a:lnTo>
                        <a:pt x="6331" y="231"/>
                      </a:lnTo>
                      <a:close/>
                      <a:moveTo>
                        <a:pt x="6096" y="436"/>
                      </a:moveTo>
                      <a:lnTo>
                        <a:pt x="6094" y="436"/>
                      </a:lnTo>
                      <a:lnTo>
                        <a:pt x="6037" y="442"/>
                      </a:lnTo>
                      <a:lnTo>
                        <a:pt x="6058" y="432"/>
                      </a:lnTo>
                      <a:lnTo>
                        <a:pt x="6049" y="441"/>
                      </a:lnTo>
                      <a:lnTo>
                        <a:pt x="5999" y="386"/>
                      </a:lnTo>
                      <a:lnTo>
                        <a:pt x="6008" y="378"/>
                      </a:lnTo>
                      <a:cubicBezTo>
                        <a:pt x="6014" y="372"/>
                        <a:pt x="6021" y="369"/>
                        <a:pt x="6029" y="368"/>
                      </a:cubicBezTo>
                      <a:lnTo>
                        <a:pt x="6090" y="362"/>
                      </a:lnTo>
                      <a:lnTo>
                        <a:pt x="6093" y="362"/>
                      </a:lnTo>
                      <a:lnTo>
                        <a:pt x="6096" y="436"/>
                      </a:lnTo>
                      <a:close/>
                      <a:moveTo>
                        <a:pt x="5852" y="571"/>
                      </a:moveTo>
                      <a:lnTo>
                        <a:pt x="5824" y="580"/>
                      </a:lnTo>
                      <a:lnTo>
                        <a:pt x="5784" y="590"/>
                      </a:lnTo>
                      <a:lnTo>
                        <a:pt x="5743" y="596"/>
                      </a:lnTo>
                      <a:lnTo>
                        <a:pt x="5659" y="602"/>
                      </a:lnTo>
                      <a:lnTo>
                        <a:pt x="5612" y="602"/>
                      </a:lnTo>
                      <a:lnTo>
                        <a:pt x="5564" y="603"/>
                      </a:lnTo>
                      <a:lnTo>
                        <a:pt x="5546" y="603"/>
                      </a:lnTo>
                      <a:lnTo>
                        <a:pt x="5546" y="528"/>
                      </a:lnTo>
                      <a:lnTo>
                        <a:pt x="5563" y="528"/>
                      </a:lnTo>
                      <a:lnTo>
                        <a:pt x="5612" y="528"/>
                      </a:lnTo>
                      <a:lnTo>
                        <a:pt x="5654" y="527"/>
                      </a:lnTo>
                      <a:lnTo>
                        <a:pt x="5733" y="522"/>
                      </a:lnTo>
                      <a:lnTo>
                        <a:pt x="5768" y="517"/>
                      </a:lnTo>
                      <a:lnTo>
                        <a:pt x="5801" y="510"/>
                      </a:lnTo>
                      <a:lnTo>
                        <a:pt x="5828" y="501"/>
                      </a:lnTo>
                      <a:lnTo>
                        <a:pt x="5852" y="571"/>
                      </a:lnTo>
                      <a:close/>
                      <a:moveTo>
                        <a:pt x="5343" y="605"/>
                      </a:moveTo>
                      <a:lnTo>
                        <a:pt x="5297" y="633"/>
                      </a:lnTo>
                      <a:lnTo>
                        <a:pt x="5276" y="644"/>
                      </a:lnTo>
                      <a:lnTo>
                        <a:pt x="5243" y="577"/>
                      </a:lnTo>
                      <a:lnTo>
                        <a:pt x="5258" y="570"/>
                      </a:lnTo>
                      <a:lnTo>
                        <a:pt x="5304" y="542"/>
                      </a:lnTo>
                      <a:lnTo>
                        <a:pt x="5343" y="605"/>
                      </a:lnTo>
                      <a:close/>
                      <a:moveTo>
                        <a:pt x="5051" y="712"/>
                      </a:moveTo>
                      <a:lnTo>
                        <a:pt x="5019" y="715"/>
                      </a:lnTo>
                      <a:lnTo>
                        <a:pt x="4960" y="718"/>
                      </a:lnTo>
                      <a:lnTo>
                        <a:pt x="4902" y="716"/>
                      </a:lnTo>
                      <a:lnTo>
                        <a:pt x="4844" y="710"/>
                      </a:lnTo>
                      <a:lnTo>
                        <a:pt x="4786" y="701"/>
                      </a:lnTo>
                      <a:lnTo>
                        <a:pt x="4743" y="691"/>
                      </a:lnTo>
                      <a:lnTo>
                        <a:pt x="4761" y="618"/>
                      </a:lnTo>
                      <a:lnTo>
                        <a:pt x="4798" y="627"/>
                      </a:lnTo>
                      <a:lnTo>
                        <a:pt x="4851" y="636"/>
                      </a:lnTo>
                      <a:lnTo>
                        <a:pt x="4904" y="642"/>
                      </a:lnTo>
                      <a:lnTo>
                        <a:pt x="4958" y="643"/>
                      </a:lnTo>
                      <a:lnTo>
                        <a:pt x="5010" y="642"/>
                      </a:lnTo>
                      <a:lnTo>
                        <a:pt x="5042" y="638"/>
                      </a:lnTo>
                      <a:lnTo>
                        <a:pt x="5051" y="712"/>
                      </a:lnTo>
                      <a:close/>
                      <a:moveTo>
                        <a:pt x="4527" y="605"/>
                      </a:moveTo>
                      <a:lnTo>
                        <a:pt x="4466" y="571"/>
                      </a:lnTo>
                      <a:cubicBezTo>
                        <a:pt x="4462" y="568"/>
                        <a:pt x="4458" y="565"/>
                        <a:pt x="4455" y="561"/>
                      </a:cubicBezTo>
                      <a:lnTo>
                        <a:pt x="4452" y="557"/>
                      </a:lnTo>
                      <a:lnTo>
                        <a:pt x="4512" y="513"/>
                      </a:lnTo>
                      <a:lnTo>
                        <a:pt x="4514" y="516"/>
                      </a:lnTo>
                      <a:lnTo>
                        <a:pt x="4503" y="506"/>
                      </a:lnTo>
                      <a:lnTo>
                        <a:pt x="4564" y="540"/>
                      </a:lnTo>
                      <a:lnTo>
                        <a:pt x="4527" y="605"/>
                      </a:lnTo>
                      <a:close/>
                      <a:moveTo>
                        <a:pt x="4317" y="474"/>
                      </a:moveTo>
                      <a:lnTo>
                        <a:pt x="4313" y="476"/>
                      </a:lnTo>
                      <a:lnTo>
                        <a:pt x="4298" y="484"/>
                      </a:lnTo>
                      <a:lnTo>
                        <a:pt x="4282" y="496"/>
                      </a:lnTo>
                      <a:lnTo>
                        <a:pt x="4263" y="512"/>
                      </a:lnTo>
                      <a:lnTo>
                        <a:pt x="4221" y="552"/>
                      </a:lnTo>
                      <a:lnTo>
                        <a:pt x="4174" y="598"/>
                      </a:lnTo>
                      <a:cubicBezTo>
                        <a:pt x="4166" y="606"/>
                        <a:pt x="4156" y="610"/>
                        <a:pt x="4145" y="609"/>
                      </a:cubicBezTo>
                      <a:lnTo>
                        <a:pt x="4110" y="606"/>
                      </a:lnTo>
                      <a:lnTo>
                        <a:pt x="4077" y="606"/>
                      </a:lnTo>
                      <a:lnTo>
                        <a:pt x="4057" y="606"/>
                      </a:lnTo>
                      <a:lnTo>
                        <a:pt x="4056" y="532"/>
                      </a:lnTo>
                      <a:lnTo>
                        <a:pt x="4078" y="531"/>
                      </a:lnTo>
                      <a:lnTo>
                        <a:pt x="4117" y="532"/>
                      </a:lnTo>
                      <a:lnTo>
                        <a:pt x="4151" y="535"/>
                      </a:lnTo>
                      <a:lnTo>
                        <a:pt x="4122" y="546"/>
                      </a:lnTo>
                      <a:lnTo>
                        <a:pt x="4170" y="497"/>
                      </a:lnTo>
                      <a:lnTo>
                        <a:pt x="4216" y="455"/>
                      </a:lnTo>
                      <a:lnTo>
                        <a:pt x="4238" y="437"/>
                      </a:lnTo>
                      <a:lnTo>
                        <a:pt x="4261" y="420"/>
                      </a:lnTo>
                      <a:lnTo>
                        <a:pt x="4285" y="406"/>
                      </a:lnTo>
                      <a:lnTo>
                        <a:pt x="4290" y="405"/>
                      </a:lnTo>
                      <a:lnTo>
                        <a:pt x="4317" y="474"/>
                      </a:lnTo>
                      <a:close/>
                      <a:moveTo>
                        <a:pt x="3822" y="520"/>
                      </a:moveTo>
                      <a:lnTo>
                        <a:pt x="3817" y="509"/>
                      </a:lnTo>
                      <a:cubicBezTo>
                        <a:pt x="3816" y="506"/>
                        <a:pt x="3815" y="504"/>
                        <a:pt x="3815" y="501"/>
                      </a:cubicBezTo>
                      <a:lnTo>
                        <a:pt x="3810" y="473"/>
                      </a:lnTo>
                      <a:lnTo>
                        <a:pt x="3808" y="439"/>
                      </a:lnTo>
                      <a:lnTo>
                        <a:pt x="3808" y="436"/>
                      </a:lnTo>
                      <a:lnTo>
                        <a:pt x="3882" y="431"/>
                      </a:lnTo>
                      <a:lnTo>
                        <a:pt x="3882" y="434"/>
                      </a:lnTo>
                      <a:lnTo>
                        <a:pt x="3884" y="461"/>
                      </a:lnTo>
                      <a:lnTo>
                        <a:pt x="3888" y="489"/>
                      </a:lnTo>
                      <a:lnTo>
                        <a:pt x="3886" y="481"/>
                      </a:lnTo>
                      <a:lnTo>
                        <a:pt x="3890" y="492"/>
                      </a:lnTo>
                      <a:lnTo>
                        <a:pt x="3822" y="520"/>
                      </a:lnTo>
                      <a:close/>
                      <a:moveTo>
                        <a:pt x="3690" y="309"/>
                      </a:moveTo>
                      <a:lnTo>
                        <a:pt x="3689" y="308"/>
                      </a:lnTo>
                      <a:cubicBezTo>
                        <a:pt x="3684" y="304"/>
                        <a:pt x="3679" y="300"/>
                        <a:pt x="3676" y="295"/>
                      </a:cubicBezTo>
                      <a:lnTo>
                        <a:pt x="3661" y="269"/>
                      </a:lnTo>
                      <a:lnTo>
                        <a:pt x="3646" y="240"/>
                      </a:lnTo>
                      <a:lnTo>
                        <a:pt x="3632" y="217"/>
                      </a:lnTo>
                      <a:lnTo>
                        <a:pt x="3636" y="222"/>
                      </a:lnTo>
                      <a:lnTo>
                        <a:pt x="3617" y="201"/>
                      </a:lnTo>
                      <a:lnTo>
                        <a:pt x="3626" y="208"/>
                      </a:lnTo>
                      <a:lnTo>
                        <a:pt x="3620" y="205"/>
                      </a:lnTo>
                      <a:lnTo>
                        <a:pt x="3625" y="207"/>
                      </a:lnTo>
                      <a:lnTo>
                        <a:pt x="3615" y="203"/>
                      </a:lnTo>
                      <a:lnTo>
                        <a:pt x="3603" y="199"/>
                      </a:lnTo>
                      <a:lnTo>
                        <a:pt x="3588" y="194"/>
                      </a:lnTo>
                      <a:lnTo>
                        <a:pt x="3552" y="184"/>
                      </a:lnTo>
                      <a:lnTo>
                        <a:pt x="3510" y="173"/>
                      </a:lnTo>
                      <a:lnTo>
                        <a:pt x="3470" y="164"/>
                      </a:lnTo>
                      <a:lnTo>
                        <a:pt x="3467" y="163"/>
                      </a:lnTo>
                      <a:lnTo>
                        <a:pt x="3484" y="91"/>
                      </a:lnTo>
                      <a:lnTo>
                        <a:pt x="3488" y="91"/>
                      </a:lnTo>
                      <a:lnTo>
                        <a:pt x="3529" y="102"/>
                      </a:lnTo>
                      <a:lnTo>
                        <a:pt x="3571" y="113"/>
                      </a:lnTo>
                      <a:lnTo>
                        <a:pt x="3611" y="124"/>
                      </a:lnTo>
                      <a:lnTo>
                        <a:pt x="3627" y="129"/>
                      </a:lnTo>
                      <a:lnTo>
                        <a:pt x="3642" y="134"/>
                      </a:lnTo>
                      <a:lnTo>
                        <a:pt x="3652" y="138"/>
                      </a:lnTo>
                      <a:cubicBezTo>
                        <a:pt x="3654" y="139"/>
                        <a:pt x="3656" y="139"/>
                        <a:pt x="3657" y="140"/>
                      </a:cubicBezTo>
                      <a:lnTo>
                        <a:pt x="3663" y="144"/>
                      </a:lnTo>
                      <a:cubicBezTo>
                        <a:pt x="3666" y="146"/>
                        <a:pt x="3669" y="148"/>
                        <a:pt x="3672" y="151"/>
                      </a:cubicBezTo>
                      <a:lnTo>
                        <a:pt x="3691" y="173"/>
                      </a:lnTo>
                      <a:cubicBezTo>
                        <a:pt x="3693" y="174"/>
                        <a:pt x="3694" y="176"/>
                        <a:pt x="3696" y="178"/>
                      </a:cubicBezTo>
                      <a:lnTo>
                        <a:pt x="3712" y="206"/>
                      </a:lnTo>
                      <a:lnTo>
                        <a:pt x="3726" y="231"/>
                      </a:lnTo>
                      <a:lnTo>
                        <a:pt x="3741" y="257"/>
                      </a:lnTo>
                      <a:lnTo>
                        <a:pt x="3728" y="244"/>
                      </a:lnTo>
                      <a:lnTo>
                        <a:pt x="3729" y="245"/>
                      </a:lnTo>
                      <a:lnTo>
                        <a:pt x="3690" y="309"/>
                      </a:lnTo>
                      <a:close/>
                      <a:moveTo>
                        <a:pt x="3251" y="97"/>
                      </a:moveTo>
                      <a:lnTo>
                        <a:pt x="3193" y="78"/>
                      </a:lnTo>
                      <a:lnTo>
                        <a:pt x="3182" y="74"/>
                      </a:lnTo>
                      <a:lnTo>
                        <a:pt x="3202" y="3"/>
                      </a:lnTo>
                      <a:lnTo>
                        <a:pt x="3217" y="7"/>
                      </a:lnTo>
                      <a:lnTo>
                        <a:pt x="3274" y="26"/>
                      </a:lnTo>
                      <a:lnTo>
                        <a:pt x="3251" y="97"/>
                      </a:lnTo>
                      <a:close/>
                      <a:moveTo>
                        <a:pt x="2983" y="73"/>
                      </a:moveTo>
                      <a:lnTo>
                        <a:pt x="2979" y="74"/>
                      </a:lnTo>
                      <a:lnTo>
                        <a:pt x="2945" y="82"/>
                      </a:lnTo>
                      <a:lnTo>
                        <a:pt x="2882" y="99"/>
                      </a:lnTo>
                      <a:lnTo>
                        <a:pt x="2823" y="117"/>
                      </a:lnTo>
                      <a:lnTo>
                        <a:pt x="2761" y="134"/>
                      </a:lnTo>
                      <a:lnTo>
                        <a:pt x="2727" y="142"/>
                      </a:lnTo>
                      <a:lnTo>
                        <a:pt x="2696" y="149"/>
                      </a:lnTo>
                      <a:lnTo>
                        <a:pt x="2679" y="77"/>
                      </a:lnTo>
                      <a:lnTo>
                        <a:pt x="2710" y="70"/>
                      </a:lnTo>
                      <a:lnTo>
                        <a:pt x="2741" y="62"/>
                      </a:lnTo>
                      <a:lnTo>
                        <a:pt x="2802" y="45"/>
                      </a:lnTo>
                      <a:lnTo>
                        <a:pt x="2862" y="28"/>
                      </a:lnTo>
                      <a:lnTo>
                        <a:pt x="2927" y="10"/>
                      </a:lnTo>
                      <a:lnTo>
                        <a:pt x="2964" y="1"/>
                      </a:lnTo>
                      <a:lnTo>
                        <a:pt x="2967" y="0"/>
                      </a:lnTo>
                      <a:lnTo>
                        <a:pt x="2983" y="73"/>
                      </a:lnTo>
                      <a:close/>
                      <a:moveTo>
                        <a:pt x="2483" y="188"/>
                      </a:moveTo>
                      <a:lnTo>
                        <a:pt x="2462" y="197"/>
                      </a:lnTo>
                      <a:lnTo>
                        <a:pt x="2436" y="206"/>
                      </a:lnTo>
                      <a:lnTo>
                        <a:pt x="2407" y="212"/>
                      </a:lnTo>
                      <a:lnTo>
                        <a:pt x="2402" y="213"/>
                      </a:lnTo>
                      <a:lnTo>
                        <a:pt x="2391" y="140"/>
                      </a:lnTo>
                      <a:lnTo>
                        <a:pt x="2412" y="135"/>
                      </a:lnTo>
                      <a:lnTo>
                        <a:pt x="2434" y="128"/>
                      </a:lnTo>
                      <a:lnTo>
                        <a:pt x="2455" y="119"/>
                      </a:lnTo>
                      <a:lnTo>
                        <a:pt x="2483" y="188"/>
                      </a:lnTo>
                      <a:close/>
                      <a:moveTo>
                        <a:pt x="2179" y="229"/>
                      </a:moveTo>
                      <a:lnTo>
                        <a:pt x="2121" y="233"/>
                      </a:lnTo>
                      <a:lnTo>
                        <a:pt x="2077" y="238"/>
                      </a:lnTo>
                      <a:lnTo>
                        <a:pt x="2034" y="246"/>
                      </a:lnTo>
                      <a:lnTo>
                        <a:pt x="2031" y="247"/>
                      </a:lnTo>
                      <a:lnTo>
                        <a:pt x="2021" y="251"/>
                      </a:lnTo>
                      <a:lnTo>
                        <a:pt x="1991" y="264"/>
                      </a:lnTo>
                      <a:lnTo>
                        <a:pt x="1951" y="282"/>
                      </a:lnTo>
                      <a:lnTo>
                        <a:pt x="1908" y="302"/>
                      </a:lnTo>
                      <a:lnTo>
                        <a:pt x="1877" y="234"/>
                      </a:lnTo>
                      <a:lnTo>
                        <a:pt x="1921" y="214"/>
                      </a:lnTo>
                      <a:lnTo>
                        <a:pt x="1961" y="196"/>
                      </a:lnTo>
                      <a:lnTo>
                        <a:pt x="1994" y="181"/>
                      </a:lnTo>
                      <a:lnTo>
                        <a:pt x="2008" y="176"/>
                      </a:lnTo>
                      <a:lnTo>
                        <a:pt x="2021" y="172"/>
                      </a:lnTo>
                      <a:lnTo>
                        <a:pt x="2068" y="164"/>
                      </a:lnTo>
                      <a:lnTo>
                        <a:pt x="2116" y="158"/>
                      </a:lnTo>
                      <a:lnTo>
                        <a:pt x="2174" y="155"/>
                      </a:lnTo>
                      <a:lnTo>
                        <a:pt x="2179" y="229"/>
                      </a:lnTo>
                      <a:close/>
                      <a:moveTo>
                        <a:pt x="1732" y="394"/>
                      </a:moveTo>
                      <a:lnTo>
                        <a:pt x="1721" y="409"/>
                      </a:lnTo>
                      <a:lnTo>
                        <a:pt x="1694" y="447"/>
                      </a:lnTo>
                      <a:lnTo>
                        <a:pt x="1691" y="453"/>
                      </a:lnTo>
                      <a:lnTo>
                        <a:pt x="1628" y="413"/>
                      </a:lnTo>
                      <a:lnTo>
                        <a:pt x="1634" y="404"/>
                      </a:lnTo>
                      <a:lnTo>
                        <a:pt x="1661" y="365"/>
                      </a:lnTo>
                      <a:lnTo>
                        <a:pt x="1671" y="350"/>
                      </a:lnTo>
                      <a:lnTo>
                        <a:pt x="1732" y="394"/>
                      </a:lnTo>
                      <a:close/>
                      <a:moveTo>
                        <a:pt x="1720" y="615"/>
                      </a:moveTo>
                      <a:lnTo>
                        <a:pt x="1722" y="618"/>
                      </a:lnTo>
                      <a:cubicBezTo>
                        <a:pt x="1725" y="622"/>
                        <a:pt x="1726" y="626"/>
                        <a:pt x="1727" y="631"/>
                      </a:cubicBezTo>
                      <a:lnTo>
                        <a:pt x="1734" y="664"/>
                      </a:lnTo>
                      <a:lnTo>
                        <a:pt x="1741" y="693"/>
                      </a:lnTo>
                      <a:lnTo>
                        <a:pt x="1748" y="718"/>
                      </a:lnTo>
                      <a:lnTo>
                        <a:pt x="1755" y="740"/>
                      </a:lnTo>
                      <a:lnTo>
                        <a:pt x="1770" y="774"/>
                      </a:lnTo>
                      <a:lnTo>
                        <a:pt x="1766" y="767"/>
                      </a:lnTo>
                      <a:lnTo>
                        <a:pt x="1787" y="797"/>
                      </a:lnTo>
                      <a:lnTo>
                        <a:pt x="1781" y="790"/>
                      </a:lnTo>
                      <a:lnTo>
                        <a:pt x="1809" y="814"/>
                      </a:lnTo>
                      <a:lnTo>
                        <a:pt x="1803" y="809"/>
                      </a:lnTo>
                      <a:lnTo>
                        <a:pt x="1839" y="829"/>
                      </a:lnTo>
                      <a:lnTo>
                        <a:pt x="1856" y="837"/>
                      </a:lnTo>
                      <a:lnTo>
                        <a:pt x="1826" y="905"/>
                      </a:lnTo>
                      <a:lnTo>
                        <a:pt x="1802" y="894"/>
                      </a:lnTo>
                      <a:lnTo>
                        <a:pt x="1766" y="874"/>
                      </a:lnTo>
                      <a:cubicBezTo>
                        <a:pt x="1764" y="873"/>
                        <a:pt x="1762" y="872"/>
                        <a:pt x="1760" y="870"/>
                      </a:cubicBezTo>
                      <a:lnTo>
                        <a:pt x="1733" y="847"/>
                      </a:lnTo>
                      <a:cubicBezTo>
                        <a:pt x="1731" y="845"/>
                        <a:pt x="1728" y="842"/>
                        <a:pt x="1727" y="840"/>
                      </a:cubicBezTo>
                      <a:lnTo>
                        <a:pt x="1706" y="811"/>
                      </a:lnTo>
                      <a:cubicBezTo>
                        <a:pt x="1704" y="808"/>
                        <a:pt x="1703" y="806"/>
                        <a:pt x="1702" y="804"/>
                      </a:cubicBezTo>
                      <a:lnTo>
                        <a:pt x="1683" y="761"/>
                      </a:lnTo>
                      <a:lnTo>
                        <a:pt x="1676" y="737"/>
                      </a:lnTo>
                      <a:lnTo>
                        <a:pt x="1669" y="710"/>
                      </a:lnTo>
                      <a:lnTo>
                        <a:pt x="1662" y="680"/>
                      </a:lnTo>
                      <a:lnTo>
                        <a:pt x="1655" y="646"/>
                      </a:lnTo>
                      <a:lnTo>
                        <a:pt x="1660" y="659"/>
                      </a:lnTo>
                      <a:lnTo>
                        <a:pt x="1658" y="655"/>
                      </a:lnTo>
                      <a:lnTo>
                        <a:pt x="1720" y="615"/>
                      </a:lnTo>
                      <a:close/>
                      <a:moveTo>
                        <a:pt x="2032" y="991"/>
                      </a:moveTo>
                      <a:lnTo>
                        <a:pt x="2065" y="1043"/>
                      </a:lnTo>
                      <a:lnTo>
                        <a:pt x="2071" y="1053"/>
                      </a:lnTo>
                      <a:lnTo>
                        <a:pt x="2010" y="1095"/>
                      </a:lnTo>
                      <a:lnTo>
                        <a:pt x="2002" y="1083"/>
                      </a:lnTo>
                      <a:lnTo>
                        <a:pt x="1969" y="1031"/>
                      </a:lnTo>
                      <a:lnTo>
                        <a:pt x="2032" y="991"/>
                      </a:lnTo>
                      <a:close/>
                      <a:moveTo>
                        <a:pt x="2216" y="1200"/>
                      </a:moveTo>
                      <a:lnTo>
                        <a:pt x="2221" y="1204"/>
                      </a:lnTo>
                      <a:lnTo>
                        <a:pt x="2216" y="1201"/>
                      </a:lnTo>
                      <a:lnTo>
                        <a:pt x="2246" y="1215"/>
                      </a:lnTo>
                      <a:lnTo>
                        <a:pt x="2275" y="1225"/>
                      </a:lnTo>
                      <a:cubicBezTo>
                        <a:pt x="2291" y="1231"/>
                        <a:pt x="2301" y="1246"/>
                        <a:pt x="2300" y="1263"/>
                      </a:cubicBezTo>
                      <a:lnTo>
                        <a:pt x="2294" y="1332"/>
                      </a:lnTo>
                      <a:lnTo>
                        <a:pt x="2291" y="1401"/>
                      </a:lnTo>
                      <a:lnTo>
                        <a:pt x="2287" y="1471"/>
                      </a:lnTo>
                      <a:lnTo>
                        <a:pt x="2285" y="1488"/>
                      </a:lnTo>
                      <a:lnTo>
                        <a:pt x="2211" y="1479"/>
                      </a:lnTo>
                      <a:lnTo>
                        <a:pt x="2213" y="1467"/>
                      </a:lnTo>
                      <a:lnTo>
                        <a:pt x="2217" y="1398"/>
                      </a:lnTo>
                      <a:lnTo>
                        <a:pt x="2220" y="1326"/>
                      </a:lnTo>
                      <a:lnTo>
                        <a:pt x="2225" y="1257"/>
                      </a:lnTo>
                      <a:lnTo>
                        <a:pt x="2250" y="1295"/>
                      </a:lnTo>
                      <a:lnTo>
                        <a:pt x="2215" y="1282"/>
                      </a:lnTo>
                      <a:lnTo>
                        <a:pt x="2186" y="1269"/>
                      </a:lnTo>
                      <a:cubicBezTo>
                        <a:pt x="2184" y="1268"/>
                        <a:pt x="2182" y="1267"/>
                        <a:pt x="2181" y="1266"/>
                      </a:cubicBezTo>
                      <a:lnTo>
                        <a:pt x="2175" y="1262"/>
                      </a:lnTo>
                      <a:lnTo>
                        <a:pt x="2216" y="1200"/>
                      </a:lnTo>
                      <a:close/>
                      <a:moveTo>
                        <a:pt x="2190" y="1712"/>
                      </a:moveTo>
                      <a:lnTo>
                        <a:pt x="2180" y="1721"/>
                      </a:lnTo>
                      <a:cubicBezTo>
                        <a:pt x="2179" y="1722"/>
                        <a:pt x="2177" y="1723"/>
                        <a:pt x="2176" y="1724"/>
                      </a:cubicBezTo>
                      <a:lnTo>
                        <a:pt x="2148" y="1741"/>
                      </a:lnTo>
                      <a:cubicBezTo>
                        <a:pt x="2146" y="1742"/>
                        <a:pt x="2145" y="1743"/>
                        <a:pt x="2143" y="1744"/>
                      </a:cubicBezTo>
                      <a:lnTo>
                        <a:pt x="2116" y="1755"/>
                      </a:lnTo>
                      <a:lnTo>
                        <a:pt x="2087" y="1686"/>
                      </a:lnTo>
                      <a:lnTo>
                        <a:pt x="2114" y="1675"/>
                      </a:lnTo>
                      <a:lnTo>
                        <a:pt x="2109" y="1678"/>
                      </a:lnTo>
                      <a:lnTo>
                        <a:pt x="2136" y="1661"/>
                      </a:lnTo>
                      <a:lnTo>
                        <a:pt x="2132" y="1664"/>
                      </a:lnTo>
                      <a:lnTo>
                        <a:pt x="2141" y="1656"/>
                      </a:lnTo>
                      <a:lnTo>
                        <a:pt x="2190" y="1712"/>
                      </a:lnTo>
                      <a:close/>
                      <a:moveTo>
                        <a:pt x="1980" y="1903"/>
                      </a:moveTo>
                      <a:lnTo>
                        <a:pt x="1937" y="1966"/>
                      </a:lnTo>
                      <a:lnTo>
                        <a:pt x="1917" y="1995"/>
                      </a:lnTo>
                      <a:lnTo>
                        <a:pt x="1902" y="2018"/>
                      </a:lnTo>
                      <a:lnTo>
                        <a:pt x="1892" y="2033"/>
                      </a:lnTo>
                      <a:lnTo>
                        <a:pt x="1889" y="2039"/>
                      </a:lnTo>
                      <a:lnTo>
                        <a:pt x="1888" y="2040"/>
                      </a:lnTo>
                      <a:lnTo>
                        <a:pt x="1893" y="2027"/>
                      </a:lnTo>
                      <a:lnTo>
                        <a:pt x="1886" y="2061"/>
                      </a:lnTo>
                      <a:lnTo>
                        <a:pt x="1882" y="2093"/>
                      </a:lnTo>
                      <a:lnTo>
                        <a:pt x="1882" y="2150"/>
                      </a:lnTo>
                      <a:lnTo>
                        <a:pt x="1808" y="2149"/>
                      </a:lnTo>
                      <a:lnTo>
                        <a:pt x="1809" y="2084"/>
                      </a:lnTo>
                      <a:lnTo>
                        <a:pt x="1813" y="2045"/>
                      </a:lnTo>
                      <a:lnTo>
                        <a:pt x="1821" y="2011"/>
                      </a:lnTo>
                      <a:cubicBezTo>
                        <a:pt x="1822" y="2007"/>
                        <a:pt x="1824" y="2003"/>
                        <a:pt x="1826" y="1999"/>
                      </a:cubicBezTo>
                      <a:lnTo>
                        <a:pt x="1827" y="1997"/>
                      </a:lnTo>
                      <a:lnTo>
                        <a:pt x="1829" y="1994"/>
                      </a:lnTo>
                      <a:lnTo>
                        <a:pt x="1840" y="1977"/>
                      </a:lnTo>
                      <a:lnTo>
                        <a:pt x="1856" y="1953"/>
                      </a:lnTo>
                      <a:lnTo>
                        <a:pt x="1875" y="1924"/>
                      </a:lnTo>
                      <a:lnTo>
                        <a:pt x="1919" y="1861"/>
                      </a:lnTo>
                      <a:lnTo>
                        <a:pt x="1980" y="1903"/>
                      </a:lnTo>
                      <a:close/>
                      <a:moveTo>
                        <a:pt x="1824" y="2394"/>
                      </a:moveTo>
                      <a:lnTo>
                        <a:pt x="1807" y="2400"/>
                      </a:lnTo>
                      <a:cubicBezTo>
                        <a:pt x="1804" y="2401"/>
                        <a:pt x="1800" y="2402"/>
                        <a:pt x="1797" y="2402"/>
                      </a:cubicBezTo>
                      <a:lnTo>
                        <a:pt x="1769" y="2403"/>
                      </a:lnTo>
                      <a:cubicBezTo>
                        <a:pt x="1767" y="2403"/>
                        <a:pt x="1765" y="2403"/>
                        <a:pt x="1763" y="2403"/>
                      </a:cubicBezTo>
                      <a:lnTo>
                        <a:pt x="1734" y="2399"/>
                      </a:lnTo>
                      <a:lnTo>
                        <a:pt x="1744" y="2325"/>
                      </a:lnTo>
                      <a:lnTo>
                        <a:pt x="1773" y="2329"/>
                      </a:lnTo>
                      <a:lnTo>
                        <a:pt x="1767" y="2329"/>
                      </a:lnTo>
                      <a:lnTo>
                        <a:pt x="1794" y="2328"/>
                      </a:lnTo>
                      <a:lnTo>
                        <a:pt x="1783" y="2330"/>
                      </a:lnTo>
                      <a:lnTo>
                        <a:pt x="1800" y="2324"/>
                      </a:lnTo>
                      <a:lnTo>
                        <a:pt x="1824" y="2394"/>
                      </a:lnTo>
                      <a:close/>
                      <a:moveTo>
                        <a:pt x="1569" y="2257"/>
                      </a:moveTo>
                      <a:lnTo>
                        <a:pt x="1548" y="2251"/>
                      </a:lnTo>
                      <a:lnTo>
                        <a:pt x="1559" y="2252"/>
                      </a:lnTo>
                      <a:lnTo>
                        <a:pt x="1525" y="2253"/>
                      </a:lnTo>
                      <a:lnTo>
                        <a:pt x="1531" y="2252"/>
                      </a:lnTo>
                      <a:lnTo>
                        <a:pt x="1501" y="2257"/>
                      </a:lnTo>
                      <a:lnTo>
                        <a:pt x="1472" y="2265"/>
                      </a:lnTo>
                      <a:lnTo>
                        <a:pt x="1439" y="2275"/>
                      </a:lnTo>
                      <a:lnTo>
                        <a:pt x="1408" y="2287"/>
                      </a:lnTo>
                      <a:lnTo>
                        <a:pt x="1378" y="2298"/>
                      </a:lnTo>
                      <a:lnTo>
                        <a:pt x="1355" y="2307"/>
                      </a:lnTo>
                      <a:lnTo>
                        <a:pt x="1340" y="2314"/>
                      </a:lnTo>
                      <a:lnTo>
                        <a:pt x="1336" y="2315"/>
                      </a:lnTo>
                      <a:lnTo>
                        <a:pt x="1331" y="2317"/>
                      </a:lnTo>
                      <a:lnTo>
                        <a:pt x="1350" y="2303"/>
                      </a:lnTo>
                      <a:lnTo>
                        <a:pt x="1335" y="2324"/>
                      </a:lnTo>
                      <a:lnTo>
                        <a:pt x="1274" y="2282"/>
                      </a:lnTo>
                      <a:lnTo>
                        <a:pt x="1289" y="2261"/>
                      </a:lnTo>
                      <a:cubicBezTo>
                        <a:pt x="1294" y="2254"/>
                        <a:pt x="1300" y="2249"/>
                        <a:pt x="1308" y="2247"/>
                      </a:cubicBezTo>
                      <a:lnTo>
                        <a:pt x="1306" y="2248"/>
                      </a:lnTo>
                      <a:lnTo>
                        <a:pt x="1311" y="2245"/>
                      </a:lnTo>
                      <a:lnTo>
                        <a:pt x="1328" y="2238"/>
                      </a:lnTo>
                      <a:lnTo>
                        <a:pt x="1352" y="2228"/>
                      </a:lnTo>
                      <a:lnTo>
                        <a:pt x="1382" y="2217"/>
                      </a:lnTo>
                      <a:lnTo>
                        <a:pt x="1417" y="2204"/>
                      </a:lnTo>
                      <a:lnTo>
                        <a:pt x="1452" y="2194"/>
                      </a:lnTo>
                      <a:lnTo>
                        <a:pt x="1489" y="2184"/>
                      </a:lnTo>
                      <a:lnTo>
                        <a:pt x="1518" y="2179"/>
                      </a:lnTo>
                      <a:cubicBezTo>
                        <a:pt x="1520" y="2179"/>
                        <a:pt x="1522" y="2178"/>
                        <a:pt x="1524" y="2178"/>
                      </a:cubicBezTo>
                      <a:lnTo>
                        <a:pt x="1557" y="2178"/>
                      </a:lnTo>
                      <a:cubicBezTo>
                        <a:pt x="1561" y="2178"/>
                        <a:pt x="1565" y="2178"/>
                        <a:pt x="1568" y="2179"/>
                      </a:cubicBezTo>
                      <a:lnTo>
                        <a:pt x="1590" y="2185"/>
                      </a:lnTo>
                      <a:lnTo>
                        <a:pt x="1569" y="2257"/>
                      </a:lnTo>
                      <a:close/>
                      <a:moveTo>
                        <a:pt x="1173" y="2497"/>
                      </a:moveTo>
                      <a:lnTo>
                        <a:pt x="1161" y="2504"/>
                      </a:lnTo>
                      <a:cubicBezTo>
                        <a:pt x="1159" y="2505"/>
                        <a:pt x="1157" y="2506"/>
                        <a:pt x="1154" y="2507"/>
                      </a:cubicBezTo>
                      <a:lnTo>
                        <a:pt x="1126" y="2516"/>
                      </a:lnTo>
                      <a:cubicBezTo>
                        <a:pt x="1125" y="2516"/>
                        <a:pt x="1123" y="2517"/>
                        <a:pt x="1121" y="2517"/>
                      </a:cubicBezTo>
                      <a:lnTo>
                        <a:pt x="1091" y="2522"/>
                      </a:lnTo>
                      <a:lnTo>
                        <a:pt x="1085" y="2523"/>
                      </a:lnTo>
                      <a:lnTo>
                        <a:pt x="1079" y="2449"/>
                      </a:lnTo>
                      <a:lnTo>
                        <a:pt x="1109" y="2444"/>
                      </a:lnTo>
                      <a:lnTo>
                        <a:pt x="1104" y="2445"/>
                      </a:lnTo>
                      <a:lnTo>
                        <a:pt x="1132" y="2436"/>
                      </a:lnTo>
                      <a:lnTo>
                        <a:pt x="1125" y="2439"/>
                      </a:lnTo>
                      <a:lnTo>
                        <a:pt x="1137" y="2432"/>
                      </a:lnTo>
                      <a:lnTo>
                        <a:pt x="1173" y="2497"/>
                      </a:lnTo>
                      <a:close/>
                      <a:moveTo>
                        <a:pt x="858" y="2502"/>
                      </a:moveTo>
                      <a:lnTo>
                        <a:pt x="798" y="2495"/>
                      </a:lnTo>
                      <a:lnTo>
                        <a:pt x="725" y="2488"/>
                      </a:lnTo>
                      <a:lnTo>
                        <a:pt x="643" y="2482"/>
                      </a:lnTo>
                      <a:lnTo>
                        <a:pt x="653" y="2481"/>
                      </a:lnTo>
                      <a:lnTo>
                        <a:pt x="618" y="2488"/>
                      </a:lnTo>
                      <a:lnTo>
                        <a:pt x="587" y="2494"/>
                      </a:lnTo>
                      <a:lnTo>
                        <a:pt x="576" y="2497"/>
                      </a:lnTo>
                      <a:lnTo>
                        <a:pt x="560" y="2424"/>
                      </a:lnTo>
                      <a:lnTo>
                        <a:pt x="573" y="2421"/>
                      </a:lnTo>
                      <a:lnTo>
                        <a:pt x="604" y="2416"/>
                      </a:lnTo>
                      <a:lnTo>
                        <a:pt x="638" y="2409"/>
                      </a:lnTo>
                      <a:cubicBezTo>
                        <a:pt x="641" y="2408"/>
                        <a:pt x="645" y="2408"/>
                        <a:pt x="648" y="2408"/>
                      </a:cubicBezTo>
                      <a:lnTo>
                        <a:pt x="733" y="2414"/>
                      </a:lnTo>
                      <a:lnTo>
                        <a:pt x="806" y="2422"/>
                      </a:lnTo>
                      <a:lnTo>
                        <a:pt x="867" y="2429"/>
                      </a:lnTo>
                      <a:lnTo>
                        <a:pt x="858" y="2502"/>
                      </a:lnTo>
                      <a:close/>
                      <a:moveTo>
                        <a:pt x="341" y="2511"/>
                      </a:moveTo>
                      <a:lnTo>
                        <a:pt x="313" y="2506"/>
                      </a:lnTo>
                      <a:lnTo>
                        <a:pt x="280" y="2499"/>
                      </a:lnTo>
                      <a:lnTo>
                        <a:pt x="266" y="2496"/>
                      </a:lnTo>
                      <a:lnTo>
                        <a:pt x="282" y="2424"/>
                      </a:lnTo>
                      <a:lnTo>
                        <a:pt x="295" y="2427"/>
                      </a:lnTo>
                      <a:lnTo>
                        <a:pt x="326" y="2433"/>
                      </a:lnTo>
                      <a:lnTo>
                        <a:pt x="354" y="2438"/>
                      </a:lnTo>
                      <a:lnTo>
                        <a:pt x="341" y="2511"/>
                      </a:lnTo>
                      <a:close/>
                      <a:moveTo>
                        <a:pt x="84" y="2350"/>
                      </a:moveTo>
                      <a:lnTo>
                        <a:pt x="88" y="2349"/>
                      </a:lnTo>
                      <a:lnTo>
                        <a:pt x="96" y="2347"/>
                      </a:lnTo>
                      <a:lnTo>
                        <a:pt x="102" y="2346"/>
                      </a:lnTo>
                      <a:lnTo>
                        <a:pt x="71" y="2382"/>
                      </a:lnTo>
                      <a:lnTo>
                        <a:pt x="108" y="2419"/>
                      </a:lnTo>
                      <a:lnTo>
                        <a:pt x="103" y="2419"/>
                      </a:lnTo>
                      <a:lnTo>
                        <a:pt x="92" y="2419"/>
                      </a:lnTo>
                      <a:lnTo>
                        <a:pt x="92" y="2345"/>
                      </a:lnTo>
                      <a:lnTo>
                        <a:pt x="103" y="2345"/>
                      </a:lnTo>
                      <a:lnTo>
                        <a:pt x="108" y="2345"/>
                      </a:lnTo>
                      <a:cubicBezTo>
                        <a:pt x="129" y="2345"/>
                        <a:pt x="146" y="2361"/>
                        <a:pt x="146" y="2382"/>
                      </a:cubicBezTo>
                      <a:cubicBezTo>
                        <a:pt x="146" y="2401"/>
                        <a:pt x="132" y="2416"/>
                        <a:pt x="115" y="2419"/>
                      </a:cubicBezTo>
                      <a:lnTo>
                        <a:pt x="112" y="2420"/>
                      </a:lnTo>
                      <a:lnTo>
                        <a:pt x="108" y="2421"/>
                      </a:lnTo>
                      <a:lnTo>
                        <a:pt x="84" y="235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2" name="Group 64"/>
              <p:cNvGrpSpPr>
                <a:grpSpLocks/>
              </p:cNvGrpSpPr>
              <p:nvPr/>
            </p:nvGrpSpPr>
            <p:grpSpPr bwMode="auto">
              <a:xfrm>
                <a:off x="4379" y="3398"/>
                <a:ext cx="443" cy="393"/>
                <a:chOff x="4379" y="3398"/>
                <a:chExt cx="443" cy="393"/>
              </a:xfrm>
            </p:grpSpPr>
            <p:sp>
              <p:nvSpPr>
                <p:cNvPr id="14505" name="Freeform 62"/>
                <p:cNvSpPr>
                  <a:spLocks/>
                </p:cNvSpPr>
                <p:nvPr/>
              </p:nvSpPr>
              <p:spPr bwMode="auto">
                <a:xfrm>
                  <a:off x="4379" y="3398"/>
                  <a:ext cx="443" cy="393"/>
                </a:xfrm>
                <a:custGeom>
                  <a:avLst/>
                  <a:gdLst>
                    <a:gd name="T0" fmla="*/ 0 w 1907"/>
                    <a:gd name="T1" fmla="*/ 0 h 1693"/>
                    <a:gd name="T2" fmla="*/ 0 w 1907"/>
                    <a:gd name="T3" fmla="*/ 0 h 1693"/>
                    <a:gd name="T4" fmla="*/ 0 w 1907"/>
                    <a:gd name="T5" fmla="*/ 0 h 1693"/>
                    <a:gd name="T6" fmla="*/ 0 w 1907"/>
                    <a:gd name="T7" fmla="*/ 0 h 1693"/>
                    <a:gd name="T8" fmla="*/ 0 w 1907"/>
                    <a:gd name="T9" fmla="*/ 0 h 1693"/>
                    <a:gd name="T10" fmla="*/ 0 w 1907"/>
                    <a:gd name="T11" fmla="*/ 0 h 1693"/>
                    <a:gd name="T12" fmla="*/ 0 w 1907"/>
                    <a:gd name="T13" fmla="*/ 0 h 1693"/>
                    <a:gd name="T14" fmla="*/ 0 w 1907"/>
                    <a:gd name="T15" fmla="*/ 0 h 1693"/>
                    <a:gd name="T16" fmla="*/ 0 w 1907"/>
                    <a:gd name="T17" fmla="*/ 0 h 1693"/>
                    <a:gd name="T18" fmla="*/ 0 w 1907"/>
                    <a:gd name="T19" fmla="*/ 0 h 1693"/>
                    <a:gd name="T20" fmla="*/ 0 w 1907"/>
                    <a:gd name="T21" fmla="*/ 0 h 1693"/>
                    <a:gd name="T22" fmla="*/ 0 w 1907"/>
                    <a:gd name="T23" fmla="*/ 0 h 1693"/>
                    <a:gd name="T24" fmla="*/ 0 w 1907"/>
                    <a:gd name="T25" fmla="*/ 0 h 1693"/>
                    <a:gd name="T26" fmla="*/ 0 w 1907"/>
                    <a:gd name="T27" fmla="*/ 0 h 1693"/>
                    <a:gd name="T28" fmla="*/ 0 w 1907"/>
                    <a:gd name="T29" fmla="*/ 0 h 1693"/>
                    <a:gd name="T30" fmla="*/ 0 w 1907"/>
                    <a:gd name="T31" fmla="*/ 0 h 1693"/>
                    <a:gd name="T32" fmla="*/ 0 w 1907"/>
                    <a:gd name="T33" fmla="*/ 0 h 1693"/>
                    <a:gd name="T34" fmla="*/ 0 w 1907"/>
                    <a:gd name="T35" fmla="*/ 0 h 1693"/>
                    <a:gd name="T36" fmla="*/ 0 w 1907"/>
                    <a:gd name="T37" fmla="*/ 0 h 1693"/>
                    <a:gd name="T38" fmla="*/ 0 w 1907"/>
                    <a:gd name="T39" fmla="*/ 0 h 1693"/>
                    <a:gd name="T40" fmla="*/ 0 w 1907"/>
                    <a:gd name="T41" fmla="*/ 0 h 16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07"/>
                    <a:gd name="T64" fmla="*/ 0 h 1693"/>
                    <a:gd name="T65" fmla="*/ 1907 w 1907"/>
                    <a:gd name="T66" fmla="*/ 1693 h 169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07" h="1693">
                      <a:moveTo>
                        <a:pt x="924" y="0"/>
                      </a:moveTo>
                      <a:cubicBezTo>
                        <a:pt x="1143" y="74"/>
                        <a:pt x="1135" y="252"/>
                        <a:pt x="1251" y="421"/>
                      </a:cubicBezTo>
                      <a:cubicBezTo>
                        <a:pt x="1333" y="669"/>
                        <a:pt x="1647" y="690"/>
                        <a:pt x="1870" y="747"/>
                      </a:cubicBezTo>
                      <a:cubicBezTo>
                        <a:pt x="1857" y="822"/>
                        <a:pt x="1907" y="941"/>
                        <a:pt x="1837" y="974"/>
                      </a:cubicBezTo>
                      <a:cubicBezTo>
                        <a:pt x="1717" y="1028"/>
                        <a:pt x="1490" y="954"/>
                        <a:pt x="1345" y="912"/>
                      </a:cubicBezTo>
                      <a:cubicBezTo>
                        <a:pt x="1098" y="987"/>
                        <a:pt x="1387" y="871"/>
                        <a:pt x="1217" y="1040"/>
                      </a:cubicBezTo>
                      <a:cubicBezTo>
                        <a:pt x="1147" y="1111"/>
                        <a:pt x="1023" y="1090"/>
                        <a:pt x="924" y="1106"/>
                      </a:cubicBezTo>
                      <a:cubicBezTo>
                        <a:pt x="879" y="1239"/>
                        <a:pt x="825" y="1255"/>
                        <a:pt x="697" y="1300"/>
                      </a:cubicBezTo>
                      <a:cubicBezTo>
                        <a:pt x="532" y="1548"/>
                        <a:pt x="743" y="1259"/>
                        <a:pt x="532" y="1466"/>
                      </a:cubicBezTo>
                      <a:cubicBezTo>
                        <a:pt x="421" y="1577"/>
                        <a:pt x="475" y="1635"/>
                        <a:pt x="305" y="1693"/>
                      </a:cubicBezTo>
                      <a:cubicBezTo>
                        <a:pt x="190" y="1519"/>
                        <a:pt x="231" y="1631"/>
                        <a:pt x="305" y="1333"/>
                      </a:cubicBezTo>
                      <a:cubicBezTo>
                        <a:pt x="314" y="1296"/>
                        <a:pt x="433" y="1296"/>
                        <a:pt x="404" y="1267"/>
                      </a:cubicBezTo>
                      <a:cubicBezTo>
                        <a:pt x="392" y="1255"/>
                        <a:pt x="198" y="1325"/>
                        <a:pt x="173" y="1333"/>
                      </a:cubicBezTo>
                      <a:cubicBezTo>
                        <a:pt x="25" y="1280"/>
                        <a:pt x="58" y="1329"/>
                        <a:pt x="111" y="1106"/>
                      </a:cubicBezTo>
                      <a:cubicBezTo>
                        <a:pt x="128" y="1040"/>
                        <a:pt x="173" y="912"/>
                        <a:pt x="173" y="912"/>
                      </a:cubicBezTo>
                      <a:cubicBezTo>
                        <a:pt x="165" y="846"/>
                        <a:pt x="173" y="776"/>
                        <a:pt x="144" y="714"/>
                      </a:cubicBezTo>
                      <a:cubicBezTo>
                        <a:pt x="128" y="677"/>
                        <a:pt x="58" y="685"/>
                        <a:pt x="45" y="648"/>
                      </a:cubicBezTo>
                      <a:cubicBezTo>
                        <a:pt x="0" y="516"/>
                        <a:pt x="103" y="512"/>
                        <a:pt x="173" y="487"/>
                      </a:cubicBezTo>
                      <a:cubicBezTo>
                        <a:pt x="326" y="264"/>
                        <a:pt x="231" y="318"/>
                        <a:pt x="404" y="260"/>
                      </a:cubicBezTo>
                      <a:cubicBezTo>
                        <a:pt x="553" y="25"/>
                        <a:pt x="776" y="83"/>
                        <a:pt x="1023" y="0"/>
                      </a:cubicBezTo>
                      <a:cubicBezTo>
                        <a:pt x="1032" y="54"/>
                        <a:pt x="1052" y="161"/>
                        <a:pt x="1052" y="161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06" name="Freeform 63"/>
                <p:cNvSpPr>
                  <a:spLocks/>
                </p:cNvSpPr>
                <p:nvPr/>
              </p:nvSpPr>
              <p:spPr bwMode="auto">
                <a:xfrm>
                  <a:off x="4379" y="3398"/>
                  <a:ext cx="443" cy="393"/>
                </a:xfrm>
                <a:custGeom>
                  <a:avLst/>
                  <a:gdLst>
                    <a:gd name="T0" fmla="*/ 215 w 443"/>
                    <a:gd name="T1" fmla="*/ 0 h 393"/>
                    <a:gd name="T2" fmla="*/ 290 w 443"/>
                    <a:gd name="T3" fmla="*/ 98 h 393"/>
                    <a:gd name="T4" fmla="*/ 434 w 443"/>
                    <a:gd name="T5" fmla="*/ 174 h 393"/>
                    <a:gd name="T6" fmla="*/ 427 w 443"/>
                    <a:gd name="T7" fmla="*/ 227 h 393"/>
                    <a:gd name="T8" fmla="*/ 312 w 443"/>
                    <a:gd name="T9" fmla="*/ 212 h 393"/>
                    <a:gd name="T10" fmla="*/ 283 w 443"/>
                    <a:gd name="T11" fmla="*/ 242 h 393"/>
                    <a:gd name="T12" fmla="*/ 215 w 443"/>
                    <a:gd name="T13" fmla="*/ 257 h 393"/>
                    <a:gd name="T14" fmla="*/ 162 w 443"/>
                    <a:gd name="T15" fmla="*/ 302 h 393"/>
                    <a:gd name="T16" fmla="*/ 124 w 443"/>
                    <a:gd name="T17" fmla="*/ 341 h 393"/>
                    <a:gd name="T18" fmla="*/ 71 w 443"/>
                    <a:gd name="T19" fmla="*/ 393 h 393"/>
                    <a:gd name="T20" fmla="*/ 71 w 443"/>
                    <a:gd name="T21" fmla="*/ 310 h 393"/>
                    <a:gd name="T22" fmla="*/ 94 w 443"/>
                    <a:gd name="T23" fmla="*/ 295 h 393"/>
                    <a:gd name="T24" fmla="*/ 40 w 443"/>
                    <a:gd name="T25" fmla="*/ 310 h 393"/>
                    <a:gd name="T26" fmla="*/ 26 w 443"/>
                    <a:gd name="T27" fmla="*/ 257 h 393"/>
                    <a:gd name="T28" fmla="*/ 40 w 443"/>
                    <a:gd name="T29" fmla="*/ 212 h 393"/>
                    <a:gd name="T30" fmla="*/ 34 w 443"/>
                    <a:gd name="T31" fmla="*/ 166 h 393"/>
                    <a:gd name="T32" fmla="*/ 11 w 443"/>
                    <a:gd name="T33" fmla="*/ 151 h 393"/>
                    <a:gd name="T34" fmla="*/ 40 w 443"/>
                    <a:gd name="T35" fmla="*/ 113 h 393"/>
                    <a:gd name="T36" fmla="*/ 94 w 443"/>
                    <a:gd name="T37" fmla="*/ 61 h 393"/>
                    <a:gd name="T38" fmla="*/ 238 w 443"/>
                    <a:gd name="T39" fmla="*/ 0 h 393"/>
                    <a:gd name="T40" fmla="*/ 244 w 443"/>
                    <a:gd name="T41" fmla="*/ 38 h 3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43"/>
                    <a:gd name="T64" fmla="*/ 0 h 393"/>
                    <a:gd name="T65" fmla="*/ 443 w 443"/>
                    <a:gd name="T66" fmla="*/ 393 h 39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43" h="393">
                      <a:moveTo>
                        <a:pt x="215" y="0"/>
                      </a:moveTo>
                      <a:cubicBezTo>
                        <a:pt x="265" y="18"/>
                        <a:pt x="264" y="59"/>
                        <a:pt x="290" y="98"/>
                      </a:cubicBezTo>
                      <a:cubicBezTo>
                        <a:pt x="310" y="156"/>
                        <a:pt x="382" y="161"/>
                        <a:pt x="434" y="174"/>
                      </a:cubicBezTo>
                      <a:cubicBezTo>
                        <a:pt x="431" y="191"/>
                        <a:pt x="443" y="219"/>
                        <a:pt x="427" y="227"/>
                      </a:cubicBezTo>
                      <a:cubicBezTo>
                        <a:pt x="399" y="239"/>
                        <a:pt x="346" y="222"/>
                        <a:pt x="312" y="212"/>
                      </a:cubicBezTo>
                      <a:cubicBezTo>
                        <a:pt x="255" y="230"/>
                        <a:pt x="322" y="203"/>
                        <a:pt x="283" y="242"/>
                      </a:cubicBezTo>
                      <a:cubicBezTo>
                        <a:pt x="266" y="258"/>
                        <a:pt x="238" y="253"/>
                        <a:pt x="215" y="257"/>
                      </a:cubicBezTo>
                      <a:cubicBezTo>
                        <a:pt x="204" y="288"/>
                        <a:pt x="192" y="292"/>
                        <a:pt x="162" y="302"/>
                      </a:cubicBezTo>
                      <a:cubicBezTo>
                        <a:pt x="124" y="360"/>
                        <a:pt x="173" y="293"/>
                        <a:pt x="124" y="341"/>
                      </a:cubicBezTo>
                      <a:cubicBezTo>
                        <a:pt x="98" y="367"/>
                        <a:pt x="110" y="380"/>
                        <a:pt x="71" y="393"/>
                      </a:cubicBezTo>
                      <a:cubicBezTo>
                        <a:pt x="44" y="353"/>
                        <a:pt x="54" y="379"/>
                        <a:pt x="71" y="310"/>
                      </a:cubicBezTo>
                      <a:cubicBezTo>
                        <a:pt x="73" y="301"/>
                        <a:pt x="101" y="301"/>
                        <a:pt x="94" y="295"/>
                      </a:cubicBezTo>
                      <a:cubicBezTo>
                        <a:pt x="91" y="292"/>
                        <a:pt x="46" y="308"/>
                        <a:pt x="40" y="310"/>
                      </a:cubicBezTo>
                      <a:cubicBezTo>
                        <a:pt x="6" y="298"/>
                        <a:pt x="14" y="309"/>
                        <a:pt x="26" y="257"/>
                      </a:cubicBezTo>
                      <a:cubicBezTo>
                        <a:pt x="30" y="242"/>
                        <a:pt x="40" y="212"/>
                        <a:pt x="40" y="212"/>
                      </a:cubicBezTo>
                      <a:cubicBezTo>
                        <a:pt x="38" y="197"/>
                        <a:pt x="40" y="181"/>
                        <a:pt x="34" y="166"/>
                      </a:cubicBezTo>
                      <a:cubicBezTo>
                        <a:pt x="30" y="158"/>
                        <a:pt x="14" y="159"/>
                        <a:pt x="11" y="151"/>
                      </a:cubicBezTo>
                      <a:cubicBezTo>
                        <a:pt x="0" y="120"/>
                        <a:pt x="24" y="119"/>
                        <a:pt x="40" y="113"/>
                      </a:cubicBezTo>
                      <a:cubicBezTo>
                        <a:pt x="76" y="62"/>
                        <a:pt x="54" y="74"/>
                        <a:pt x="94" y="61"/>
                      </a:cubicBezTo>
                      <a:cubicBezTo>
                        <a:pt x="128" y="6"/>
                        <a:pt x="180" y="20"/>
                        <a:pt x="238" y="0"/>
                      </a:cubicBezTo>
                      <a:cubicBezTo>
                        <a:pt x="240" y="13"/>
                        <a:pt x="244" y="38"/>
                        <a:pt x="244" y="38"/>
                      </a:cubicBezTo>
                    </a:path>
                  </a:pathLst>
                </a:custGeom>
                <a:solidFill>
                  <a:srgbClr val="92D050"/>
                </a:solidFill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3" name="Group 67"/>
              <p:cNvGrpSpPr>
                <a:grpSpLocks/>
              </p:cNvGrpSpPr>
              <p:nvPr/>
            </p:nvGrpSpPr>
            <p:grpSpPr bwMode="auto">
              <a:xfrm>
                <a:off x="2023" y="3262"/>
                <a:ext cx="153" cy="300"/>
                <a:chOff x="2023" y="3262"/>
                <a:chExt cx="153" cy="300"/>
              </a:xfrm>
            </p:grpSpPr>
            <p:sp>
              <p:nvSpPr>
                <p:cNvPr id="14503" name="Freeform 65"/>
                <p:cNvSpPr>
                  <a:spLocks/>
                </p:cNvSpPr>
                <p:nvPr/>
              </p:nvSpPr>
              <p:spPr bwMode="auto">
                <a:xfrm>
                  <a:off x="2023" y="3262"/>
                  <a:ext cx="153" cy="300"/>
                </a:xfrm>
                <a:custGeom>
                  <a:avLst/>
                  <a:gdLst>
                    <a:gd name="T0" fmla="*/ 0 w 1321"/>
                    <a:gd name="T1" fmla="*/ 0 h 2585"/>
                    <a:gd name="T2" fmla="*/ 0 w 1321"/>
                    <a:gd name="T3" fmla="*/ 0 h 2585"/>
                    <a:gd name="T4" fmla="*/ 0 w 1321"/>
                    <a:gd name="T5" fmla="*/ 0 h 2585"/>
                    <a:gd name="T6" fmla="*/ 0 w 1321"/>
                    <a:gd name="T7" fmla="*/ 0 h 2585"/>
                    <a:gd name="T8" fmla="*/ 0 w 1321"/>
                    <a:gd name="T9" fmla="*/ 0 h 2585"/>
                    <a:gd name="T10" fmla="*/ 0 w 1321"/>
                    <a:gd name="T11" fmla="*/ 0 h 2585"/>
                    <a:gd name="T12" fmla="*/ 0 w 1321"/>
                    <a:gd name="T13" fmla="*/ 0 h 2585"/>
                    <a:gd name="T14" fmla="*/ 0 w 1321"/>
                    <a:gd name="T15" fmla="*/ 0 h 2585"/>
                    <a:gd name="T16" fmla="*/ 0 w 1321"/>
                    <a:gd name="T17" fmla="*/ 0 h 25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21"/>
                    <a:gd name="T28" fmla="*/ 0 h 2585"/>
                    <a:gd name="T29" fmla="*/ 1321 w 1321"/>
                    <a:gd name="T30" fmla="*/ 2585 h 25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21" h="2585">
                      <a:moveTo>
                        <a:pt x="1172" y="0"/>
                      </a:moveTo>
                      <a:cubicBezTo>
                        <a:pt x="1155" y="405"/>
                        <a:pt x="1321" y="1429"/>
                        <a:pt x="850" y="1759"/>
                      </a:cubicBezTo>
                      <a:cubicBezTo>
                        <a:pt x="693" y="1982"/>
                        <a:pt x="586" y="2122"/>
                        <a:pt x="330" y="2213"/>
                      </a:cubicBezTo>
                      <a:cubicBezTo>
                        <a:pt x="132" y="1627"/>
                        <a:pt x="445" y="2585"/>
                        <a:pt x="198" y="1627"/>
                      </a:cubicBezTo>
                      <a:cubicBezTo>
                        <a:pt x="165" y="1495"/>
                        <a:pt x="107" y="1371"/>
                        <a:pt x="66" y="1239"/>
                      </a:cubicBezTo>
                      <a:cubicBezTo>
                        <a:pt x="41" y="1173"/>
                        <a:pt x="0" y="1041"/>
                        <a:pt x="0" y="1041"/>
                      </a:cubicBezTo>
                      <a:cubicBezTo>
                        <a:pt x="49" y="892"/>
                        <a:pt x="41" y="719"/>
                        <a:pt x="132" y="587"/>
                      </a:cubicBezTo>
                      <a:cubicBezTo>
                        <a:pt x="272" y="380"/>
                        <a:pt x="710" y="364"/>
                        <a:pt x="916" y="322"/>
                      </a:cubicBezTo>
                      <a:cubicBezTo>
                        <a:pt x="1073" y="75"/>
                        <a:pt x="982" y="174"/>
                        <a:pt x="1172" y="0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04" name="Freeform 66"/>
                <p:cNvSpPr>
                  <a:spLocks/>
                </p:cNvSpPr>
                <p:nvPr/>
              </p:nvSpPr>
              <p:spPr bwMode="auto">
                <a:xfrm>
                  <a:off x="2023" y="3262"/>
                  <a:ext cx="153" cy="300"/>
                </a:xfrm>
                <a:custGeom>
                  <a:avLst/>
                  <a:gdLst>
                    <a:gd name="T0" fmla="*/ 136 w 153"/>
                    <a:gd name="T1" fmla="*/ 0 h 300"/>
                    <a:gd name="T2" fmla="*/ 99 w 153"/>
                    <a:gd name="T3" fmla="*/ 204 h 300"/>
                    <a:gd name="T4" fmla="*/ 38 w 153"/>
                    <a:gd name="T5" fmla="*/ 257 h 300"/>
                    <a:gd name="T6" fmla="*/ 23 w 153"/>
                    <a:gd name="T7" fmla="*/ 189 h 300"/>
                    <a:gd name="T8" fmla="*/ 8 w 153"/>
                    <a:gd name="T9" fmla="*/ 144 h 300"/>
                    <a:gd name="T10" fmla="*/ 0 w 153"/>
                    <a:gd name="T11" fmla="*/ 121 h 300"/>
                    <a:gd name="T12" fmla="*/ 15 w 153"/>
                    <a:gd name="T13" fmla="*/ 68 h 300"/>
                    <a:gd name="T14" fmla="*/ 106 w 153"/>
                    <a:gd name="T15" fmla="*/ 38 h 300"/>
                    <a:gd name="T16" fmla="*/ 136 w 153"/>
                    <a:gd name="T17" fmla="*/ 0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3"/>
                    <a:gd name="T28" fmla="*/ 0 h 300"/>
                    <a:gd name="T29" fmla="*/ 153 w 153"/>
                    <a:gd name="T30" fmla="*/ 300 h 3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3" h="300">
                      <a:moveTo>
                        <a:pt x="136" y="0"/>
                      </a:moveTo>
                      <a:cubicBezTo>
                        <a:pt x="134" y="47"/>
                        <a:pt x="153" y="166"/>
                        <a:pt x="99" y="204"/>
                      </a:cubicBezTo>
                      <a:cubicBezTo>
                        <a:pt x="81" y="230"/>
                        <a:pt x="68" y="247"/>
                        <a:pt x="38" y="257"/>
                      </a:cubicBezTo>
                      <a:cubicBezTo>
                        <a:pt x="15" y="189"/>
                        <a:pt x="52" y="300"/>
                        <a:pt x="23" y="189"/>
                      </a:cubicBezTo>
                      <a:cubicBezTo>
                        <a:pt x="19" y="174"/>
                        <a:pt x="13" y="159"/>
                        <a:pt x="8" y="144"/>
                      </a:cubicBezTo>
                      <a:cubicBezTo>
                        <a:pt x="5" y="136"/>
                        <a:pt x="0" y="121"/>
                        <a:pt x="0" y="121"/>
                      </a:cubicBezTo>
                      <a:cubicBezTo>
                        <a:pt x="6" y="104"/>
                        <a:pt x="5" y="84"/>
                        <a:pt x="15" y="68"/>
                      </a:cubicBezTo>
                      <a:cubicBezTo>
                        <a:pt x="32" y="44"/>
                        <a:pt x="83" y="43"/>
                        <a:pt x="106" y="38"/>
                      </a:cubicBezTo>
                      <a:cubicBezTo>
                        <a:pt x="125" y="9"/>
                        <a:pt x="114" y="20"/>
                        <a:pt x="136" y="0"/>
                      </a:cubicBezTo>
                    </a:path>
                  </a:pathLst>
                </a:custGeom>
                <a:solidFill>
                  <a:srgbClr val="92D050"/>
                </a:solidFill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4" name="Group 70"/>
              <p:cNvGrpSpPr>
                <a:grpSpLocks/>
              </p:cNvGrpSpPr>
              <p:nvPr/>
            </p:nvGrpSpPr>
            <p:grpSpPr bwMode="auto">
              <a:xfrm>
                <a:off x="1915" y="3557"/>
                <a:ext cx="236" cy="309"/>
                <a:chOff x="1915" y="3557"/>
                <a:chExt cx="236" cy="309"/>
              </a:xfrm>
            </p:grpSpPr>
            <p:sp>
              <p:nvSpPr>
                <p:cNvPr id="14501" name="Freeform 68"/>
                <p:cNvSpPr>
                  <a:spLocks/>
                </p:cNvSpPr>
                <p:nvPr/>
              </p:nvSpPr>
              <p:spPr bwMode="auto">
                <a:xfrm>
                  <a:off x="1915" y="3557"/>
                  <a:ext cx="236" cy="309"/>
                </a:xfrm>
                <a:custGeom>
                  <a:avLst/>
                  <a:gdLst>
                    <a:gd name="T0" fmla="*/ 0 w 2039"/>
                    <a:gd name="T1" fmla="*/ 0 h 2667"/>
                    <a:gd name="T2" fmla="*/ 0 w 2039"/>
                    <a:gd name="T3" fmla="*/ 0 h 2667"/>
                    <a:gd name="T4" fmla="*/ 0 w 2039"/>
                    <a:gd name="T5" fmla="*/ 0 h 2667"/>
                    <a:gd name="T6" fmla="*/ 0 w 2039"/>
                    <a:gd name="T7" fmla="*/ 0 h 2667"/>
                    <a:gd name="T8" fmla="*/ 0 w 2039"/>
                    <a:gd name="T9" fmla="*/ 0 h 2667"/>
                    <a:gd name="T10" fmla="*/ 0 w 2039"/>
                    <a:gd name="T11" fmla="*/ 0 h 2667"/>
                    <a:gd name="T12" fmla="*/ 0 w 2039"/>
                    <a:gd name="T13" fmla="*/ 0 h 2667"/>
                    <a:gd name="T14" fmla="*/ 0 w 2039"/>
                    <a:gd name="T15" fmla="*/ 0 h 2667"/>
                    <a:gd name="T16" fmla="*/ 0 w 2039"/>
                    <a:gd name="T17" fmla="*/ 0 h 2667"/>
                    <a:gd name="T18" fmla="*/ 0 w 2039"/>
                    <a:gd name="T19" fmla="*/ 0 h 2667"/>
                    <a:gd name="T20" fmla="*/ 0 w 2039"/>
                    <a:gd name="T21" fmla="*/ 0 h 26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39"/>
                    <a:gd name="T34" fmla="*/ 0 h 2667"/>
                    <a:gd name="T35" fmla="*/ 2039 w 2039"/>
                    <a:gd name="T36" fmla="*/ 2667 h 26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39" h="2667">
                      <a:moveTo>
                        <a:pt x="347" y="330"/>
                      </a:moveTo>
                      <a:cubicBezTo>
                        <a:pt x="867" y="281"/>
                        <a:pt x="1230" y="281"/>
                        <a:pt x="1651" y="0"/>
                      </a:cubicBezTo>
                      <a:cubicBezTo>
                        <a:pt x="1750" y="289"/>
                        <a:pt x="1940" y="495"/>
                        <a:pt x="2039" y="784"/>
                      </a:cubicBezTo>
                      <a:cubicBezTo>
                        <a:pt x="1973" y="1280"/>
                        <a:pt x="1907" y="1717"/>
                        <a:pt x="1849" y="2221"/>
                      </a:cubicBezTo>
                      <a:cubicBezTo>
                        <a:pt x="1832" y="2328"/>
                        <a:pt x="1890" y="2518"/>
                        <a:pt x="1783" y="2543"/>
                      </a:cubicBezTo>
                      <a:cubicBezTo>
                        <a:pt x="1296" y="2667"/>
                        <a:pt x="784" y="2584"/>
                        <a:pt x="281" y="2609"/>
                      </a:cubicBezTo>
                      <a:cubicBezTo>
                        <a:pt x="190" y="2328"/>
                        <a:pt x="305" y="2105"/>
                        <a:pt x="214" y="1825"/>
                      </a:cubicBezTo>
                      <a:cubicBezTo>
                        <a:pt x="264" y="1684"/>
                        <a:pt x="396" y="1577"/>
                        <a:pt x="413" y="1437"/>
                      </a:cubicBezTo>
                      <a:cubicBezTo>
                        <a:pt x="446" y="1181"/>
                        <a:pt x="297" y="991"/>
                        <a:pt x="91" y="916"/>
                      </a:cubicBezTo>
                      <a:cubicBezTo>
                        <a:pt x="0" y="652"/>
                        <a:pt x="0" y="545"/>
                        <a:pt x="281" y="462"/>
                      </a:cubicBezTo>
                      <a:cubicBezTo>
                        <a:pt x="718" y="594"/>
                        <a:pt x="743" y="264"/>
                        <a:pt x="1131" y="264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02" name="Freeform 69"/>
                <p:cNvSpPr>
                  <a:spLocks/>
                </p:cNvSpPr>
                <p:nvPr/>
              </p:nvSpPr>
              <p:spPr bwMode="auto">
                <a:xfrm>
                  <a:off x="1915" y="3557"/>
                  <a:ext cx="236" cy="309"/>
                </a:xfrm>
                <a:custGeom>
                  <a:avLst/>
                  <a:gdLst>
                    <a:gd name="T0" fmla="*/ 40 w 236"/>
                    <a:gd name="T1" fmla="*/ 38 h 309"/>
                    <a:gd name="T2" fmla="*/ 191 w 236"/>
                    <a:gd name="T3" fmla="*/ 0 h 309"/>
                    <a:gd name="T4" fmla="*/ 236 w 236"/>
                    <a:gd name="T5" fmla="*/ 91 h 309"/>
                    <a:gd name="T6" fmla="*/ 214 w 236"/>
                    <a:gd name="T7" fmla="*/ 257 h 309"/>
                    <a:gd name="T8" fmla="*/ 207 w 236"/>
                    <a:gd name="T9" fmla="*/ 295 h 309"/>
                    <a:gd name="T10" fmla="*/ 32 w 236"/>
                    <a:gd name="T11" fmla="*/ 302 h 309"/>
                    <a:gd name="T12" fmla="*/ 25 w 236"/>
                    <a:gd name="T13" fmla="*/ 211 h 309"/>
                    <a:gd name="T14" fmla="*/ 48 w 236"/>
                    <a:gd name="T15" fmla="*/ 166 h 309"/>
                    <a:gd name="T16" fmla="*/ 10 w 236"/>
                    <a:gd name="T17" fmla="*/ 106 h 309"/>
                    <a:gd name="T18" fmla="*/ 32 w 236"/>
                    <a:gd name="T19" fmla="*/ 53 h 309"/>
                    <a:gd name="T20" fmla="*/ 131 w 236"/>
                    <a:gd name="T21" fmla="*/ 30 h 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6"/>
                    <a:gd name="T34" fmla="*/ 0 h 309"/>
                    <a:gd name="T35" fmla="*/ 236 w 236"/>
                    <a:gd name="T36" fmla="*/ 309 h 3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6" h="309">
                      <a:moveTo>
                        <a:pt x="40" y="38"/>
                      </a:moveTo>
                      <a:cubicBezTo>
                        <a:pt x="100" y="32"/>
                        <a:pt x="143" y="32"/>
                        <a:pt x="191" y="0"/>
                      </a:cubicBezTo>
                      <a:cubicBezTo>
                        <a:pt x="203" y="33"/>
                        <a:pt x="225" y="57"/>
                        <a:pt x="236" y="91"/>
                      </a:cubicBezTo>
                      <a:cubicBezTo>
                        <a:pt x="229" y="148"/>
                        <a:pt x="221" y="199"/>
                        <a:pt x="214" y="257"/>
                      </a:cubicBezTo>
                      <a:cubicBezTo>
                        <a:pt x="212" y="270"/>
                        <a:pt x="219" y="292"/>
                        <a:pt x="207" y="295"/>
                      </a:cubicBezTo>
                      <a:cubicBezTo>
                        <a:pt x="150" y="309"/>
                        <a:pt x="91" y="299"/>
                        <a:pt x="32" y="302"/>
                      </a:cubicBezTo>
                      <a:cubicBezTo>
                        <a:pt x="22" y="270"/>
                        <a:pt x="35" y="244"/>
                        <a:pt x="25" y="211"/>
                      </a:cubicBezTo>
                      <a:cubicBezTo>
                        <a:pt x="30" y="195"/>
                        <a:pt x="46" y="183"/>
                        <a:pt x="48" y="166"/>
                      </a:cubicBezTo>
                      <a:cubicBezTo>
                        <a:pt x="52" y="137"/>
                        <a:pt x="34" y="115"/>
                        <a:pt x="10" y="106"/>
                      </a:cubicBezTo>
                      <a:cubicBezTo>
                        <a:pt x="0" y="75"/>
                        <a:pt x="0" y="63"/>
                        <a:pt x="32" y="53"/>
                      </a:cubicBezTo>
                      <a:cubicBezTo>
                        <a:pt x="83" y="68"/>
                        <a:pt x="86" y="30"/>
                        <a:pt x="131" y="30"/>
                      </a:cubicBezTo>
                    </a:path>
                  </a:pathLst>
                </a:custGeom>
                <a:noFill/>
                <a:ln w="2698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4360" name="Rectangle 78"/>
            <p:cNvSpPr>
              <a:spLocks noChangeArrowheads="1"/>
            </p:cNvSpPr>
            <p:nvPr/>
          </p:nvSpPr>
          <p:spPr bwMode="auto">
            <a:xfrm>
              <a:off x="973" y="1230"/>
              <a:ext cx="3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61" name="Rectangle 79"/>
            <p:cNvSpPr>
              <a:spLocks noChangeArrowheads="1"/>
            </p:cNvSpPr>
            <p:nvPr/>
          </p:nvSpPr>
          <p:spPr bwMode="auto">
            <a:xfrm>
              <a:off x="985" y="2408"/>
              <a:ext cx="4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64" name="Rectangle 82"/>
            <p:cNvSpPr>
              <a:spLocks noChangeArrowheads="1"/>
            </p:cNvSpPr>
            <p:nvPr/>
          </p:nvSpPr>
          <p:spPr bwMode="auto">
            <a:xfrm>
              <a:off x="4030" y="3247"/>
              <a:ext cx="21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Bun</a:t>
              </a:r>
              <a:endParaRPr lang="en-US"/>
            </a:p>
          </p:txBody>
        </p:sp>
        <p:sp>
          <p:nvSpPr>
            <p:cNvPr id="14365" name="Rectangle 83"/>
            <p:cNvSpPr>
              <a:spLocks noChangeArrowheads="1"/>
            </p:cNvSpPr>
            <p:nvPr/>
          </p:nvSpPr>
          <p:spPr bwMode="auto">
            <a:xfrm>
              <a:off x="4255" y="3247"/>
              <a:ext cx="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66" name="Rectangle 84"/>
            <p:cNvSpPr>
              <a:spLocks noChangeArrowheads="1"/>
            </p:cNvSpPr>
            <p:nvPr/>
          </p:nvSpPr>
          <p:spPr bwMode="auto">
            <a:xfrm>
              <a:off x="4292" y="3247"/>
              <a:ext cx="12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ga</a:t>
              </a:r>
              <a:endParaRPr lang="en-US"/>
            </a:p>
          </p:txBody>
        </p:sp>
        <p:sp>
          <p:nvSpPr>
            <p:cNvPr id="14367" name="Rectangle 85"/>
            <p:cNvSpPr>
              <a:spLocks noChangeArrowheads="1"/>
            </p:cNvSpPr>
            <p:nvPr/>
          </p:nvSpPr>
          <p:spPr bwMode="auto">
            <a:xfrm>
              <a:off x="4426" y="3247"/>
              <a:ext cx="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68" name="Rectangle 86"/>
            <p:cNvSpPr>
              <a:spLocks noChangeArrowheads="1"/>
            </p:cNvSpPr>
            <p:nvPr/>
          </p:nvSpPr>
          <p:spPr bwMode="auto">
            <a:xfrm>
              <a:off x="4465" y="3247"/>
              <a:ext cx="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ri</a:t>
              </a:r>
              <a:endParaRPr lang="en-US"/>
            </a:p>
          </p:txBody>
        </p:sp>
        <p:sp>
          <p:nvSpPr>
            <p:cNvPr id="14369" name="Rectangle 87"/>
            <p:cNvSpPr>
              <a:spLocks noChangeArrowheads="1"/>
            </p:cNvSpPr>
            <p:nvPr/>
          </p:nvSpPr>
          <p:spPr bwMode="auto">
            <a:xfrm>
              <a:off x="4600" y="1230"/>
              <a:ext cx="3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Nga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0" name="Rectangle 88"/>
            <p:cNvSpPr>
              <a:spLocks noChangeArrowheads="1"/>
            </p:cNvSpPr>
            <p:nvPr/>
          </p:nvSpPr>
          <p:spPr bwMode="auto">
            <a:xfrm>
              <a:off x="2933" y="2382"/>
              <a:ext cx="8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US" dirty="0"/>
            </a:p>
          </p:txBody>
        </p:sp>
        <p:sp>
          <p:nvSpPr>
            <p:cNvPr id="14372" name="Rectangle 90"/>
            <p:cNvSpPr>
              <a:spLocks noChangeArrowheads="1"/>
            </p:cNvSpPr>
            <p:nvPr/>
          </p:nvSpPr>
          <p:spPr bwMode="auto">
            <a:xfrm>
              <a:off x="3209" y="238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  <p:sp>
          <p:nvSpPr>
            <p:cNvPr id="14373" name="Rectangle 91"/>
            <p:cNvSpPr>
              <a:spLocks noChangeArrowheads="1"/>
            </p:cNvSpPr>
            <p:nvPr/>
          </p:nvSpPr>
          <p:spPr bwMode="auto">
            <a:xfrm>
              <a:off x="3049" y="2389"/>
              <a:ext cx="7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-Hung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4" name="Rectangle 92"/>
            <p:cNvSpPr>
              <a:spLocks noChangeArrowheads="1"/>
            </p:cNvSpPr>
            <p:nvPr/>
          </p:nvSpPr>
          <p:spPr bwMode="auto">
            <a:xfrm>
              <a:off x="2227" y="178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vi-VN"/>
            </a:p>
          </p:txBody>
        </p:sp>
        <p:sp>
          <p:nvSpPr>
            <p:cNvPr id="14375" name="Rectangle 93"/>
            <p:cNvSpPr>
              <a:spLocks noChangeArrowheads="1"/>
            </p:cNvSpPr>
            <p:nvPr/>
          </p:nvSpPr>
          <p:spPr bwMode="auto">
            <a:xfrm>
              <a:off x="2359" y="178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vi-VN"/>
            </a:p>
          </p:txBody>
        </p:sp>
        <p:sp>
          <p:nvSpPr>
            <p:cNvPr id="14376" name="Rectangle 95"/>
            <p:cNvSpPr>
              <a:spLocks noChangeArrowheads="1"/>
            </p:cNvSpPr>
            <p:nvPr/>
          </p:nvSpPr>
          <p:spPr bwMode="auto">
            <a:xfrm rot="4560000">
              <a:off x="3505" y="3387"/>
              <a:ext cx="11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An</a:t>
              </a:r>
              <a:endParaRPr lang="en-US"/>
            </a:p>
          </p:txBody>
        </p:sp>
        <p:sp>
          <p:nvSpPr>
            <p:cNvPr id="14377" name="Rectangle 96"/>
            <p:cNvSpPr>
              <a:spLocks noChangeArrowheads="1"/>
            </p:cNvSpPr>
            <p:nvPr/>
          </p:nvSpPr>
          <p:spPr bwMode="auto">
            <a:xfrm rot="4560000">
              <a:off x="3564" y="3455"/>
              <a:ext cx="3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78" name="Rectangle 97"/>
            <p:cNvSpPr>
              <a:spLocks noChangeArrowheads="1"/>
            </p:cNvSpPr>
            <p:nvPr/>
          </p:nvSpPr>
          <p:spPr bwMode="auto">
            <a:xfrm rot="4560000">
              <a:off x="3543" y="3521"/>
              <a:ext cx="106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rgbClr val="FFFFFF"/>
                  </a:solidFill>
                </a:rPr>
                <a:t>ba</a:t>
              </a:r>
              <a:endParaRPr lang="en-US" dirty="0"/>
            </a:p>
          </p:txBody>
        </p:sp>
        <p:sp>
          <p:nvSpPr>
            <p:cNvPr id="14379" name="Rectangle 98"/>
            <p:cNvSpPr>
              <a:spLocks noChangeArrowheads="1"/>
            </p:cNvSpPr>
            <p:nvPr/>
          </p:nvSpPr>
          <p:spPr bwMode="auto">
            <a:xfrm rot="4560000">
              <a:off x="3595" y="3582"/>
              <a:ext cx="3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80" name="Rectangle 99"/>
            <p:cNvSpPr>
              <a:spLocks noChangeArrowheads="1"/>
            </p:cNvSpPr>
            <p:nvPr/>
          </p:nvSpPr>
          <p:spPr bwMode="auto">
            <a:xfrm rot="4560000">
              <a:off x="3587" y="3634"/>
              <a:ext cx="7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rgbClr val="FFFFFF"/>
                  </a:solidFill>
                </a:rPr>
                <a:t>ni</a:t>
              </a:r>
              <a:endParaRPr lang="en-US" dirty="0"/>
            </a:p>
          </p:txBody>
        </p:sp>
        <p:sp>
          <p:nvSpPr>
            <p:cNvPr id="14381" name="Rectangle 208"/>
            <p:cNvSpPr>
              <a:spLocks noChangeArrowheads="1"/>
            </p:cNvSpPr>
            <p:nvPr/>
          </p:nvSpPr>
          <p:spPr bwMode="auto">
            <a:xfrm rot="3180000">
              <a:off x="2225" y="2989"/>
              <a:ext cx="34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 dirty="0">
                  <a:solidFill>
                    <a:srgbClr val="FFFFFF"/>
                  </a:solidFill>
                </a:rPr>
                <a:t>Italia</a:t>
              </a:r>
              <a:endParaRPr lang="en-US" dirty="0"/>
            </a:p>
          </p:txBody>
        </p:sp>
        <p:sp>
          <p:nvSpPr>
            <p:cNvPr id="14382" name="Rectangle 210"/>
            <p:cNvSpPr>
              <a:spLocks noChangeArrowheads="1"/>
            </p:cNvSpPr>
            <p:nvPr/>
          </p:nvSpPr>
          <p:spPr bwMode="auto">
            <a:xfrm>
              <a:off x="1129" y="4016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4383" name="Rectangle 226"/>
            <p:cNvSpPr>
              <a:spLocks noChangeArrowheads="1"/>
            </p:cNvSpPr>
            <p:nvPr/>
          </p:nvSpPr>
          <p:spPr bwMode="auto">
            <a:xfrm>
              <a:off x="3504" y="3201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14384" name="Rectangle 227"/>
            <p:cNvSpPr>
              <a:spLocks noChangeArrowheads="1"/>
            </p:cNvSpPr>
            <p:nvPr/>
          </p:nvSpPr>
          <p:spPr bwMode="auto">
            <a:xfrm>
              <a:off x="3577" y="3201"/>
              <a:ext cx="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é</a:t>
              </a:r>
              <a:endParaRPr lang="en-US"/>
            </a:p>
          </p:txBody>
        </p:sp>
        <p:sp>
          <p:nvSpPr>
            <p:cNvPr id="14385" name="Rectangle 228"/>
            <p:cNvSpPr>
              <a:spLocks noChangeArrowheads="1"/>
            </p:cNvSpPr>
            <p:nvPr/>
          </p:nvSpPr>
          <p:spPr bwMode="auto">
            <a:xfrm>
              <a:off x="3636" y="3201"/>
              <a:ext cx="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4386" name="Rectangle 229"/>
            <p:cNvSpPr>
              <a:spLocks noChangeArrowheads="1"/>
            </p:cNvSpPr>
            <p:nvPr/>
          </p:nvSpPr>
          <p:spPr bwMode="auto">
            <a:xfrm>
              <a:off x="3696" y="320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14387" name="Rectangle 230"/>
            <p:cNvSpPr>
              <a:spLocks noChangeArrowheads="1"/>
            </p:cNvSpPr>
            <p:nvPr/>
          </p:nvSpPr>
          <p:spPr bwMode="auto">
            <a:xfrm>
              <a:off x="3731" y="320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bi</a:t>
              </a:r>
              <a:endParaRPr lang="en-US"/>
            </a:p>
          </p:txBody>
        </p:sp>
        <p:sp>
          <p:nvSpPr>
            <p:cNvPr id="14388" name="Rectangle 232"/>
            <p:cNvSpPr>
              <a:spLocks noChangeArrowheads="1"/>
            </p:cNvSpPr>
            <p:nvPr/>
          </p:nvSpPr>
          <p:spPr bwMode="auto">
            <a:xfrm>
              <a:off x="481" y="808"/>
              <a:ext cx="10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Ai</a:t>
              </a:r>
              <a:endParaRPr lang="en-US"/>
            </a:p>
          </p:txBody>
        </p:sp>
        <p:sp>
          <p:nvSpPr>
            <p:cNvPr id="14389" name="Rectangle 233"/>
            <p:cNvSpPr>
              <a:spLocks noChangeArrowheads="1"/>
            </p:cNvSpPr>
            <p:nvPr/>
          </p:nvSpPr>
          <p:spPr bwMode="auto">
            <a:xfrm>
              <a:off x="587" y="808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90" name="Rectangle 234"/>
            <p:cNvSpPr>
              <a:spLocks noChangeArrowheads="1"/>
            </p:cNvSpPr>
            <p:nvPr/>
          </p:nvSpPr>
          <p:spPr bwMode="auto">
            <a:xfrm>
              <a:off x="623" y="808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err="1">
                  <a:solidFill>
                    <a:srgbClr val="FFFFFF"/>
                  </a:solidFill>
                </a:rPr>
                <a:t>len</a:t>
              </a:r>
              <a:endParaRPr lang="en-US" dirty="0"/>
            </a:p>
          </p:txBody>
        </p:sp>
        <p:sp>
          <p:nvSpPr>
            <p:cNvPr id="14391" name="Rectangle 235"/>
            <p:cNvSpPr>
              <a:spLocks noChangeArrowheads="1"/>
            </p:cNvSpPr>
            <p:nvPr/>
          </p:nvSpPr>
          <p:spPr bwMode="auto">
            <a:xfrm>
              <a:off x="4141" y="2929"/>
              <a:ext cx="13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Ru</a:t>
              </a:r>
              <a:endParaRPr lang="en-US"/>
            </a:p>
          </p:txBody>
        </p:sp>
        <p:sp>
          <p:nvSpPr>
            <p:cNvPr id="14392" name="Rectangle 236"/>
            <p:cNvSpPr>
              <a:spLocks noChangeArrowheads="1"/>
            </p:cNvSpPr>
            <p:nvPr/>
          </p:nvSpPr>
          <p:spPr bwMode="auto">
            <a:xfrm>
              <a:off x="4288" y="2929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93" name="Rectangle 237"/>
            <p:cNvSpPr>
              <a:spLocks noChangeArrowheads="1"/>
            </p:cNvSpPr>
            <p:nvPr/>
          </p:nvSpPr>
          <p:spPr bwMode="auto">
            <a:xfrm>
              <a:off x="4327" y="2929"/>
              <a:ext cx="1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ma</a:t>
              </a:r>
              <a:endParaRPr lang="en-US"/>
            </a:p>
          </p:txBody>
        </p:sp>
        <p:sp>
          <p:nvSpPr>
            <p:cNvPr id="14394" name="Rectangle 238"/>
            <p:cNvSpPr>
              <a:spLocks noChangeArrowheads="1"/>
            </p:cNvSpPr>
            <p:nvPr/>
          </p:nvSpPr>
          <p:spPr bwMode="auto">
            <a:xfrm>
              <a:off x="4487" y="2929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14395" name="Rectangle 239"/>
            <p:cNvSpPr>
              <a:spLocks noChangeArrowheads="1"/>
            </p:cNvSpPr>
            <p:nvPr/>
          </p:nvSpPr>
          <p:spPr bwMode="auto">
            <a:xfrm>
              <a:off x="4526" y="2929"/>
              <a:ext cx="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ni</a:t>
              </a:r>
              <a:endParaRPr lang="en-US"/>
            </a:p>
          </p:txBody>
        </p:sp>
        <p:sp>
          <p:nvSpPr>
            <p:cNvPr id="14396" name="Text Box 242"/>
            <p:cNvSpPr txBox="1">
              <a:spLocks noChangeArrowheads="1"/>
            </p:cNvSpPr>
            <p:nvPr/>
          </p:nvSpPr>
          <p:spPr bwMode="auto">
            <a:xfrm>
              <a:off x="768" y="3984"/>
              <a:ext cx="4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4397" name="Text Box 243"/>
            <p:cNvSpPr txBox="1">
              <a:spLocks noChangeArrowheads="1"/>
            </p:cNvSpPr>
            <p:nvPr/>
          </p:nvSpPr>
          <p:spPr bwMode="auto">
            <a:xfrm>
              <a:off x="1116" y="3938"/>
              <a:ext cx="388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LƯỢC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ĐỒ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CHIẾN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CHÂU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ÂU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(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</a:rPr>
                <a:t>1914-1916)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398" name="Text Box 245"/>
            <p:cNvSpPr txBox="1">
              <a:spLocks noChangeArrowheads="1"/>
            </p:cNvSpPr>
            <p:nvPr/>
          </p:nvSpPr>
          <p:spPr bwMode="auto">
            <a:xfrm>
              <a:off x="1648" y="1721"/>
              <a:ext cx="3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bg1"/>
                  </a:solidFill>
                  <a:latin typeface="Times New Roman" pitchFamily="18" charset="0"/>
                </a:rPr>
                <a:t>BỈ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399" name="Text Box 246"/>
            <p:cNvSpPr txBox="1">
              <a:spLocks noChangeArrowheads="1"/>
            </p:cNvSpPr>
            <p:nvPr/>
          </p:nvSpPr>
          <p:spPr bwMode="auto">
            <a:xfrm>
              <a:off x="2208" y="1680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  <a:t>ĐỨC</a:t>
              </a:r>
            </a:p>
          </p:txBody>
        </p:sp>
        <p:sp>
          <p:nvSpPr>
            <p:cNvPr id="14400" name="Text Box 247"/>
            <p:cNvSpPr txBox="1">
              <a:spLocks noChangeArrowheads="1"/>
            </p:cNvSpPr>
            <p:nvPr/>
          </p:nvSpPr>
          <p:spPr bwMode="auto">
            <a:xfrm>
              <a:off x="3684" y="3675"/>
              <a:ext cx="624" cy="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Hi-</a:t>
              </a:r>
              <a:r>
                <a:rPr lang="en-US" sz="1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Lạp</a:t>
              </a:r>
              <a:endPara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Group 255"/>
            <p:cNvGrpSpPr>
              <a:grpSpLocks/>
            </p:cNvGrpSpPr>
            <p:nvPr/>
          </p:nvGrpSpPr>
          <p:grpSpPr bwMode="auto">
            <a:xfrm>
              <a:off x="422" y="3121"/>
              <a:ext cx="1279" cy="748"/>
              <a:chOff x="422" y="3121"/>
              <a:chExt cx="1279" cy="748"/>
            </a:xfrm>
          </p:grpSpPr>
          <p:grpSp>
            <p:nvGrpSpPr>
              <p:cNvPr id="26" name="Group 178"/>
              <p:cNvGrpSpPr>
                <a:grpSpLocks/>
              </p:cNvGrpSpPr>
              <p:nvPr/>
            </p:nvGrpSpPr>
            <p:grpSpPr bwMode="auto">
              <a:xfrm>
                <a:off x="422" y="3121"/>
                <a:ext cx="1243" cy="748"/>
                <a:chOff x="422" y="3121"/>
                <a:chExt cx="1243" cy="748"/>
              </a:xfrm>
            </p:grpSpPr>
            <p:sp>
              <p:nvSpPr>
                <p:cNvPr id="14415" name="Rectangle 100"/>
                <p:cNvSpPr>
                  <a:spLocks noChangeArrowheads="1"/>
                </p:cNvSpPr>
                <p:nvPr/>
              </p:nvSpPr>
              <p:spPr bwMode="auto">
                <a:xfrm>
                  <a:off x="422" y="3121"/>
                  <a:ext cx="1242" cy="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6" name="Rectangle 101"/>
                <p:cNvSpPr>
                  <a:spLocks noChangeArrowheads="1"/>
                </p:cNvSpPr>
                <p:nvPr/>
              </p:nvSpPr>
              <p:spPr bwMode="auto">
                <a:xfrm>
                  <a:off x="422" y="3161"/>
                  <a:ext cx="1242" cy="38"/>
                </a:xfrm>
                <a:prstGeom prst="rect">
                  <a:avLst/>
                </a:prstGeom>
                <a:solidFill>
                  <a:srgbClr val="F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7" name="Rectangle 102"/>
                <p:cNvSpPr>
                  <a:spLocks noChangeArrowheads="1"/>
                </p:cNvSpPr>
                <p:nvPr/>
              </p:nvSpPr>
              <p:spPr bwMode="auto">
                <a:xfrm>
                  <a:off x="422" y="3199"/>
                  <a:ext cx="1242" cy="26"/>
                </a:xfrm>
                <a:prstGeom prst="rect">
                  <a:avLst/>
                </a:prstGeom>
                <a:solidFill>
                  <a:srgbClr val="F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8" name="Rectangle 103"/>
                <p:cNvSpPr>
                  <a:spLocks noChangeArrowheads="1"/>
                </p:cNvSpPr>
                <p:nvPr/>
              </p:nvSpPr>
              <p:spPr bwMode="auto">
                <a:xfrm>
                  <a:off x="422" y="3225"/>
                  <a:ext cx="1242" cy="24"/>
                </a:xfrm>
                <a:prstGeom prst="rect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9" name="Rectangle 104"/>
                <p:cNvSpPr>
                  <a:spLocks noChangeArrowheads="1"/>
                </p:cNvSpPr>
                <p:nvPr/>
              </p:nvSpPr>
              <p:spPr bwMode="auto">
                <a:xfrm>
                  <a:off x="422" y="3249"/>
                  <a:ext cx="1242" cy="16"/>
                </a:xfrm>
                <a:prstGeom prst="rect">
                  <a:avLst/>
                </a:prstGeom>
                <a:solidFill>
                  <a:srgbClr val="F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0" name="Rectangle 105"/>
                <p:cNvSpPr>
                  <a:spLocks noChangeArrowheads="1"/>
                </p:cNvSpPr>
                <p:nvPr/>
              </p:nvSpPr>
              <p:spPr bwMode="auto">
                <a:xfrm>
                  <a:off x="422" y="3265"/>
                  <a:ext cx="1242" cy="19"/>
                </a:xfrm>
                <a:prstGeom prst="rect">
                  <a:avLst/>
                </a:prstGeom>
                <a:solidFill>
                  <a:srgbClr val="F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1" name="Rectangle 106"/>
                <p:cNvSpPr>
                  <a:spLocks noChangeArrowheads="1"/>
                </p:cNvSpPr>
                <p:nvPr/>
              </p:nvSpPr>
              <p:spPr bwMode="auto">
                <a:xfrm>
                  <a:off x="422" y="3284"/>
                  <a:ext cx="1242" cy="15"/>
                </a:xfrm>
                <a:prstGeom prst="rect">
                  <a:avLst/>
                </a:prstGeom>
                <a:solidFill>
                  <a:srgbClr val="F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2" name="Rectangle 107"/>
                <p:cNvSpPr>
                  <a:spLocks noChangeArrowheads="1"/>
                </p:cNvSpPr>
                <p:nvPr/>
              </p:nvSpPr>
              <p:spPr bwMode="auto">
                <a:xfrm>
                  <a:off x="422" y="3299"/>
                  <a:ext cx="1242" cy="13"/>
                </a:xfrm>
                <a:prstGeom prst="rect">
                  <a:avLst/>
                </a:prstGeom>
                <a:solidFill>
                  <a:srgbClr val="F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3" name="Rectangle 108"/>
                <p:cNvSpPr>
                  <a:spLocks noChangeArrowheads="1"/>
                </p:cNvSpPr>
                <p:nvPr/>
              </p:nvSpPr>
              <p:spPr bwMode="auto">
                <a:xfrm>
                  <a:off x="422" y="3312"/>
                  <a:ext cx="1242" cy="15"/>
                </a:xfrm>
                <a:prstGeom prst="rect">
                  <a:avLst/>
                </a:prstGeom>
                <a:solidFill>
                  <a:srgbClr val="E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4" name="Rectangle 109"/>
                <p:cNvSpPr>
                  <a:spLocks noChangeArrowheads="1"/>
                </p:cNvSpPr>
                <p:nvPr/>
              </p:nvSpPr>
              <p:spPr bwMode="auto">
                <a:xfrm>
                  <a:off x="422" y="3327"/>
                  <a:ext cx="1242" cy="13"/>
                </a:xfrm>
                <a:prstGeom prst="rect">
                  <a:avLst/>
                </a:prstGeom>
                <a:solidFill>
                  <a:srgbClr val="E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5" name="Rectangle 110"/>
                <p:cNvSpPr>
                  <a:spLocks noChangeArrowheads="1"/>
                </p:cNvSpPr>
                <p:nvPr/>
              </p:nvSpPr>
              <p:spPr bwMode="auto">
                <a:xfrm>
                  <a:off x="422" y="3340"/>
                  <a:ext cx="1242" cy="7"/>
                </a:xfrm>
                <a:prstGeom prst="rect">
                  <a:avLst/>
                </a:prstGeom>
                <a:solidFill>
                  <a:srgbClr val="E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6" name="Rectangle 111"/>
                <p:cNvSpPr>
                  <a:spLocks noChangeArrowheads="1"/>
                </p:cNvSpPr>
                <p:nvPr/>
              </p:nvSpPr>
              <p:spPr bwMode="auto">
                <a:xfrm>
                  <a:off x="422" y="3347"/>
                  <a:ext cx="1242" cy="13"/>
                </a:xfrm>
                <a:prstGeom prst="rect">
                  <a:avLst/>
                </a:prstGeom>
                <a:solidFill>
                  <a:srgbClr val="E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7" name="Rectangle 112"/>
                <p:cNvSpPr>
                  <a:spLocks noChangeArrowheads="1"/>
                </p:cNvSpPr>
                <p:nvPr/>
              </p:nvSpPr>
              <p:spPr bwMode="auto">
                <a:xfrm>
                  <a:off x="422" y="3360"/>
                  <a:ext cx="1242" cy="8"/>
                </a:xfrm>
                <a:prstGeom prst="rect">
                  <a:avLst/>
                </a:prstGeom>
                <a:solidFill>
                  <a:srgbClr val="E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8" name="Rectangle 113"/>
                <p:cNvSpPr>
                  <a:spLocks noChangeArrowheads="1"/>
                </p:cNvSpPr>
                <p:nvPr/>
              </p:nvSpPr>
              <p:spPr bwMode="auto">
                <a:xfrm>
                  <a:off x="422" y="3368"/>
                  <a:ext cx="1242" cy="13"/>
                </a:xfrm>
                <a:prstGeom prst="rect">
                  <a:avLst/>
                </a:prstGeom>
                <a:solidFill>
                  <a:srgbClr val="E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9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2" y="3381"/>
                  <a:ext cx="1242" cy="7"/>
                </a:xfrm>
                <a:prstGeom prst="rect">
                  <a:avLst/>
                </a:prstGeom>
                <a:solidFill>
                  <a:srgbClr val="E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0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2" y="3388"/>
                  <a:ext cx="1242" cy="9"/>
                </a:xfrm>
                <a:prstGeom prst="rect">
                  <a:avLst/>
                </a:prstGeom>
                <a:solidFill>
                  <a:srgbClr val="E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1" name="Rectangle 116"/>
                <p:cNvSpPr>
                  <a:spLocks noChangeArrowheads="1"/>
                </p:cNvSpPr>
                <p:nvPr/>
              </p:nvSpPr>
              <p:spPr bwMode="auto">
                <a:xfrm>
                  <a:off x="422" y="3397"/>
                  <a:ext cx="1242" cy="10"/>
                </a:xfrm>
                <a:prstGeom prst="rect">
                  <a:avLst/>
                </a:prstGeom>
                <a:solidFill>
                  <a:srgbClr val="D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2" name="Rectangle 117"/>
                <p:cNvSpPr>
                  <a:spLocks noChangeArrowheads="1"/>
                </p:cNvSpPr>
                <p:nvPr/>
              </p:nvSpPr>
              <p:spPr bwMode="auto">
                <a:xfrm>
                  <a:off x="422" y="3407"/>
                  <a:ext cx="1242" cy="7"/>
                </a:xfrm>
                <a:prstGeom prst="rect">
                  <a:avLst/>
                </a:prstGeom>
                <a:solidFill>
                  <a:srgbClr val="D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3" name="Rectangle 118"/>
                <p:cNvSpPr>
                  <a:spLocks noChangeArrowheads="1"/>
                </p:cNvSpPr>
                <p:nvPr/>
              </p:nvSpPr>
              <p:spPr bwMode="auto">
                <a:xfrm>
                  <a:off x="422" y="3414"/>
                  <a:ext cx="1242" cy="9"/>
                </a:xfrm>
                <a:prstGeom prst="rect">
                  <a:avLst/>
                </a:prstGeom>
                <a:solidFill>
                  <a:srgbClr val="D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4" name="Rectangle 119"/>
                <p:cNvSpPr>
                  <a:spLocks noChangeArrowheads="1"/>
                </p:cNvSpPr>
                <p:nvPr/>
              </p:nvSpPr>
              <p:spPr bwMode="auto">
                <a:xfrm>
                  <a:off x="422" y="3423"/>
                  <a:ext cx="1242" cy="6"/>
                </a:xfrm>
                <a:prstGeom prst="rect">
                  <a:avLst/>
                </a:prstGeom>
                <a:solidFill>
                  <a:srgbClr val="D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5" name="Rectangle 120"/>
                <p:cNvSpPr>
                  <a:spLocks noChangeArrowheads="1"/>
                </p:cNvSpPr>
                <p:nvPr/>
              </p:nvSpPr>
              <p:spPr bwMode="auto">
                <a:xfrm>
                  <a:off x="422" y="3429"/>
                  <a:ext cx="1242" cy="9"/>
                </a:xfrm>
                <a:prstGeom prst="rect">
                  <a:avLst/>
                </a:prstGeom>
                <a:solidFill>
                  <a:srgbClr val="D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6" name="Rectangle 121"/>
                <p:cNvSpPr>
                  <a:spLocks noChangeArrowheads="1"/>
                </p:cNvSpPr>
                <p:nvPr/>
              </p:nvSpPr>
              <p:spPr bwMode="auto">
                <a:xfrm>
                  <a:off x="422" y="3438"/>
                  <a:ext cx="1242" cy="6"/>
                </a:xfrm>
                <a:prstGeom prst="rect">
                  <a:avLst/>
                </a:prstGeom>
                <a:solidFill>
                  <a:srgbClr val="D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7" name="Rectangle 122"/>
                <p:cNvSpPr>
                  <a:spLocks noChangeArrowheads="1"/>
                </p:cNvSpPr>
                <p:nvPr/>
              </p:nvSpPr>
              <p:spPr bwMode="auto">
                <a:xfrm>
                  <a:off x="422" y="3444"/>
                  <a:ext cx="1242" cy="9"/>
                </a:xfrm>
                <a:prstGeom prst="rect">
                  <a:avLst/>
                </a:prstGeom>
                <a:solidFill>
                  <a:srgbClr val="D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8" name="Rectangle 123"/>
                <p:cNvSpPr>
                  <a:spLocks noChangeArrowheads="1"/>
                </p:cNvSpPr>
                <p:nvPr/>
              </p:nvSpPr>
              <p:spPr bwMode="auto">
                <a:xfrm>
                  <a:off x="422" y="3453"/>
                  <a:ext cx="1242" cy="6"/>
                </a:xfrm>
                <a:prstGeom prst="rect">
                  <a:avLst/>
                </a:prstGeom>
                <a:solidFill>
                  <a:srgbClr val="D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9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" y="3459"/>
                  <a:ext cx="1242" cy="9"/>
                </a:xfrm>
                <a:prstGeom prst="rect">
                  <a:avLst/>
                </a:pr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0" name="Rectangle 125"/>
                <p:cNvSpPr>
                  <a:spLocks noChangeArrowheads="1"/>
                </p:cNvSpPr>
                <p:nvPr/>
              </p:nvSpPr>
              <p:spPr bwMode="auto">
                <a:xfrm>
                  <a:off x="422" y="3468"/>
                  <a:ext cx="1242" cy="5"/>
                </a:xfrm>
                <a:prstGeom prst="rect">
                  <a:avLst/>
                </a:prstGeom>
                <a:solidFill>
                  <a:srgbClr val="C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1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" y="3473"/>
                  <a:ext cx="1242" cy="6"/>
                </a:xfrm>
                <a:prstGeom prst="rect">
                  <a:avLst/>
                </a:prstGeom>
                <a:solidFill>
                  <a:srgbClr val="C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2" name="Rectangle 127"/>
                <p:cNvSpPr>
                  <a:spLocks noChangeArrowheads="1"/>
                </p:cNvSpPr>
                <p:nvPr/>
              </p:nvSpPr>
              <p:spPr bwMode="auto">
                <a:xfrm>
                  <a:off x="422" y="3479"/>
                  <a:ext cx="1242" cy="9"/>
                </a:xfrm>
                <a:prstGeom prst="rect">
                  <a:avLst/>
                </a:prstGeom>
                <a:solidFill>
                  <a:srgbClr val="C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3" name="Rectangle 128"/>
                <p:cNvSpPr>
                  <a:spLocks noChangeArrowheads="1"/>
                </p:cNvSpPr>
                <p:nvPr/>
              </p:nvSpPr>
              <p:spPr bwMode="auto">
                <a:xfrm>
                  <a:off x="422" y="3488"/>
                  <a:ext cx="1242" cy="6"/>
                </a:xfrm>
                <a:prstGeom prst="rect">
                  <a:avLst/>
                </a:prstGeom>
                <a:solidFill>
                  <a:srgbClr val="C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4" name="Rectangle 129"/>
                <p:cNvSpPr>
                  <a:spLocks noChangeArrowheads="1"/>
                </p:cNvSpPr>
                <p:nvPr/>
              </p:nvSpPr>
              <p:spPr bwMode="auto">
                <a:xfrm>
                  <a:off x="422" y="3494"/>
                  <a:ext cx="1242" cy="5"/>
                </a:xfrm>
                <a:prstGeom prst="rect">
                  <a:avLst/>
                </a:prstGeom>
                <a:solidFill>
                  <a:srgbClr val="C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5" name="Rectangle 130"/>
                <p:cNvSpPr>
                  <a:spLocks noChangeArrowheads="1"/>
                </p:cNvSpPr>
                <p:nvPr/>
              </p:nvSpPr>
              <p:spPr bwMode="auto">
                <a:xfrm>
                  <a:off x="422" y="3499"/>
                  <a:ext cx="1242" cy="6"/>
                </a:xfrm>
                <a:prstGeom prst="rect">
                  <a:avLst/>
                </a:prstGeom>
                <a:solidFill>
                  <a:srgbClr val="C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6" name="Rectangle 131"/>
                <p:cNvSpPr>
                  <a:spLocks noChangeArrowheads="1"/>
                </p:cNvSpPr>
                <p:nvPr/>
              </p:nvSpPr>
              <p:spPr bwMode="auto">
                <a:xfrm>
                  <a:off x="422" y="3505"/>
                  <a:ext cx="1242" cy="9"/>
                </a:xfrm>
                <a:prstGeom prst="rect">
                  <a:avLst/>
                </a:prstGeom>
                <a:solidFill>
                  <a:srgbClr val="C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7" name="Rectangle 132"/>
                <p:cNvSpPr>
                  <a:spLocks noChangeArrowheads="1"/>
                </p:cNvSpPr>
                <p:nvPr/>
              </p:nvSpPr>
              <p:spPr bwMode="auto">
                <a:xfrm>
                  <a:off x="422" y="3514"/>
                  <a:ext cx="1242" cy="6"/>
                </a:xfrm>
                <a:prstGeom prst="rect">
                  <a:avLst/>
                </a:prstGeom>
                <a:solidFill>
                  <a:srgbClr val="B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8" name="Rectangle 133"/>
                <p:cNvSpPr>
                  <a:spLocks noChangeArrowheads="1"/>
                </p:cNvSpPr>
                <p:nvPr/>
              </p:nvSpPr>
              <p:spPr bwMode="auto">
                <a:xfrm>
                  <a:off x="422" y="3520"/>
                  <a:ext cx="1242" cy="5"/>
                </a:xfrm>
                <a:prstGeom prst="rect">
                  <a:avLst/>
                </a:prstGeom>
                <a:solidFill>
                  <a:srgbClr val="B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9" name="Rectangle 134"/>
                <p:cNvSpPr>
                  <a:spLocks noChangeArrowheads="1"/>
                </p:cNvSpPr>
                <p:nvPr/>
              </p:nvSpPr>
              <p:spPr bwMode="auto">
                <a:xfrm>
                  <a:off x="422" y="3525"/>
                  <a:ext cx="1242" cy="6"/>
                </a:xfrm>
                <a:prstGeom prst="rect">
                  <a:avLst/>
                </a:prstGeom>
                <a:solidFill>
                  <a:srgbClr val="B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0" name="Rectangle 135"/>
                <p:cNvSpPr>
                  <a:spLocks noChangeArrowheads="1"/>
                </p:cNvSpPr>
                <p:nvPr/>
              </p:nvSpPr>
              <p:spPr bwMode="auto">
                <a:xfrm>
                  <a:off x="422" y="3531"/>
                  <a:ext cx="1242" cy="6"/>
                </a:xfrm>
                <a:prstGeom prst="rect">
                  <a:avLst/>
                </a:prstGeom>
                <a:solidFill>
                  <a:srgbClr val="B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1" name="Rectangle 136"/>
                <p:cNvSpPr>
                  <a:spLocks noChangeArrowheads="1"/>
                </p:cNvSpPr>
                <p:nvPr/>
              </p:nvSpPr>
              <p:spPr bwMode="auto">
                <a:xfrm>
                  <a:off x="422" y="3537"/>
                  <a:ext cx="1242" cy="7"/>
                </a:xfrm>
                <a:prstGeom prst="rect">
                  <a:avLst/>
                </a:prstGeom>
                <a:solidFill>
                  <a:srgbClr val="B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2" name="Rectangle 137"/>
                <p:cNvSpPr>
                  <a:spLocks noChangeArrowheads="1"/>
                </p:cNvSpPr>
                <p:nvPr/>
              </p:nvSpPr>
              <p:spPr bwMode="auto">
                <a:xfrm>
                  <a:off x="422" y="3544"/>
                  <a:ext cx="1242" cy="6"/>
                </a:xfrm>
                <a:prstGeom prst="rect">
                  <a:avLst/>
                </a:prstGeom>
                <a:solidFill>
                  <a:srgbClr val="B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3" name="Rectangle 138"/>
                <p:cNvSpPr>
                  <a:spLocks noChangeArrowheads="1"/>
                </p:cNvSpPr>
                <p:nvPr/>
              </p:nvSpPr>
              <p:spPr bwMode="auto">
                <a:xfrm>
                  <a:off x="422" y="3550"/>
                  <a:ext cx="1242" cy="5"/>
                </a:xfrm>
                <a:prstGeom prst="rect">
                  <a:avLst/>
                </a:prstGeom>
                <a:solidFill>
                  <a:srgbClr val="B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4" name="Rectangle 139"/>
                <p:cNvSpPr>
                  <a:spLocks noChangeArrowheads="1"/>
                </p:cNvSpPr>
                <p:nvPr/>
              </p:nvSpPr>
              <p:spPr bwMode="auto">
                <a:xfrm>
                  <a:off x="422" y="3555"/>
                  <a:ext cx="1242" cy="6"/>
                </a:xfrm>
                <a:prstGeom prst="rect">
                  <a:avLst/>
                </a:prstGeom>
                <a:solidFill>
                  <a:srgbClr val="B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5" name="Rectangle 140"/>
                <p:cNvSpPr>
                  <a:spLocks noChangeArrowheads="1"/>
                </p:cNvSpPr>
                <p:nvPr/>
              </p:nvSpPr>
              <p:spPr bwMode="auto">
                <a:xfrm>
                  <a:off x="422" y="3561"/>
                  <a:ext cx="1242" cy="5"/>
                </a:xfrm>
                <a:prstGeom prst="rect">
                  <a:avLst/>
                </a:prstGeom>
                <a:solidFill>
                  <a:srgbClr val="A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6" name="Rectangle 141"/>
                <p:cNvSpPr>
                  <a:spLocks noChangeArrowheads="1"/>
                </p:cNvSpPr>
                <p:nvPr/>
              </p:nvSpPr>
              <p:spPr bwMode="auto">
                <a:xfrm>
                  <a:off x="422" y="3566"/>
                  <a:ext cx="1242" cy="10"/>
                </a:xfrm>
                <a:prstGeom prst="rect">
                  <a:avLst/>
                </a:prstGeom>
                <a:solidFill>
                  <a:srgbClr val="A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7" name="Rectangle 142"/>
                <p:cNvSpPr>
                  <a:spLocks noChangeArrowheads="1"/>
                </p:cNvSpPr>
                <p:nvPr/>
              </p:nvSpPr>
              <p:spPr bwMode="auto">
                <a:xfrm>
                  <a:off x="422" y="3576"/>
                  <a:ext cx="1242" cy="5"/>
                </a:xfrm>
                <a:prstGeom prst="rect">
                  <a:avLst/>
                </a:prstGeom>
                <a:solidFill>
                  <a:srgbClr val="A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8" name="Rectangle 143"/>
                <p:cNvSpPr>
                  <a:spLocks noChangeArrowheads="1"/>
                </p:cNvSpPr>
                <p:nvPr/>
              </p:nvSpPr>
              <p:spPr bwMode="auto">
                <a:xfrm>
                  <a:off x="422" y="3581"/>
                  <a:ext cx="1242" cy="6"/>
                </a:xfrm>
                <a:prstGeom prst="rect">
                  <a:avLst/>
                </a:prstGeom>
                <a:solidFill>
                  <a:srgbClr val="A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9" name="Rectangle 144"/>
                <p:cNvSpPr>
                  <a:spLocks noChangeArrowheads="1"/>
                </p:cNvSpPr>
                <p:nvPr/>
              </p:nvSpPr>
              <p:spPr bwMode="auto">
                <a:xfrm>
                  <a:off x="422" y="3587"/>
                  <a:ext cx="1242" cy="5"/>
                </a:xfrm>
                <a:prstGeom prst="rect">
                  <a:avLst/>
                </a:prstGeom>
                <a:solidFill>
                  <a:srgbClr val="A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0" name="Rectangle 145"/>
                <p:cNvSpPr>
                  <a:spLocks noChangeArrowheads="1"/>
                </p:cNvSpPr>
                <p:nvPr/>
              </p:nvSpPr>
              <p:spPr bwMode="auto">
                <a:xfrm>
                  <a:off x="422" y="3592"/>
                  <a:ext cx="1242" cy="8"/>
                </a:xfrm>
                <a:prstGeom prst="rect">
                  <a:avLst/>
                </a:prstGeom>
                <a:solidFill>
                  <a:srgbClr val="A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1" name="Rectangle 146"/>
                <p:cNvSpPr>
                  <a:spLocks noChangeArrowheads="1"/>
                </p:cNvSpPr>
                <p:nvPr/>
              </p:nvSpPr>
              <p:spPr bwMode="auto">
                <a:xfrm>
                  <a:off x="422" y="3600"/>
                  <a:ext cx="1242" cy="5"/>
                </a:xfrm>
                <a:prstGeom prst="rect">
                  <a:avLst/>
                </a:prstGeom>
                <a:solidFill>
                  <a:srgbClr val="A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2" name="Rectangle 147"/>
                <p:cNvSpPr>
                  <a:spLocks noChangeArrowheads="1"/>
                </p:cNvSpPr>
                <p:nvPr/>
              </p:nvSpPr>
              <p:spPr bwMode="auto">
                <a:xfrm>
                  <a:off x="422" y="3605"/>
                  <a:ext cx="1242" cy="6"/>
                </a:xfrm>
                <a:prstGeom prst="rect">
                  <a:avLst/>
                </a:prstGeom>
                <a:solidFill>
                  <a:srgbClr val="A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3" name="Rectangle 148"/>
                <p:cNvSpPr>
                  <a:spLocks noChangeArrowheads="1"/>
                </p:cNvSpPr>
                <p:nvPr/>
              </p:nvSpPr>
              <p:spPr bwMode="auto">
                <a:xfrm>
                  <a:off x="422" y="3611"/>
                  <a:ext cx="1242" cy="5"/>
                </a:xfrm>
                <a:prstGeom prst="rect">
                  <a:avLst/>
                </a:prstGeom>
                <a:solidFill>
                  <a:srgbClr val="9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4" name="Rectangle 149"/>
                <p:cNvSpPr>
                  <a:spLocks noChangeArrowheads="1"/>
                </p:cNvSpPr>
                <p:nvPr/>
              </p:nvSpPr>
              <p:spPr bwMode="auto">
                <a:xfrm>
                  <a:off x="422" y="3616"/>
                  <a:ext cx="1242" cy="6"/>
                </a:xfrm>
                <a:prstGeom prst="rect">
                  <a:avLst/>
                </a:prstGeom>
                <a:solidFill>
                  <a:srgbClr val="9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5" name="Rectangle 150"/>
                <p:cNvSpPr>
                  <a:spLocks noChangeArrowheads="1"/>
                </p:cNvSpPr>
                <p:nvPr/>
              </p:nvSpPr>
              <p:spPr bwMode="auto">
                <a:xfrm>
                  <a:off x="422" y="3622"/>
                  <a:ext cx="1242" cy="7"/>
                </a:xfrm>
                <a:prstGeom prst="rect">
                  <a:avLst/>
                </a:prstGeom>
                <a:solidFill>
                  <a:srgbClr val="9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6" name="Rectangle 151"/>
                <p:cNvSpPr>
                  <a:spLocks noChangeArrowheads="1"/>
                </p:cNvSpPr>
                <p:nvPr/>
              </p:nvSpPr>
              <p:spPr bwMode="auto">
                <a:xfrm>
                  <a:off x="422" y="3629"/>
                  <a:ext cx="1242" cy="8"/>
                </a:xfrm>
                <a:prstGeom prst="rect">
                  <a:avLst/>
                </a:prstGeom>
                <a:solidFill>
                  <a:srgbClr val="9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7" name="Rectangle 152"/>
                <p:cNvSpPr>
                  <a:spLocks noChangeArrowheads="1"/>
                </p:cNvSpPr>
                <p:nvPr/>
              </p:nvSpPr>
              <p:spPr bwMode="auto">
                <a:xfrm>
                  <a:off x="422" y="3637"/>
                  <a:ext cx="1242" cy="5"/>
                </a:xfrm>
                <a:prstGeom prst="rect">
                  <a:avLst/>
                </a:prstGeom>
                <a:solidFill>
                  <a:srgbClr val="9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8" name="Rectangle 153"/>
                <p:cNvSpPr>
                  <a:spLocks noChangeArrowheads="1"/>
                </p:cNvSpPr>
                <p:nvPr/>
              </p:nvSpPr>
              <p:spPr bwMode="auto">
                <a:xfrm>
                  <a:off x="422" y="3642"/>
                  <a:ext cx="1242" cy="6"/>
                </a:xfrm>
                <a:prstGeom prst="rect">
                  <a:avLst/>
                </a:prstGeom>
                <a:solidFill>
                  <a:srgbClr val="9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9" name="Rectangle 154"/>
                <p:cNvSpPr>
                  <a:spLocks noChangeArrowheads="1"/>
                </p:cNvSpPr>
                <p:nvPr/>
              </p:nvSpPr>
              <p:spPr bwMode="auto">
                <a:xfrm>
                  <a:off x="422" y="3648"/>
                  <a:ext cx="1242" cy="6"/>
                </a:xfrm>
                <a:prstGeom prst="rect">
                  <a:avLst/>
                </a:prstGeom>
                <a:solidFill>
                  <a:srgbClr val="9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0" name="Rectangle 155"/>
                <p:cNvSpPr>
                  <a:spLocks noChangeArrowheads="1"/>
                </p:cNvSpPr>
                <p:nvPr/>
              </p:nvSpPr>
              <p:spPr bwMode="auto">
                <a:xfrm>
                  <a:off x="422" y="3654"/>
                  <a:ext cx="1242" cy="7"/>
                </a:xfrm>
                <a:prstGeom prst="rect">
                  <a:avLst/>
                </a:prstGeom>
                <a:solidFill>
                  <a:srgbClr val="9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1" name="Rectangle 156"/>
                <p:cNvSpPr>
                  <a:spLocks noChangeArrowheads="1"/>
                </p:cNvSpPr>
                <p:nvPr/>
              </p:nvSpPr>
              <p:spPr bwMode="auto">
                <a:xfrm>
                  <a:off x="422" y="3661"/>
                  <a:ext cx="1242" cy="7"/>
                </a:xfrm>
                <a:prstGeom prst="rect">
                  <a:avLst/>
                </a:prstGeom>
                <a:solidFill>
                  <a:srgbClr val="8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2" name="Rectangle 157"/>
                <p:cNvSpPr>
                  <a:spLocks noChangeArrowheads="1"/>
                </p:cNvSpPr>
                <p:nvPr/>
              </p:nvSpPr>
              <p:spPr bwMode="auto">
                <a:xfrm>
                  <a:off x="422" y="3668"/>
                  <a:ext cx="1242" cy="6"/>
                </a:xfrm>
                <a:prstGeom prst="rect">
                  <a:avLst/>
                </a:prstGeom>
                <a:solidFill>
                  <a:srgbClr val="8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3" name="Rectangle 158"/>
                <p:cNvSpPr>
                  <a:spLocks noChangeArrowheads="1"/>
                </p:cNvSpPr>
                <p:nvPr/>
              </p:nvSpPr>
              <p:spPr bwMode="auto">
                <a:xfrm>
                  <a:off x="422" y="3674"/>
                  <a:ext cx="1242" cy="9"/>
                </a:xfrm>
                <a:prstGeom prst="rect">
                  <a:avLst/>
                </a:prstGeom>
                <a:solidFill>
                  <a:srgbClr val="8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4" name="Rectangle 159"/>
                <p:cNvSpPr>
                  <a:spLocks noChangeArrowheads="1"/>
                </p:cNvSpPr>
                <p:nvPr/>
              </p:nvSpPr>
              <p:spPr bwMode="auto">
                <a:xfrm>
                  <a:off x="422" y="3683"/>
                  <a:ext cx="1242" cy="6"/>
                </a:xfrm>
                <a:prstGeom prst="rect">
                  <a:avLst/>
                </a:prstGeom>
                <a:solidFill>
                  <a:srgbClr val="8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5" name="Rectangle 160"/>
                <p:cNvSpPr>
                  <a:spLocks noChangeArrowheads="1"/>
                </p:cNvSpPr>
                <p:nvPr/>
              </p:nvSpPr>
              <p:spPr bwMode="auto">
                <a:xfrm>
                  <a:off x="422" y="3689"/>
                  <a:ext cx="1242" cy="5"/>
                </a:xfrm>
                <a:prstGeom prst="rect">
                  <a:avLst/>
                </a:prstGeom>
                <a:solidFill>
                  <a:srgbClr val="8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6" name="Rectangle 161"/>
                <p:cNvSpPr>
                  <a:spLocks noChangeArrowheads="1"/>
                </p:cNvSpPr>
                <p:nvPr/>
              </p:nvSpPr>
              <p:spPr bwMode="auto">
                <a:xfrm>
                  <a:off x="422" y="3694"/>
                  <a:ext cx="1242" cy="10"/>
                </a:xfrm>
                <a:prstGeom prst="rect">
                  <a:avLst/>
                </a:prstGeom>
                <a:solidFill>
                  <a:srgbClr val="8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7" name="Rectangle 162"/>
                <p:cNvSpPr>
                  <a:spLocks noChangeArrowheads="1"/>
                </p:cNvSpPr>
                <p:nvPr/>
              </p:nvSpPr>
              <p:spPr bwMode="auto">
                <a:xfrm>
                  <a:off x="422" y="3704"/>
                  <a:ext cx="1242" cy="5"/>
                </a:xfrm>
                <a:prstGeom prst="rect">
                  <a:avLst/>
                </a:prstGeom>
                <a:solidFill>
                  <a:srgbClr val="8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8" name="Rectangle 163"/>
                <p:cNvSpPr>
                  <a:spLocks noChangeArrowheads="1"/>
                </p:cNvSpPr>
                <p:nvPr/>
              </p:nvSpPr>
              <p:spPr bwMode="auto">
                <a:xfrm>
                  <a:off x="422" y="3709"/>
                  <a:ext cx="1242" cy="10"/>
                </a:xfrm>
                <a:prstGeom prst="rect">
                  <a:avLst/>
                </a:prstGeom>
                <a:solidFill>
                  <a:srgbClr val="8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9" name="Rectangle 164"/>
                <p:cNvSpPr>
                  <a:spLocks noChangeArrowheads="1"/>
                </p:cNvSpPr>
                <p:nvPr/>
              </p:nvSpPr>
              <p:spPr bwMode="auto">
                <a:xfrm>
                  <a:off x="422" y="3719"/>
                  <a:ext cx="1242" cy="9"/>
                </a:xfrm>
                <a:prstGeom prst="rect">
                  <a:avLst/>
                </a:prstGeom>
                <a:solidFill>
                  <a:srgbClr val="7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0" name="Rectangle 165"/>
                <p:cNvSpPr>
                  <a:spLocks noChangeArrowheads="1"/>
                </p:cNvSpPr>
                <p:nvPr/>
              </p:nvSpPr>
              <p:spPr bwMode="auto">
                <a:xfrm>
                  <a:off x="422" y="3728"/>
                  <a:ext cx="1242" cy="7"/>
                </a:xfrm>
                <a:prstGeom prst="rect">
                  <a:avLst/>
                </a:prstGeom>
                <a:solidFill>
                  <a:srgbClr val="7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1" name="Rectangle 166"/>
                <p:cNvSpPr>
                  <a:spLocks noChangeArrowheads="1"/>
                </p:cNvSpPr>
                <p:nvPr/>
              </p:nvSpPr>
              <p:spPr bwMode="auto">
                <a:xfrm>
                  <a:off x="422" y="3735"/>
                  <a:ext cx="1242" cy="10"/>
                </a:xfrm>
                <a:prstGeom prst="rect">
                  <a:avLst/>
                </a:prstGeom>
                <a:solidFill>
                  <a:srgbClr val="7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2" name="Rectangle 167"/>
                <p:cNvSpPr>
                  <a:spLocks noChangeArrowheads="1"/>
                </p:cNvSpPr>
                <p:nvPr/>
              </p:nvSpPr>
              <p:spPr bwMode="auto">
                <a:xfrm>
                  <a:off x="422" y="3745"/>
                  <a:ext cx="1242" cy="9"/>
                </a:xfrm>
                <a:prstGeom prst="rect">
                  <a:avLst/>
                </a:prstGeom>
                <a:solidFill>
                  <a:srgbClr val="7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3" name="Rectangle 168"/>
                <p:cNvSpPr>
                  <a:spLocks noChangeArrowheads="1"/>
                </p:cNvSpPr>
                <p:nvPr/>
              </p:nvSpPr>
              <p:spPr bwMode="auto">
                <a:xfrm>
                  <a:off x="422" y="3754"/>
                  <a:ext cx="1242" cy="9"/>
                </a:xfrm>
                <a:prstGeom prst="rect">
                  <a:avLst/>
                </a:prstGeom>
                <a:solidFill>
                  <a:srgbClr val="7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4" name="Rectangle 169"/>
                <p:cNvSpPr>
                  <a:spLocks noChangeArrowheads="1"/>
                </p:cNvSpPr>
                <p:nvPr/>
              </p:nvSpPr>
              <p:spPr bwMode="auto">
                <a:xfrm>
                  <a:off x="422" y="3763"/>
                  <a:ext cx="1242" cy="8"/>
                </a:xfrm>
                <a:prstGeom prst="rect">
                  <a:avLst/>
                </a:prstGeom>
                <a:solidFill>
                  <a:srgbClr val="7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5" name="Rectangle 170"/>
                <p:cNvSpPr>
                  <a:spLocks noChangeArrowheads="1"/>
                </p:cNvSpPr>
                <p:nvPr/>
              </p:nvSpPr>
              <p:spPr bwMode="auto">
                <a:xfrm>
                  <a:off x="422" y="3771"/>
                  <a:ext cx="1242" cy="13"/>
                </a:xfrm>
                <a:prstGeom prst="rect">
                  <a:avLst/>
                </a:prstGeom>
                <a:solidFill>
                  <a:srgbClr val="7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6" name="Rectangle 171"/>
                <p:cNvSpPr>
                  <a:spLocks noChangeArrowheads="1"/>
                </p:cNvSpPr>
                <p:nvPr/>
              </p:nvSpPr>
              <p:spPr bwMode="auto">
                <a:xfrm>
                  <a:off x="422" y="3784"/>
                  <a:ext cx="1242" cy="11"/>
                </a:xfrm>
                <a:prstGeom prst="rect">
                  <a:avLst/>
                </a:prstGeom>
                <a:solidFill>
                  <a:srgbClr val="7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7" name="Rectangle 172"/>
                <p:cNvSpPr>
                  <a:spLocks noChangeArrowheads="1"/>
                </p:cNvSpPr>
                <p:nvPr/>
              </p:nvSpPr>
              <p:spPr bwMode="auto">
                <a:xfrm>
                  <a:off x="422" y="3795"/>
                  <a:ext cx="1242" cy="11"/>
                </a:xfrm>
                <a:prstGeom prst="rect">
                  <a:avLst/>
                </a:prstGeom>
                <a:solidFill>
                  <a:srgbClr val="6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8" name="Rectangle 173"/>
                <p:cNvSpPr>
                  <a:spLocks noChangeArrowheads="1"/>
                </p:cNvSpPr>
                <p:nvPr/>
              </p:nvSpPr>
              <p:spPr bwMode="auto">
                <a:xfrm>
                  <a:off x="422" y="3806"/>
                  <a:ext cx="1242" cy="15"/>
                </a:xfrm>
                <a:prstGeom prst="rect">
                  <a:avLst/>
                </a:prstGeom>
                <a:solidFill>
                  <a:srgbClr val="6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9" name="Rectangle 174"/>
                <p:cNvSpPr>
                  <a:spLocks noChangeArrowheads="1"/>
                </p:cNvSpPr>
                <p:nvPr/>
              </p:nvSpPr>
              <p:spPr bwMode="auto">
                <a:xfrm>
                  <a:off x="422" y="3821"/>
                  <a:ext cx="1242" cy="15"/>
                </a:xfrm>
                <a:prstGeom prst="rect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90" name="Rectangle 175"/>
                <p:cNvSpPr>
                  <a:spLocks noChangeArrowheads="1"/>
                </p:cNvSpPr>
                <p:nvPr/>
              </p:nvSpPr>
              <p:spPr bwMode="auto">
                <a:xfrm>
                  <a:off x="422" y="3836"/>
                  <a:ext cx="1242" cy="20"/>
                </a:xfrm>
                <a:prstGeom prst="rect">
                  <a:avLst/>
                </a:prstGeom>
                <a:solidFill>
                  <a:srgbClr val="6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91" name="Rectangle 176"/>
                <p:cNvSpPr>
                  <a:spLocks noChangeArrowheads="1"/>
                </p:cNvSpPr>
                <p:nvPr/>
              </p:nvSpPr>
              <p:spPr bwMode="auto">
                <a:xfrm>
                  <a:off x="422" y="3856"/>
                  <a:ext cx="1242" cy="13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92" name="Rectangle 177"/>
                <p:cNvSpPr>
                  <a:spLocks noChangeArrowheads="1"/>
                </p:cNvSpPr>
                <p:nvPr/>
              </p:nvSpPr>
              <p:spPr bwMode="auto">
                <a:xfrm>
                  <a:off x="423" y="3121"/>
                  <a:ext cx="1242" cy="748"/>
                </a:xfrm>
                <a:prstGeom prst="rect">
                  <a:avLst/>
                </a:prstGeom>
                <a:noFill/>
                <a:ln w="26988" cap="rnd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4403" name="Rectangle 184"/>
              <p:cNvSpPr>
                <a:spLocks noChangeArrowheads="1"/>
              </p:cNvSpPr>
              <p:nvPr/>
            </p:nvSpPr>
            <p:spPr bwMode="auto">
              <a:xfrm>
                <a:off x="773" y="3308"/>
                <a:ext cx="542" cy="1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27" name="Group 203"/>
              <p:cNvGrpSpPr>
                <a:grpSpLocks/>
              </p:cNvGrpSpPr>
              <p:nvPr/>
            </p:nvGrpSpPr>
            <p:grpSpPr bwMode="auto">
              <a:xfrm>
                <a:off x="462" y="3321"/>
                <a:ext cx="230" cy="165"/>
                <a:chOff x="469" y="3535"/>
                <a:chExt cx="230" cy="165"/>
              </a:xfrm>
            </p:grpSpPr>
            <p:sp>
              <p:nvSpPr>
                <p:cNvPr id="14413" name="Rectangle 201"/>
                <p:cNvSpPr>
                  <a:spLocks noChangeArrowheads="1"/>
                </p:cNvSpPr>
                <p:nvPr/>
              </p:nvSpPr>
              <p:spPr bwMode="auto">
                <a:xfrm>
                  <a:off x="469" y="3535"/>
                  <a:ext cx="230" cy="16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4" name="Rectangle 202"/>
                <p:cNvSpPr>
                  <a:spLocks noChangeArrowheads="1"/>
                </p:cNvSpPr>
                <p:nvPr/>
              </p:nvSpPr>
              <p:spPr bwMode="auto">
                <a:xfrm>
                  <a:off x="469" y="3535"/>
                  <a:ext cx="230" cy="165"/>
                </a:xfrm>
                <a:prstGeom prst="rect">
                  <a:avLst/>
                </a:prstGeom>
                <a:noFill/>
                <a:ln w="9525" cap="rnd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28" name="Group 206"/>
              <p:cNvGrpSpPr>
                <a:grpSpLocks/>
              </p:cNvGrpSpPr>
              <p:nvPr/>
            </p:nvGrpSpPr>
            <p:grpSpPr bwMode="auto">
              <a:xfrm>
                <a:off x="459" y="3528"/>
                <a:ext cx="230" cy="161"/>
                <a:chOff x="469" y="3351"/>
                <a:chExt cx="230" cy="161"/>
              </a:xfrm>
            </p:grpSpPr>
            <p:sp>
              <p:nvSpPr>
                <p:cNvPr id="14411" name="Rectangle 204"/>
                <p:cNvSpPr>
                  <a:spLocks noChangeArrowheads="1"/>
                </p:cNvSpPr>
                <p:nvPr/>
              </p:nvSpPr>
              <p:spPr bwMode="auto">
                <a:xfrm>
                  <a:off x="469" y="3351"/>
                  <a:ext cx="230" cy="1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2" name="Rectangle 205"/>
                <p:cNvSpPr>
                  <a:spLocks noChangeArrowheads="1"/>
                </p:cNvSpPr>
                <p:nvPr/>
              </p:nvSpPr>
              <p:spPr bwMode="auto">
                <a:xfrm>
                  <a:off x="469" y="3351"/>
                  <a:ext cx="230" cy="161"/>
                </a:xfrm>
                <a:prstGeom prst="rect">
                  <a:avLst/>
                </a:prstGeom>
                <a:noFill/>
                <a:ln w="9525" cap="rnd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4406" name="Freeform 207"/>
              <p:cNvSpPr>
                <a:spLocks noEditPoints="1"/>
              </p:cNvSpPr>
              <p:nvPr/>
            </p:nvSpPr>
            <p:spPr bwMode="auto">
              <a:xfrm>
                <a:off x="466" y="3763"/>
                <a:ext cx="213" cy="5"/>
              </a:xfrm>
              <a:custGeom>
                <a:avLst/>
                <a:gdLst>
                  <a:gd name="T0" fmla="*/ 0 w 1833"/>
                  <a:gd name="T1" fmla="*/ 0 h 50"/>
                  <a:gd name="T2" fmla="*/ 0 w 1833"/>
                  <a:gd name="T3" fmla="*/ 0 h 50"/>
                  <a:gd name="T4" fmla="*/ 0 w 1833"/>
                  <a:gd name="T5" fmla="*/ 0 h 50"/>
                  <a:gd name="T6" fmla="*/ 0 w 1833"/>
                  <a:gd name="T7" fmla="*/ 0 h 50"/>
                  <a:gd name="T8" fmla="*/ 0 w 1833"/>
                  <a:gd name="T9" fmla="*/ 0 h 50"/>
                  <a:gd name="T10" fmla="*/ 0 w 1833"/>
                  <a:gd name="T11" fmla="*/ 0 h 50"/>
                  <a:gd name="T12" fmla="*/ 0 w 1833"/>
                  <a:gd name="T13" fmla="*/ 0 h 50"/>
                  <a:gd name="T14" fmla="*/ 0 w 1833"/>
                  <a:gd name="T15" fmla="*/ 0 h 50"/>
                  <a:gd name="T16" fmla="*/ 0 w 1833"/>
                  <a:gd name="T17" fmla="*/ 0 h 50"/>
                  <a:gd name="T18" fmla="*/ 0 w 1833"/>
                  <a:gd name="T19" fmla="*/ 0 h 50"/>
                  <a:gd name="T20" fmla="*/ 0 w 1833"/>
                  <a:gd name="T21" fmla="*/ 0 h 50"/>
                  <a:gd name="T22" fmla="*/ 0 w 1833"/>
                  <a:gd name="T23" fmla="*/ 0 h 50"/>
                  <a:gd name="T24" fmla="*/ 0 w 1833"/>
                  <a:gd name="T25" fmla="*/ 0 h 50"/>
                  <a:gd name="T26" fmla="*/ 0 w 1833"/>
                  <a:gd name="T27" fmla="*/ 0 h 50"/>
                  <a:gd name="T28" fmla="*/ 0 w 1833"/>
                  <a:gd name="T29" fmla="*/ 0 h 50"/>
                  <a:gd name="T30" fmla="*/ 0 w 1833"/>
                  <a:gd name="T31" fmla="*/ 0 h 50"/>
                  <a:gd name="T32" fmla="*/ 0 w 1833"/>
                  <a:gd name="T33" fmla="*/ 0 h 50"/>
                  <a:gd name="T34" fmla="*/ 0 w 1833"/>
                  <a:gd name="T35" fmla="*/ 0 h 50"/>
                  <a:gd name="T36" fmla="*/ 0 w 1833"/>
                  <a:gd name="T37" fmla="*/ 0 h 50"/>
                  <a:gd name="T38" fmla="*/ 0 w 1833"/>
                  <a:gd name="T39" fmla="*/ 0 h 50"/>
                  <a:gd name="T40" fmla="*/ 0 w 1833"/>
                  <a:gd name="T41" fmla="*/ 0 h 50"/>
                  <a:gd name="T42" fmla="*/ 0 w 1833"/>
                  <a:gd name="T43" fmla="*/ 0 h 50"/>
                  <a:gd name="T44" fmla="*/ 0 w 1833"/>
                  <a:gd name="T45" fmla="*/ 0 h 50"/>
                  <a:gd name="T46" fmla="*/ 0 w 1833"/>
                  <a:gd name="T47" fmla="*/ 0 h 50"/>
                  <a:gd name="T48" fmla="*/ 0 w 1833"/>
                  <a:gd name="T49" fmla="*/ 0 h 50"/>
                  <a:gd name="T50" fmla="*/ 0 w 1833"/>
                  <a:gd name="T51" fmla="*/ 0 h 50"/>
                  <a:gd name="T52" fmla="*/ 0 w 1833"/>
                  <a:gd name="T53" fmla="*/ 0 h 50"/>
                  <a:gd name="T54" fmla="*/ 0 w 1833"/>
                  <a:gd name="T55" fmla="*/ 0 h 50"/>
                  <a:gd name="T56" fmla="*/ 0 w 1833"/>
                  <a:gd name="T57" fmla="*/ 0 h 50"/>
                  <a:gd name="T58" fmla="*/ 0 w 1833"/>
                  <a:gd name="T59" fmla="*/ 0 h 50"/>
                  <a:gd name="T60" fmla="*/ 0 w 1833"/>
                  <a:gd name="T61" fmla="*/ 0 h 50"/>
                  <a:gd name="T62" fmla="*/ 0 w 1833"/>
                  <a:gd name="T63" fmla="*/ 0 h 50"/>
                  <a:gd name="T64" fmla="*/ 0 w 1833"/>
                  <a:gd name="T65" fmla="*/ 0 h 50"/>
                  <a:gd name="T66" fmla="*/ 0 w 1833"/>
                  <a:gd name="T67" fmla="*/ 0 h 50"/>
                  <a:gd name="T68" fmla="*/ 0 w 1833"/>
                  <a:gd name="T69" fmla="*/ 0 h 50"/>
                  <a:gd name="T70" fmla="*/ 0 w 1833"/>
                  <a:gd name="T71" fmla="*/ 0 h 50"/>
                  <a:gd name="T72" fmla="*/ 0 w 1833"/>
                  <a:gd name="T73" fmla="*/ 0 h 50"/>
                  <a:gd name="T74" fmla="*/ 0 w 1833"/>
                  <a:gd name="T75" fmla="*/ 0 h 50"/>
                  <a:gd name="T76" fmla="*/ 0 w 1833"/>
                  <a:gd name="T77" fmla="*/ 0 h 50"/>
                  <a:gd name="T78" fmla="*/ 0 w 1833"/>
                  <a:gd name="T79" fmla="*/ 0 h 50"/>
                  <a:gd name="T80" fmla="*/ 0 w 1833"/>
                  <a:gd name="T81" fmla="*/ 0 h 50"/>
                  <a:gd name="T82" fmla="*/ 0 w 1833"/>
                  <a:gd name="T83" fmla="*/ 0 h 50"/>
                  <a:gd name="T84" fmla="*/ 0 w 1833"/>
                  <a:gd name="T85" fmla="*/ 0 h 50"/>
                  <a:gd name="T86" fmla="*/ 0 w 1833"/>
                  <a:gd name="T87" fmla="*/ 0 h 50"/>
                  <a:gd name="T88" fmla="*/ 0 w 1833"/>
                  <a:gd name="T89" fmla="*/ 0 h 50"/>
                  <a:gd name="T90" fmla="*/ 0 w 1833"/>
                  <a:gd name="T91" fmla="*/ 0 h 50"/>
                  <a:gd name="T92" fmla="*/ 0 w 1833"/>
                  <a:gd name="T93" fmla="*/ 0 h 50"/>
                  <a:gd name="T94" fmla="*/ 0 w 1833"/>
                  <a:gd name="T95" fmla="*/ 0 h 50"/>
                  <a:gd name="T96" fmla="*/ 0 w 1833"/>
                  <a:gd name="T97" fmla="*/ 0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33"/>
                  <a:gd name="T148" fmla="*/ 0 h 50"/>
                  <a:gd name="T149" fmla="*/ 1833 w 1833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33" h="50">
                    <a:moveTo>
                      <a:pt x="25" y="0"/>
                    </a:moveTo>
                    <a:lnTo>
                      <a:pt x="173" y="0"/>
                    </a:lnTo>
                    <a:cubicBezTo>
                      <a:pt x="187" y="0"/>
                      <a:pt x="198" y="11"/>
                      <a:pt x="198" y="25"/>
                    </a:cubicBezTo>
                    <a:cubicBezTo>
                      <a:pt x="198" y="39"/>
                      <a:pt x="187" y="50"/>
                      <a:pt x="173" y="50"/>
                    </a:cubicBezTo>
                    <a:lnTo>
                      <a:pt x="25" y="50"/>
                    </a:ln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lose/>
                    <a:moveTo>
                      <a:pt x="371" y="0"/>
                    </a:moveTo>
                    <a:lnTo>
                      <a:pt x="372" y="0"/>
                    </a:lnTo>
                    <a:cubicBezTo>
                      <a:pt x="385" y="0"/>
                      <a:pt x="396" y="11"/>
                      <a:pt x="396" y="25"/>
                    </a:cubicBezTo>
                    <a:cubicBezTo>
                      <a:pt x="396" y="39"/>
                      <a:pt x="385" y="50"/>
                      <a:pt x="372" y="50"/>
                    </a:cubicBezTo>
                    <a:lnTo>
                      <a:pt x="371" y="50"/>
                    </a:lnTo>
                    <a:cubicBezTo>
                      <a:pt x="358" y="50"/>
                      <a:pt x="347" y="39"/>
                      <a:pt x="347" y="25"/>
                    </a:cubicBezTo>
                    <a:cubicBezTo>
                      <a:pt x="347" y="11"/>
                      <a:pt x="358" y="0"/>
                      <a:pt x="371" y="0"/>
                    </a:cubicBezTo>
                    <a:close/>
                    <a:moveTo>
                      <a:pt x="570" y="0"/>
                    </a:moveTo>
                    <a:lnTo>
                      <a:pt x="718" y="0"/>
                    </a:lnTo>
                    <a:cubicBezTo>
                      <a:pt x="732" y="0"/>
                      <a:pt x="743" y="11"/>
                      <a:pt x="743" y="25"/>
                    </a:cubicBezTo>
                    <a:cubicBezTo>
                      <a:pt x="743" y="39"/>
                      <a:pt x="732" y="50"/>
                      <a:pt x="718" y="50"/>
                    </a:cubicBezTo>
                    <a:lnTo>
                      <a:pt x="570" y="50"/>
                    </a:lnTo>
                    <a:cubicBezTo>
                      <a:pt x="556" y="50"/>
                      <a:pt x="545" y="39"/>
                      <a:pt x="545" y="25"/>
                    </a:cubicBezTo>
                    <a:cubicBezTo>
                      <a:pt x="545" y="11"/>
                      <a:pt x="556" y="0"/>
                      <a:pt x="570" y="0"/>
                    </a:cubicBezTo>
                    <a:close/>
                    <a:moveTo>
                      <a:pt x="916" y="0"/>
                    </a:moveTo>
                    <a:lnTo>
                      <a:pt x="916" y="0"/>
                    </a:lnTo>
                    <a:cubicBezTo>
                      <a:pt x="930" y="0"/>
                      <a:pt x="941" y="11"/>
                      <a:pt x="941" y="25"/>
                    </a:cubicBezTo>
                    <a:cubicBezTo>
                      <a:pt x="941" y="39"/>
                      <a:pt x="930" y="50"/>
                      <a:pt x="916" y="50"/>
                    </a:cubicBezTo>
                    <a:cubicBezTo>
                      <a:pt x="903" y="50"/>
                      <a:pt x="892" y="39"/>
                      <a:pt x="892" y="25"/>
                    </a:cubicBezTo>
                    <a:cubicBezTo>
                      <a:pt x="892" y="11"/>
                      <a:pt x="903" y="0"/>
                      <a:pt x="916" y="0"/>
                    </a:cubicBezTo>
                    <a:close/>
                    <a:moveTo>
                      <a:pt x="1115" y="0"/>
                    </a:moveTo>
                    <a:lnTo>
                      <a:pt x="1263" y="0"/>
                    </a:lnTo>
                    <a:cubicBezTo>
                      <a:pt x="1277" y="0"/>
                      <a:pt x="1288" y="11"/>
                      <a:pt x="1288" y="25"/>
                    </a:cubicBezTo>
                    <a:cubicBezTo>
                      <a:pt x="1288" y="39"/>
                      <a:pt x="1277" y="50"/>
                      <a:pt x="1263" y="50"/>
                    </a:cubicBezTo>
                    <a:lnTo>
                      <a:pt x="1115" y="50"/>
                    </a:lnTo>
                    <a:cubicBezTo>
                      <a:pt x="1101" y="50"/>
                      <a:pt x="1090" y="39"/>
                      <a:pt x="1090" y="25"/>
                    </a:cubicBezTo>
                    <a:cubicBezTo>
                      <a:pt x="1090" y="11"/>
                      <a:pt x="1101" y="0"/>
                      <a:pt x="1115" y="0"/>
                    </a:cubicBezTo>
                    <a:close/>
                    <a:moveTo>
                      <a:pt x="1461" y="0"/>
                    </a:moveTo>
                    <a:lnTo>
                      <a:pt x="1461" y="0"/>
                    </a:lnTo>
                    <a:cubicBezTo>
                      <a:pt x="1475" y="0"/>
                      <a:pt x="1486" y="11"/>
                      <a:pt x="1486" y="25"/>
                    </a:cubicBezTo>
                    <a:cubicBezTo>
                      <a:pt x="1486" y="39"/>
                      <a:pt x="1475" y="50"/>
                      <a:pt x="1461" y="50"/>
                    </a:cubicBezTo>
                    <a:cubicBezTo>
                      <a:pt x="1448" y="50"/>
                      <a:pt x="1437" y="39"/>
                      <a:pt x="1437" y="25"/>
                    </a:cubicBezTo>
                    <a:cubicBezTo>
                      <a:pt x="1437" y="11"/>
                      <a:pt x="1448" y="0"/>
                      <a:pt x="1461" y="0"/>
                    </a:cubicBezTo>
                    <a:close/>
                    <a:moveTo>
                      <a:pt x="1659" y="0"/>
                    </a:moveTo>
                    <a:lnTo>
                      <a:pt x="1808" y="0"/>
                    </a:lnTo>
                    <a:cubicBezTo>
                      <a:pt x="1822" y="0"/>
                      <a:pt x="1833" y="11"/>
                      <a:pt x="1833" y="25"/>
                    </a:cubicBezTo>
                    <a:cubicBezTo>
                      <a:pt x="1833" y="39"/>
                      <a:pt x="1822" y="50"/>
                      <a:pt x="1808" y="50"/>
                    </a:cubicBezTo>
                    <a:lnTo>
                      <a:pt x="1659" y="50"/>
                    </a:lnTo>
                    <a:cubicBezTo>
                      <a:pt x="1646" y="50"/>
                      <a:pt x="1635" y="39"/>
                      <a:pt x="1635" y="25"/>
                    </a:cubicBezTo>
                    <a:cubicBezTo>
                      <a:pt x="1635" y="11"/>
                      <a:pt x="1646" y="0"/>
                      <a:pt x="1659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407" name="Text Box 249"/>
              <p:cNvSpPr txBox="1">
                <a:spLocks noChangeArrowheads="1"/>
              </p:cNvSpPr>
              <p:nvPr/>
            </p:nvSpPr>
            <p:spPr bwMode="auto">
              <a:xfrm>
                <a:off x="723" y="3315"/>
                <a:ext cx="91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CC"/>
                    </a:solidFill>
                    <a:latin typeface="Times New Roman" pitchFamily="18" charset="0"/>
                  </a:rPr>
                  <a:t>Phe liên minh</a:t>
                </a:r>
              </a:p>
            </p:txBody>
          </p:sp>
          <p:sp>
            <p:nvSpPr>
              <p:cNvPr id="14408" name="Text Box 250"/>
              <p:cNvSpPr txBox="1">
                <a:spLocks noChangeArrowheads="1"/>
              </p:cNvSpPr>
              <p:nvPr/>
            </p:nvSpPr>
            <p:spPr bwMode="auto">
              <a:xfrm>
                <a:off x="720" y="3474"/>
                <a:ext cx="91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CC"/>
                    </a:solidFill>
                    <a:latin typeface="Times New Roman" pitchFamily="18" charset="0"/>
                  </a:rPr>
                  <a:t>Phe hiệp ước</a:t>
                </a:r>
              </a:p>
            </p:txBody>
          </p:sp>
          <p:sp>
            <p:nvSpPr>
              <p:cNvPr id="14409" name="Text Box 251"/>
              <p:cNvSpPr txBox="1">
                <a:spLocks noChangeArrowheads="1"/>
              </p:cNvSpPr>
              <p:nvPr/>
            </p:nvSpPr>
            <p:spPr bwMode="auto">
              <a:xfrm>
                <a:off x="705" y="3132"/>
                <a:ext cx="9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Times New Roman" pitchFamily="18" charset="0"/>
                  </a:rPr>
                  <a:t>CHÚ GIẢI</a:t>
                </a:r>
              </a:p>
            </p:txBody>
          </p:sp>
          <p:sp>
            <p:nvSpPr>
              <p:cNvPr id="14410" name="Text Box 253"/>
              <p:cNvSpPr txBox="1">
                <a:spLocks noChangeArrowheads="1"/>
              </p:cNvSpPr>
              <p:nvPr/>
            </p:nvSpPr>
            <p:spPr bwMode="auto">
              <a:xfrm>
                <a:off x="693" y="3648"/>
                <a:ext cx="100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CC"/>
                    </a:solidFill>
                    <a:latin typeface="Times New Roman" pitchFamily="18" charset="0"/>
                  </a:rPr>
                  <a:t>Biên giới quốc gia</a:t>
                </a:r>
              </a:p>
            </p:txBody>
          </p:sp>
        </p:grpSp>
      </p:grpSp>
      <p:sp>
        <p:nvSpPr>
          <p:cNvPr id="203" name="Freeform 258"/>
          <p:cNvSpPr>
            <a:spLocks/>
          </p:cNvSpPr>
          <p:nvPr/>
        </p:nvSpPr>
        <p:spPr bwMode="auto">
          <a:xfrm rot="-6793981">
            <a:off x="2497138" y="2794000"/>
            <a:ext cx="331787" cy="1370013"/>
          </a:xfrm>
          <a:custGeom>
            <a:avLst/>
            <a:gdLst>
              <a:gd name="T0" fmla="*/ 0 w 336"/>
              <a:gd name="T1" fmla="*/ 2147483647 h 1632"/>
              <a:gd name="T2" fmla="*/ 2147483647 w 336"/>
              <a:gd name="T3" fmla="*/ 0 h 1632"/>
              <a:gd name="T4" fmla="*/ 2147483647 w 336"/>
              <a:gd name="T5" fmla="*/ 2147483647 h 1632"/>
              <a:gd name="T6" fmla="*/ 2147483647 w 336"/>
              <a:gd name="T7" fmla="*/ 2147483647 h 1632"/>
              <a:gd name="T8" fmla="*/ 2147483647 w 336"/>
              <a:gd name="T9" fmla="*/ 2147483647 h 1632"/>
              <a:gd name="T10" fmla="*/ 2147483647 w 336"/>
              <a:gd name="T11" fmla="*/ 2147483647 h 1632"/>
              <a:gd name="T12" fmla="*/ 2147483647 w 336"/>
              <a:gd name="T13" fmla="*/ 2147483647 h 1632"/>
              <a:gd name="T14" fmla="*/ 2147483647 w 336"/>
              <a:gd name="T15" fmla="*/ 2147483647 h 1632"/>
              <a:gd name="T16" fmla="*/ 0 w 336"/>
              <a:gd name="T17" fmla="*/ 2147483647 h 16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1632"/>
              <a:gd name="T29" fmla="*/ 336 w 336"/>
              <a:gd name="T30" fmla="*/ 1632 h 16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1632">
                <a:moveTo>
                  <a:pt x="0" y="336"/>
                </a:moveTo>
                <a:lnTo>
                  <a:pt x="144" y="0"/>
                </a:lnTo>
                <a:lnTo>
                  <a:pt x="288" y="336"/>
                </a:lnTo>
                <a:lnTo>
                  <a:pt x="192" y="288"/>
                </a:lnTo>
                <a:lnTo>
                  <a:pt x="336" y="1632"/>
                </a:lnTo>
                <a:lnTo>
                  <a:pt x="192" y="1440"/>
                </a:lnTo>
                <a:lnTo>
                  <a:pt x="48" y="1632"/>
                </a:lnTo>
                <a:lnTo>
                  <a:pt x="114" y="294"/>
                </a:lnTo>
                <a:lnTo>
                  <a:pt x="0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eaVert"/>
          <a:lstStyle/>
          <a:p>
            <a:endParaRPr lang="vi-VN"/>
          </a:p>
        </p:txBody>
      </p:sp>
      <p:sp>
        <p:nvSpPr>
          <p:cNvPr id="209" name="AutoShape 274"/>
          <p:cNvSpPr>
            <a:spLocks noChangeArrowheads="1"/>
          </p:cNvSpPr>
          <p:nvPr/>
        </p:nvSpPr>
        <p:spPr bwMode="auto">
          <a:xfrm rot="9977956">
            <a:off x="4932363" y="2319338"/>
            <a:ext cx="1508125" cy="317500"/>
          </a:xfrm>
          <a:prstGeom prst="notchedRightArrow">
            <a:avLst>
              <a:gd name="adj1" fmla="val 50000"/>
              <a:gd name="adj2" fmla="val 1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SG"/>
          </a:p>
        </p:txBody>
      </p:sp>
      <p:pic>
        <p:nvPicPr>
          <p:cNvPr id="210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600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738" y="2924175"/>
            <a:ext cx="517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" name="Freeform 258"/>
          <p:cNvSpPr>
            <a:spLocks/>
          </p:cNvSpPr>
          <p:nvPr/>
        </p:nvSpPr>
        <p:spPr bwMode="auto">
          <a:xfrm rot="-6793981">
            <a:off x="2844006" y="3077369"/>
            <a:ext cx="352425" cy="1360488"/>
          </a:xfrm>
          <a:custGeom>
            <a:avLst/>
            <a:gdLst>
              <a:gd name="T0" fmla="*/ 0 w 336"/>
              <a:gd name="T1" fmla="*/ 2147483647 h 1632"/>
              <a:gd name="T2" fmla="*/ 2147483647 w 336"/>
              <a:gd name="T3" fmla="*/ 0 h 1632"/>
              <a:gd name="T4" fmla="*/ 2147483647 w 336"/>
              <a:gd name="T5" fmla="*/ 2147483647 h 1632"/>
              <a:gd name="T6" fmla="*/ 2147483647 w 336"/>
              <a:gd name="T7" fmla="*/ 2147483647 h 1632"/>
              <a:gd name="T8" fmla="*/ 2147483647 w 336"/>
              <a:gd name="T9" fmla="*/ 2147483647 h 1632"/>
              <a:gd name="T10" fmla="*/ 2147483647 w 336"/>
              <a:gd name="T11" fmla="*/ 2147483647 h 1632"/>
              <a:gd name="T12" fmla="*/ 2147483647 w 336"/>
              <a:gd name="T13" fmla="*/ 2147483647 h 1632"/>
              <a:gd name="T14" fmla="*/ 2147483647 w 336"/>
              <a:gd name="T15" fmla="*/ 2147483647 h 1632"/>
              <a:gd name="T16" fmla="*/ 0 w 336"/>
              <a:gd name="T17" fmla="*/ 2147483647 h 16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1632"/>
              <a:gd name="T29" fmla="*/ 336 w 336"/>
              <a:gd name="T30" fmla="*/ 1632 h 16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1632">
                <a:moveTo>
                  <a:pt x="0" y="336"/>
                </a:moveTo>
                <a:lnTo>
                  <a:pt x="144" y="0"/>
                </a:lnTo>
                <a:lnTo>
                  <a:pt x="288" y="336"/>
                </a:lnTo>
                <a:lnTo>
                  <a:pt x="192" y="288"/>
                </a:lnTo>
                <a:lnTo>
                  <a:pt x="336" y="1632"/>
                </a:lnTo>
                <a:lnTo>
                  <a:pt x="192" y="1440"/>
                </a:lnTo>
                <a:lnTo>
                  <a:pt x="48" y="1632"/>
                </a:lnTo>
                <a:lnTo>
                  <a:pt x="114" y="294"/>
                </a:lnTo>
                <a:lnTo>
                  <a:pt x="0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eaVert"/>
          <a:lstStyle/>
          <a:p>
            <a:endParaRPr lang="vi-VN"/>
          </a:p>
        </p:txBody>
      </p:sp>
      <p:pic>
        <p:nvPicPr>
          <p:cNvPr id="215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141663"/>
            <a:ext cx="64294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" name="AutoShape 274"/>
          <p:cNvSpPr>
            <a:spLocks noChangeArrowheads="1"/>
          </p:cNvSpPr>
          <p:nvPr/>
        </p:nvSpPr>
        <p:spPr bwMode="auto">
          <a:xfrm rot="9977956">
            <a:off x="4932363" y="2706688"/>
            <a:ext cx="1508125" cy="288925"/>
          </a:xfrm>
          <a:prstGeom prst="notchedRightArrow">
            <a:avLst>
              <a:gd name="adj1" fmla="val 50000"/>
              <a:gd name="adj2" fmla="val 1304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SG"/>
          </a:p>
        </p:txBody>
      </p:sp>
      <p:sp>
        <p:nvSpPr>
          <p:cNvPr id="218" name="AutoShape 274"/>
          <p:cNvSpPr>
            <a:spLocks noChangeArrowheads="1"/>
          </p:cNvSpPr>
          <p:nvPr/>
        </p:nvSpPr>
        <p:spPr bwMode="auto">
          <a:xfrm rot="9977956">
            <a:off x="4932363" y="2924175"/>
            <a:ext cx="1508125" cy="317500"/>
          </a:xfrm>
          <a:prstGeom prst="notchedRightArrow">
            <a:avLst>
              <a:gd name="adj1" fmla="val 50000"/>
              <a:gd name="adj2" fmla="val 1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SG"/>
          </a:p>
        </p:txBody>
      </p:sp>
      <p:sp>
        <p:nvSpPr>
          <p:cNvPr id="14352" name="Text Box 266"/>
          <p:cNvSpPr txBox="1">
            <a:spLocks noChangeArrowheads="1"/>
          </p:cNvSpPr>
          <p:nvPr/>
        </p:nvSpPr>
        <p:spPr bwMode="auto">
          <a:xfrm>
            <a:off x="1000100" y="3357562"/>
            <a:ext cx="785818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Pa-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ri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6" name="AutoShape 274"/>
          <p:cNvSpPr>
            <a:spLocks noChangeArrowheads="1"/>
          </p:cNvSpPr>
          <p:nvPr/>
        </p:nvSpPr>
        <p:spPr bwMode="auto">
          <a:xfrm rot="404051" flipV="1">
            <a:off x="2297795" y="2928808"/>
            <a:ext cx="1101615" cy="266250"/>
          </a:xfrm>
          <a:prstGeom prst="notchedRightArrow">
            <a:avLst>
              <a:gd name="adj1" fmla="val 50000"/>
              <a:gd name="adj2" fmla="val 1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SG"/>
          </a:p>
        </p:txBody>
      </p:sp>
      <p:sp>
        <p:nvSpPr>
          <p:cNvPr id="219" name="AutoShape 274"/>
          <p:cNvSpPr>
            <a:spLocks noChangeArrowheads="1"/>
          </p:cNvSpPr>
          <p:nvPr/>
        </p:nvSpPr>
        <p:spPr bwMode="auto">
          <a:xfrm rot="20436729">
            <a:off x="1937711" y="3451212"/>
            <a:ext cx="1477305" cy="306081"/>
          </a:xfrm>
          <a:prstGeom prst="notchedRightArrow">
            <a:avLst>
              <a:gd name="adj1" fmla="val 50000"/>
              <a:gd name="adj2" fmla="val 1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SG"/>
          </a:p>
        </p:txBody>
      </p:sp>
      <p:sp>
        <p:nvSpPr>
          <p:cNvPr id="2" name="TextBox 1"/>
          <p:cNvSpPr txBox="1"/>
          <p:nvPr/>
        </p:nvSpPr>
        <p:spPr>
          <a:xfrm>
            <a:off x="152400" y="-51375"/>
            <a:ext cx="842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7" name="Freeform 258"/>
          <p:cNvSpPr>
            <a:spLocks/>
          </p:cNvSpPr>
          <p:nvPr/>
        </p:nvSpPr>
        <p:spPr bwMode="auto">
          <a:xfrm rot="3667438" flipH="1">
            <a:off x="3750987" y="2393633"/>
            <a:ext cx="300372" cy="1465457"/>
          </a:xfrm>
          <a:custGeom>
            <a:avLst/>
            <a:gdLst>
              <a:gd name="T0" fmla="*/ 0 w 336"/>
              <a:gd name="T1" fmla="*/ 2147483647 h 1632"/>
              <a:gd name="T2" fmla="*/ 2147483647 w 336"/>
              <a:gd name="T3" fmla="*/ 0 h 1632"/>
              <a:gd name="T4" fmla="*/ 2147483647 w 336"/>
              <a:gd name="T5" fmla="*/ 2147483647 h 1632"/>
              <a:gd name="T6" fmla="*/ 2147483647 w 336"/>
              <a:gd name="T7" fmla="*/ 2147483647 h 1632"/>
              <a:gd name="T8" fmla="*/ 2147483647 w 336"/>
              <a:gd name="T9" fmla="*/ 2147483647 h 1632"/>
              <a:gd name="T10" fmla="*/ 2147483647 w 336"/>
              <a:gd name="T11" fmla="*/ 2147483647 h 1632"/>
              <a:gd name="T12" fmla="*/ 2147483647 w 336"/>
              <a:gd name="T13" fmla="*/ 2147483647 h 1632"/>
              <a:gd name="T14" fmla="*/ 2147483647 w 336"/>
              <a:gd name="T15" fmla="*/ 2147483647 h 1632"/>
              <a:gd name="T16" fmla="*/ 0 w 336"/>
              <a:gd name="T17" fmla="*/ 2147483647 h 16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1632"/>
              <a:gd name="T29" fmla="*/ 336 w 336"/>
              <a:gd name="T30" fmla="*/ 1632 h 16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1632">
                <a:moveTo>
                  <a:pt x="0" y="336"/>
                </a:moveTo>
                <a:lnTo>
                  <a:pt x="144" y="0"/>
                </a:lnTo>
                <a:lnTo>
                  <a:pt x="288" y="336"/>
                </a:lnTo>
                <a:lnTo>
                  <a:pt x="192" y="288"/>
                </a:lnTo>
                <a:lnTo>
                  <a:pt x="336" y="1632"/>
                </a:lnTo>
                <a:lnTo>
                  <a:pt x="192" y="1440"/>
                </a:lnTo>
                <a:lnTo>
                  <a:pt x="48" y="1632"/>
                </a:lnTo>
                <a:lnTo>
                  <a:pt x="114" y="294"/>
                </a:lnTo>
                <a:lnTo>
                  <a:pt x="0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eaVert"/>
          <a:lstStyle/>
          <a:p>
            <a:endParaRPr lang="vi-VN"/>
          </a:p>
        </p:txBody>
      </p:sp>
      <p:sp>
        <p:nvSpPr>
          <p:cNvPr id="208" name="TextBox 207"/>
          <p:cNvSpPr txBox="1"/>
          <p:nvPr/>
        </p:nvSpPr>
        <p:spPr>
          <a:xfrm>
            <a:off x="7643834" y="5786454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vi-V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7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9" grpId="0" animBg="1"/>
      <p:bldP spid="213" grpId="0" animBg="1"/>
      <p:bldP spid="217" grpId="0" animBg="1"/>
      <p:bldP spid="218" grpId="0" animBg="1"/>
      <p:bldP spid="216" grpId="0" animBg="1"/>
      <p:bldP spid="219" grpId="0" animBg="1"/>
      <p:bldP spid="6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785786" y="1357298"/>
            <a:ext cx="7215238" cy="81748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78053" tIns="39027" rIns="78053" bIns="39027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1914 - 1918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1643042" y="428604"/>
            <a:ext cx="5072098" cy="4481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8053" tIns="39027" rIns="78053" bIns="390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85720" y="2571744"/>
            <a:ext cx="8568531" cy="266413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8053" tIns="39027" rIns="78053" bIns="39027" anchor="ctr">
            <a:spAutoFit/>
          </a:bodyPr>
          <a:lstStyle/>
          <a:p>
            <a:pPr algn="just" eaLnBrk="0" hangingPunct="0">
              <a:buFontTx/>
              <a:buChar char="-"/>
            </a:pP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 Lúc </a:t>
            </a:r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đầu chỉ có 5 cường quốc châu Âu tham chiến, dần dần 38 nước trên thế giới và nhiều thuộc địa của các nước </a:t>
            </a: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đế quốc </a:t>
            </a:r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bị lôi cuốn vào cuộc chiến tranh. </a:t>
            </a:r>
            <a:endParaRPr lang="sv-SE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 Chiến </a:t>
            </a:r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sự diễn ra ở nhiều nơi, trên nhiều lục địa, trên biển và đại dương, song chiến trường chính vẫn là châu </a:t>
            </a: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Âu. </a:t>
            </a:r>
          </a:p>
          <a:p>
            <a:pPr algn="just" eaLnBrk="0" hangingPunct="0"/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=&gt; Cuộc chiến </a:t>
            </a:r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năm 1914 </a:t>
            </a:r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– 1918 là cuộc Chiến tranh thế giới thứ nhất.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3277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2" descr="ban do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214314"/>
            <a:ext cx="8572500" cy="5913904"/>
          </a:xfrm>
          <a:noFill/>
        </p:spPr>
      </p:pic>
      <p:sp>
        <p:nvSpPr>
          <p:cNvPr id="9" name="Oval 8"/>
          <p:cNvSpPr/>
          <p:nvPr/>
        </p:nvSpPr>
        <p:spPr>
          <a:xfrm>
            <a:off x="785813" y="1500188"/>
            <a:ext cx="1214438" cy="1000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53" tIns="39027" rIns="78053" bIns="39027"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0" name="Oval 9"/>
          <p:cNvSpPr/>
          <p:nvPr/>
        </p:nvSpPr>
        <p:spPr>
          <a:xfrm>
            <a:off x="357188" y="928688"/>
            <a:ext cx="1785938" cy="2000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53" tIns="39027" rIns="78053" bIns="39027"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1" name="Oval 10"/>
          <p:cNvSpPr/>
          <p:nvPr/>
        </p:nvSpPr>
        <p:spPr>
          <a:xfrm>
            <a:off x="285750" y="571500"/>
            <a:ext cx="2286000" cy="2643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53" tIns="39027" rIns="78053" bIns="39027"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2" name="Oval 11"/>
          <p:cNvSpPr/>
          <p:nvPr/>
        </p:nvSpPr>
        <p:spPr>
          <a:xfrm>
            <a:off x="285750" y="357188"/>
            <a:ext cx="3000375" cy="3571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53" tIns="39027" rIns="78053" bIns="39027"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3" name="Oval 12"/>
          <p:cNvSpPr/>
          <p:nvPr/>
        </p:nvSpPr>
        <p:spPr>
          <a:xfrm>
            <a:off x="285750" y="214313"/>
            <a:ext cx="4071938" cy="400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53" tIns="39027" rIns="78053" bIns="39027" anchor="ctr"/>
          <a:lstStyle/>
          <a:p>
            <a:pPr algn="ctr">
              <a:defRPr/>
            </a:pPr>
            <a:endParaRPr lang="en-SG"/>
          </a:p>
        </p:txBody>
      </p:sp>
      <p:pic>
        <p:nvPicPr>
          <p:cNvPr id="22" name="Picture 2" descr="D:\GIAI TRI\hinhdongpp\fi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5716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D:\GIAI TRI\hinhdongpp\fi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0718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D:\GIAI TRI\hinhdongpp\fi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7859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D:\GIAI TRI\hinhdongpp\fi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3574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D:\GIAI TRI\hinhdongpp\fi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164306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00297" y="3857624"/>
            <a:ext cx="6215107" cy="2079364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8053" tIns="39027" rIns="78053" bIns="390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400.000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300.000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Nam)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4525963"/>
          </a:xfrm>
        </p:spPr>
        <p:txBody>
          <a:bodyPr rtlCol="0">
            <a:normAutofit fontScale="850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thỉu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thỉu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thỉu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	      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vi-VN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04271" y="5674379"/>
            <a:ext cx="8839729" cy="1002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square" lIns="78053" tIns="39027" rIns="78053" bIns="39027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“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8675" name="Picture 7" descr="DSC_0005 copy"/>
          <p:cNvPicPr>
            <a:picLocks noChangeAspect="1" noChangeArrowheads="1"/>
          </p:cNvPicPr>
          <p:nvPr/>
        </p:nvPicPr>
        <p:blipFill>
          <a:blip r:embed="rId2"/>
          <a:srcRect l="24789" t="40514" r="20819" b="22516"/>
          <a:stretch>
            <a:fillRect/>
          </a:stretch>
        </p:blipFill>
        <p:spPr bwMode="auto">
          <a:xfrm>
            <a:off x="228865" y="75640"/>
            <a:ext cx="9144000" cy="559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571603" y="5018835"/>
            <a:ext cx="6143669" cy="632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8053" tIns="39027" rIns="78053" bIns="3902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9">
            <a:hlinkClick r:id="rId3" action="ppaction://hlinksldjump" highlightClick="1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8305271" y="6782360"/>
            <a:ext cx="838729" cy="532279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8053" tIns="39027" rIns="78053" bIns="39027" anchor="ctr"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  <p:bldP spid="286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55562" y="456640"/>
            <a:ext cx="919956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8676" name="Picture 2" descr="imag1270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08480" y="116261"/>
            <a:ext cx="8973344" cy="5904099"/>
          </a:xfrm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2285984" y="6020361"/>
            <a:ext cx="4071966" cy="609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lIns="78053" tIns="39027" rIns="78053" bIns="39027" anchor="ctr"/>
          <a:lstStyle/>
          <a:p>
            <a:pPr algn="ctr"/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55562" y="456640"/>
            <a:ext cx="919956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0964" name="Picture 2" descr="C:\Users\Win7\Downloads\top5_kienthuc_2_pn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324" y="585508"/>
            <a:ext cx="8125354" cy="52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447271" y="6020361"/>
            <a:ext cx="6705865" cy="609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lIns="78053" tIns="39027" rIns="78053" bIns="39027" anchor="ctr"/>
          <a:lstStyle/>
          <a:p>
            <a:pPr algn="ctr"/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6143644"/>
            <a:ext cx="3796454" cy="526302"/>
          </a:xfrm>
          <a:solidFill>
            <a:schemeClr val="accent5">
              <a:lumMod val="20000"/>
              <a:lumOff val="80000"/>
            </a:schemeClr>
          </a:solidFill>
          <a:extLst>
            <a:ext uri="{91240B29-F687-4F45-9708-019B960494DF}"/>
          </a:extLst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2800" b="1" dirty="0" err="1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7506" indent="-350969"/>
            <a:endParaRPr lang="vi-VN" dirty="0" smtClean="0">
              <a:latin typeface="Calibri" pitchFamily="34" charset="0"/>
            </a:endParaRPr>
          </a:p>
        </p:txBody>
      </p:sp>
      <p:pic>
        <p:nvPicPr>
          <p:cNvPr id="65540" name="Picture 4" descr="CTTG I t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857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627313" y="6248681"/>
            <a:ext cx="4537604" cy="609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053" tIns="39027" rIns="78053" bIns="39027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bombers3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0769"/>
            <a:ext cx="9144000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AutoShap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000769"/>
            <a:ext cx="4590521" cy="8572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duytusonguyen@gmail.com</a:t>
            </a:r>
          </a:p>
        </p:txBody>
      </p:sp>
      <p:pic>
        <p:nvPicPr>
          <p:cNvPr id="14338" name="Picture 2" descr="ban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27125" y="247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071802" y="2786058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19 –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857356" y="3571876"/>
            <a:ext cx="634364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(1914 – 1918).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FFFFFF"/>
                </a:solidFill>
                <a:latin typeface="Verdana" pitchFamily="34" charset="0"/>
              </a:rPr>
              <a:t>Company Logo</a:t>
            </a:r>
          </a:p>
          <a:p>
            <a:pPr eaLnBrk="1" hangingPunct="1"/>
            <a:endParaRPr lang="en-US" sz="10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339" name="AutoShape 7"/>
          <p:cNvSpPr>
            <a:spLocks noChangeAspect="1" noChangeArrowheads="1" noTextEdit="1"/>
          </p:cNvSpPr>
          <p:nvPr/>
        </p:nvSpPr>
        <p:spPr bwMode="auto">
          <a:xfrm>
            <a:off x="381000" y="209550"/>
            <a:ext cx="87614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0" name="Text Box 248"/>
          <p:cNvSpPr txBox="1">
            <a:spLocks noChangeArrowheads="1"/>
          </p:cNvSpPr>
          <p:nvPr/>
        </p:nvSpPr>
        <p:spPr bwMode="auto">
          <a:xfrm>
            <a:off x="7500938" y="5819775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THỔ NHĨ KỲ</a:t>
            </a:r>
          </a:p>
        </p:txBody>
      </p:sp>
      <p:grpSp>
        <p:nvGrpSpPr>
          <p:cNvPr id="3" name="Group 256"/>
          <p:cNvGrpSpPr>
            <a:grpSpLocks/>
          </p:cNvGrpSpPr>
          <p:nvPr/>
        </p:nvGrpSpPr>
        <p:grpSpPr bwMode="auto">
          <a:xfrm>
            <a:off x="357158" y="285728"/>
            <a:ext cx="8531225" cy="6399212"/>
            <a:chOff x="420" y="158"/>
            <a:chExt cx="5192" cy="4031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32" y="192"/>
              <a:ext cx="5169" cy="3687"/>
              <a:chOff x="414" y="180"/>
              <a:chExt cx="5169" cy="3687"/>
            </a:xfrm>
          </p:grpSpPr>
          <p:pic>
            <p:nvPicPr>
              <p:cNvPr id="14547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" y="190"/>
                <a:ext cx="5151" cy="3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48" name="Rectangle 14"/>
              <p:cNvSpPr>
                <a:spLocks noChangeArrowheads="1"/>
              </p:cNvSpPr>
              <p:nvPr/>
            </p:nvSpPr>
            <p:spPr bwMode="auto">
              <a:xfrm>
                <a:off x="414" y="180"/>
                <a:ext cx="5169" cy="3687"/>
              </a:xfrm>
              <a:prstGeom prst="rect">
                <a:avLst/>
              </a:prstGeom>
              <a:noFill/>
              <a:ln w="26988" cap="rnd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420" y="158"/>
              <a:ext cx="5192" cy="3709"/>
              <a:chOff x="420" y="158"/>
              <a:chExt cx="5192" cy="3709"/>
            </a:xfrm>
          </p:grpSpPr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3274" y="158"/>
                <a:ext cx="2338" cy="2696"/>
                <a:chOff x="3274" y="158"/>
                <a:chExt cx="2338" cy="2696"/>
              </a:xfrm>
            </p:grpSpPr>
            <p:sp>
              <p:nvSpPr>
                <p:cNvPr id="14545" name="Freeform 16"/>
                <p:cNvSpPr>
                  <a:spLocks/>
                </p:cNvSpPr>
                <p:nvPr/>
              </p:nvSpPr>
              <p:spPr bwMode="auto">
                <a:xfrm>
                  <a:off x="3274" y="158"/>
                  <a:ext cx="2338" cy="2696"/>
                </a:xfrm>
                <a:custGeom>
                  <a:avLst/>
                  <a:gdLst>
                    <a:gd name="T0" fmla="*/ 0 w 10071"/>
                    <a:gd name="T1" fmla="*/ 0 h 11612"/>
                    <a:gd name="T2" fmla="*/ 0 w 10071"/>
                    <a:gd name="T3" fmla="*/ 0 h 11612"/>
                    <a:gd name="T4" fmla="*/ 0 w 10071"/>
                    <a:gd name="T5" fmla="*/ 0 h 11612"/>
                    <a:gd name="T6" fmla="*/ 0 w 10071"/>
                    <a:gd name="T7" fmla="*/ 0 h 11612"/>
                    <a:gd name="T8" fmla="*/ 0 w 10071"/>
                    <a:gd name="T9" fmla="*/ 0 h 11612"/>
                    <a:gd name="T10" fmla="*/ 0 w 10071"/>
                    <a:gd name="T11" fmla="*/ 0 h 11612"/>
                    <a:gd name="T12" fmla="*/ 0 w 10071"/>
                    <a:gd name="T13" fmla="*/ 0 h 11612"/>
                    <a:gd name="T14" fmla="*/ 0 w 10071"/>
                    <a:gd name="T15" fmla="*/ 0 h 11612"/>
                    <a:gd name="T16" fmla="*/ 0 w 10071"/>
                    <a:gd name="T17" fmla="*/ 0 h 11612"/>
                    <a:gd name="T18" fmla="*/ 0 w 10071"/>
                    <a:gd name="T19" fmla="*/ 0 h 11612"/>
                    <a:gd name="T20" fmla="*/ 0 w 10071"/>
                    <a:gd name="T21" fmla="*/ 0 h 11612"/>
                    <a:gd name="T22" fmla="*/ 0 w 10071"/>
                    <a:gd name="T23" fmla="*/ 0 h 11612"/>
                    <a:gd name="T24" fmla="*/ 0 w 10071"/>
                    <a:gd name="T25" fmla="*/ 0 h 11612"/>
                    <a:gd name="T26" fmla="*/ 0 w 10071"/>
                    <a:gd name="T27" fmla="*/ 0 h 11612"/>
                    <a:gd name="T28" fmla="*/ 0 w 10071"/>
                    <a:gd name="T29" fmla="*/ 0 h 11612"/>
                    <a:gd name="T30" fmla="*/ 0 w 10071"/>
                    <a:gd name="T31" fmla="*/ 0 h 11612"/>
                    <a:gd name="T32" fmla="*/ 0 w 10071"/>
                    <a:gd name="T33" fmla="*/ 0 h 11612"/>
                    <a:gd name="T34" fmla="*/ 0 w 10071"/>
                    <a:gd name="T35" fmla="*/ 0 h 11612"/>
                    <a:gd name="T36" fmla="*/ 0 w 10071"/>
                    <a:gd name="T37" fmla="*/ 0 h 11612"/>
                    <a:gd name="T38" fmla="*/ 0 w 10071"/>
                    <a:gd name="T39" fmla="*/ 0 h 11612"/>
                    <a:gd name="T40" fmla="*/ 0 w 10071"/>
                    <a:gd name="T41" fmla="*/ 0 h 11612"/>
                    <a:gd name="T42" fmla="*/ 0 w 10071"/>
                    <a:gd name="T43" fmla="*/ 0 h 11612"/>
                    <a:gd name="T44" fmla="*/ 0 w 10071"/>
                    <a:gd name="T45" fmla="*/ 0 h 11612"/>
                    <a:gd name="T46" fmla="*/ 0 w 10071"/>
                    <a:gd name="T47" fmla="*/ 0 h 11612"/>
                    <a:gd name="T48" fmla="*/ 0 w 10071"/>
                    <a:gd name="T49" fmla="*/ 0 h 11612"/>
                    <a:gd name="T50" fmla="*/ 0 w 10071"/>
                    <a:gd name="T51" fmla="*/ 0 h 11612"/>
                    <a:gd name="T52" fmla="*/ 0 w 10071"/>
                    <a:gd name="T53" fmla="*/ 0 h 11612"/>
                    <a:gd name="T54" fmla="*/ 0 w 10071"/>
                    <a:gd name="T55" fmla="*/ 0 h 11612"/>
                    <a:gd name="T56" fmla="*/ 0 w 10071"/>
                    <a:gd name="T57" fmla="*/ 0 h 11612"/>
                    <a:gd name="T58" fmla="*/ 0 w 10071"/>
                    <a:gd name="T59" fmla="*/ 0 h 11612"/>
                    <a:gd name="T60" fmla="*/ 0 w 10071"/>
                    <a:gd name="T61" fmla="*/ 0 h 11612"/>
                    <a:gd name="T62" fmla="*/ 0 w 10071"/>
                    <a:gd name="T63" fmla="*/ 0 h 11612"/>
                    <a:gd name="T64" fmla="*/ 0 w 10071"/>
                    <a:gd name="T65" fmla="*/ 0 h 11612"/>
                    <a:gd name="T66" fmla="*/ 0 w 10071"/>
                    <a:gd name="T67" fmla="*/ 0 h 11612"/>
                    <a:gd name="T68" fmla="*/ 0 w 10071"/>
                    <a:gd name="T69" fmla="*/ 0 h 11612"/>
                    <a:gd name="T70" fmla="*/ 0 w 10071"/>
                    <a:gd name="T71" fmla="*/ 0 h 11612"/>
                    <a:gd name="T72" fmla="*/ 0 w 10071"/>
                    <a:gd name="T73" fmla="*/ 0 h 11612"/>
                    <a:gd name="T74" fmla="*/ 0 w 10071"/>
                    <a:gd name="T75" fmla="*/ 0 h 11612"/>
                    <a:gd name="T76" fmla="*/ 0 w 10071"/>
                    <a:gd name="T77" fmla="*/ 0 h 11612"/>
                    <a:gd name="T78" fmla="*/ 0 w 10071"/>
                    <a:gd name="T79" fmla="*/ 0 h 11612"/>
                    <a:gd name="T80" fmla="*/ 0 w 10071"/>
                    <a:gd name="T81" fmla="*/ 0 h 11612"/>
                    <a:gd name="T82" fmla="*/ 0 w 10071"/>
                    <a:gd name="T83" fmla="*/ 0 h 11612"/>
                    <a:gd name="T84" fmla="*/ 0 w 10071"/>
                    <a:gd name="T85" fmla="*/ 0 h 11612"/>
                    <a:gd name="T86" fmla="*/ 0 w 10071"/>
                    <a:gd name="T87" fmla="*/ 0 h 11612"/>
                    <a:gd name="T88" fmla="*/ 0 w 10071"/>
                    <a:gd name="T89" fmla="*/ 0 h 11612"/>
                    <a:gd name="T90" fmla="*/ 0 w 10071"/>
                    <a:gd name="T91" fmla="*/ 0 h 11612"/>
                    <a:gd name="T92" fmla="*/ 0 w 10071"/>
                    <a:gd name="T93" fmla="*/ 0 h 11612"/>
                    <a:gd name="T94" fmla="*/ 0 w 10071"/>
                    <a:gd name="T95" fmla="*/ 0 h 11612"/>
                    <a:gd name="T96" fmla="*/ 0 w 10071"/>
                    <a:gd name="T97" fmla="*/ 0 h 11612"/>
                    <a:gd name="T98" fmla="*/ 0 w 10071"/>
                    <a:gd name="T99" fmla="*/ 0 h 116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071"/>
                    <a:gd name="T151" fmla="*/ 0 h 11612"/>
                    <a:gd name="T152" fmla="*/ 10071 w 10071"/>
                    <a:gd name="T153" fmla="*/ 11612 h 1161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071" h="11612">
                      <a:moveTo>
                        <a:pt x="1882" y="83"/>
                      </a:moveTo>
                      <a:cubicBezTo>
                        <a:pt x="2078" y="0"/>
                        <a:pt x="1873" y="54"/>
                        <a:pt x="2005" y="211"/>
                      </a:cubicBezTo>
                      <a:cubicBezTo>
                        <a:pt x="2035" y="244"/>
                        <a:pt x="2095" y="231"/>
                        <a:pt x="2137" y="244"/>
                      </a:cubicBezTo>
                      <a:cubicBezTo>
                        <a:pt x="2172" y="223"/>
                        <a:pt x="2201" y="186"/>
                        <a:pt x="2240" y="178"/>
                      </a:cubicBezTo>
                      <a:cubicBezTo>
                        <a:pt x="2478" y="140"/>
                        <a:pt x="2227" y="467"/>
                        <a:pt x="2308" y="504"/>
                      </a:cubicBezTo>
                      <a:cubicBezTo>
                        <a:pt x="2491" y="586"/>
                        <a:pt x="2712" y="483"/>
                        <a:pt x="2913" y="471"/>
                      </a:cubicBezTo>
                      <a:cubicBezTo>
                        <a:pt x="2993" y="235"/>
                        <a:pt x="3262" y="264"/>
                        <a:pt x="3483" y="244"/>
                      </a:cubicBezTo>
                      <a:cubicBezTo>
                        <a:pt x="3530" y="231"/>
                        <a:pt x="3573" y="223"/>
                        <a:pt x="3619" y="211"/>
                      </a:cubicBezTo>
                      <a:cubicBezTo>
                        <a:pt x="3688" y="190"/>
                        <a:pt x="3820" y="145"/>
                        <a:pt x="3820" y="145"/>
                      </a:cubicBezTo>
                      <a:cubicBezTo>
                        <a:pt x="4147" y="186"/>
                        <a:pt x="4467" y="239"/>
                        <a:pt x="4795" y="277"/>
                      </a:cubicBezTo>
                      <a:cubicBezTo>
                        <a:pt x="4978" y="388"/>
                        <a:pt x="5127" y="260"/>
                        <a:pt x="5199" y="471"/>
                      </a:cubicBezTo>
                      <a:cubicBezTo>
                        <a:pt x="5072" y="512"/>
                        <a:pt x="4923" y="487"/>
                        <a:pt x="4795" y="537"/>
                      </a:cubicBezTo>
                      <a:cubicBezTo>
                        <a:pt x="4761" y="549"/>
                        <a:pt x="4782" y="607"/>
                        <a:pt x="4761" y="632"/>
                      </a:cubicBezTo>
                      <a:cubicBezTo>
                        <a:pt x="4735" y="661"/>
                        <a:pt x="4693" y="677"/>
                        <a:pt x="4659" y="698"/>
                      </a:cubicBezTo>
                      <a:cubicBezTo>
                        <a:pt x="4360" y="640"/>
                        <a:pt x="4582" y="628"/>
                        <a:pt x="4458" y="863"/>
                      </a:cubicBezTo>
                      <a:cubicBezTo>
                        <a:pt x="4424" y="933"/>
                        <a:pt x="4322" y="945"/>
                        <a:pt x="4258" y="991"/>
                      </a:cubicBezTo>
                      <a:cubicBezTo>
                        <a:pt x="3768" y="954"/>
                        <a:pt x="3905" y="991"/>
                        <a:pt x="3619" y="797"/>
                      </a:cubicBezTo>
                      <a:cubicBezTo>
                        <a:pt x="3607" y="830"/>
                        <a:pt x="3611" y="871"/>
                        <a:pt x="3585" y="896"/>
                      </a:cubicBezTo>
                      <a:cubicBezTo>
                        <a:pt x="3496" y="983"/>
                        <a:pt x="3053" y="987"/>
                        <a:pt x="2981" y="991"/>
                      </a:cubicBezTo>
                      <a:cubicBezTo>
                        <a:pt x="2959" y="1024"/>
                        <a:pt x="2947" y="1069"/>
                        <a:pt x="2913" y="1090"/>
                      </a:cubicBezTo>
                      <a:cubicBezTo>
                        <a:pt x="2853" y="1127"/>
                        <a:pt x="2781" y="1135"/>
                        <a:pt x="2712" y="1156"/>
                      </a:cubicBezTo>
                      <a:cubicBezTo>
                        <a:pt x="2644" y="1177"/>
                        <a:pt x="2555" y="1276"/>
                        <a:pt x="2508" y="1317"/>
                      </a:cubicBezTo>
                      <a:cubicBezTo>
                        <a:pt x="2555" y="1503"/>
                        <a:pt x="2516" y="1614"/>
                        <a:pt x="2712" y="1676"/>
                      </a:cubicBezTo>
                      <a:cubicBezTo>
                        <a:pt x="2725" y="1730"/>
                        <a:pt x="2704" y="1800"/>
                        <a:pt x="2746" y="1837"/>
                      </a:cubicBezTo>
                      <a:cubicBezTo>
                        <a:pt x="2832" y="1907"/>
                        <a:pt x="2968" y="1874"/>
                        <a:pt x="3079" y="1903"/>
                      </a:cubicBezTo>
                      <a:cubicBezTo>
                        <a:pt x="3045" y="2019"/>
                        <a:pt x="3019" y="2097"/>
                        <a:pt x="2947" y="2196"/>
                      </a:cubicBezTo>
                      <a:cubicBezTo>
                        <a:pt x="2866" y="2431"/>
                        <a:pt x="3070" y="2712"/>
                        <a:pt x="2810" y="2881"/>
                      </a:cubicBezTo>
                      <a:cubicBezTo>
                        <a:pt x="2734" y="2869"/>
                        <a:pt x="2644" y="2886"/>
                        <a:pt x="2576" y="2848"/>
                      </a:cubicBezTo>
                      <a:cubicBezTo>
                        <a:pt x="2491" y="2803"/>
                        <a:pt x="2376" y="2654"/>
                        <a:pt x="2376" y="2654"/>
                      </a:cubicBezTo>
                      <a:cubicBezTo>
                        <a:pt x="2329" y="2522"/>
                        <a:pt x="2270" y="2498"/>
                        <a:pt x="2137" y="2456"/>
                      </a:cubicBezTo>
                      <a:cubicBezTo>
                        <a:pt x="2035" y="2469"/>
                        <a:pt x="1929" y="2448"/>
                        <a:pt x="1835" y="2489"/>
                      </a:cubicBezTo>
                      <a:cubicBezTo>
                        <a:pt x="1788" y="2510"/>
                        <a:pt x="1805" y="2588"/>
                        <a:pt x="1771" y="2621"/>
                      </a:cubicBezTo>
                      <a:cubicBezTo>
                        <a:pt x="1746" y="2646"/>
                        <a:pt x="1703" y="2642"/>
                        <a:pt x="1669" y="2654"/>
                      </a:cubicBezTo>
                      <a:cubicBezTo>
                        <a:pt x="1648" y="2720"/>
                        <a:pt x="1622" y="2782"/>
                        <a:pt x="1601" y="2848"/>
                      </a:cubicBezTo>
                      <a:cubicBezTo>
                        <a:pt x="1588" y="2881"/>
                        <a:pt x="1567" y="2948"/>
                        <a:pt x="1567" y="2948"/>
                      </a:cubicBezTo>
                      <a:cubicBezTo>
                        <a:pt x="1533" y="3195"/>
                        <a:pt x="1554" y="3464"/>
                        <a:pt x="1469" y="3695"/>
                      </a:cubicBezTo>
                      <a:cubicBezTo>
                        <a:pt x="1554" y="4021"/>
                        <a:pt x="1426" y="3691"/>
                        <a:pt x="1601" y="3860"/>
                      </a:cubicBezTo>
                      <a:cubicBezTo>
                        <a:pt x="1776" y="4029"/>
                        <a:pt x="1469" y="3901"/>
                        <a:pt x="1737" y="3988"/>
                      </a:cubicBezTo>
                      <a:cubicBezTo>
                        <a:pt x="1929" y="4116"/>
                        <a:pt x="1912" y="4318"/>
                        <a:pt x="2108" y="4446"/>
                      </a:cubicBezTo>
                      <a:cubicBezTo>
                        <a:pt x="2406" y="4892"/>
                        <a:pt x="2206" y="5536"/>
                        <a:pt x="1703" y="5680"/>
                      </a:cubicBezTo>
                      <a:cubicBezTo>
                        <a:pt x="1724" y="5647"/>
                        <a:pt x="1801" y="5610"/>
                        <a:pt x="1771" y="5585"/>
                      </a:cubicBezTo>
                      <a:cubicBezTo>
                        <a:pt x="1741" y="5561"/>
                        <a:pt x="1690" y="5618"/>
                        <a:pt x="1669" y="5651"/>
                      </a:cubicBezTo>
                      <a:cubicBezTo>
                        <a:pt x="1631" y="5709"/>
                        <a:pt x="1669" y="5825"/>
                        <a:pt x="1601" y="5845"/>
                      </a:cubicBezTo>
                      <a:cubicBezTo>
                        <a:pt x="1239" y="5965"/>
                        <a:pt x="915" y="6064"/>
                        <a:pt x="528" y="6105"/>
                      </a:cubicBezTo>
                      <a:cubicBezTo>
                        <a:pt x="515" y="6163"/>
                        <a:pt x="434" y="6390"/>
                        <a:pt x="392" y="6432"/>
                      </a:cubicBezTo>
                      <a:cubicBezTo>
                        <a:pt x="366" y="6456"/>
                        <a:pt x="328" y="6452"/>
                        <a:pt x="294" y="6465"/>
                      </a:cubicBezTo>
                      <a:cubicBezTo>
                        <a:pt x="170" y="6642"/>
                        <a:pt x="140" y="6688"/>
                        <a:pt x="89" y="6886"/>
                      </a:cubicBezTo>
                      <a:cubicBezTo>
                        <a:pt x="132" y="7567"/>
                        <a:pt x="0" y="7299"/>
                        <a:pt x="323" y="7505"/>
                      </a:cubicBezTo>
                      <a:cubicBezTo>
                        <a:pt x="400" y="7732"/>
                        <a:pt x="294" y="7468"/>
                        <a:pt x="460" y="7703"/>
                      </a:cubicBezTo>
                      <a:cubicBezTo>
                        <a:pt x="502" y="7765"/>
                        <a:pt x="519" y="7835"/>
                        <a:pt x="562" y="7897"/>
                      </a:cubicBezTo>
                      <a:cubicBezTo>
                        <a:pt x="600" y="8050"/>
                        <a:pt x="626" y="8103"/>
                        <a:pt x="762" y="8190"/>
                      </a:cubicBezTo>
                      <a:cubicBezTo>
                        <a:pt x="1009" y="8178"/>
                        <a:pt x="1256" y="8178"/>
                        <a:pt x="1503" y="8157"/>
                      </a:cubicBezTo>
                      <a:cubicBezTo>
                        <a:pt x="1550" y="8153"/>
                        <a:pt x="1614" y="8161"/>
                        <a:pt x="1635" y="8124"/>
                      </a:cubicBezTo>
                      <a:cubicBezTo>
                        <a:pt x="1831" y="7777"/>
                        <a:pt x="1520" y="7914"/>
                        <a:pt x="1771" y="7831"/>
                      </a:cubicBezTo>
                      <a:cubicBezTo>
                        <a:pt x="1903" y="7876"/>
                        <a:pt x="1980" y="7839"/>
                        <a:pt x="2108" y="7798"/>
                      </a:cubicBezTo>
                      <a:cubicBezTo>
                        <a:pt x="2304" y="7831"/>
                        <a:pt x="2478" y="7872"/>
                        <a:pt x="2678" y="7897"/>
                      </a:cubicBezTo>
                      <a:cubicBezTo>
                        <a:pt x="2781" y="7922"/>
                        <a:pt x="2874" y="7967"/>
                        <a:pt x="2981" y="7897"/>
                      </a:cubicBezTo>
                      <a:cubicBezTo>
                        <a:pt x="3010" y="7876"/>
                        <a:pt x="2993" y="7827"/>
                        <a:pt x="3015" y="7798"/>
                      </a:cubicBezTo>
                      <a:cubicBezTo>
                        <a:pt x="3040" y="7769"/>
                        <a:pt x="3079" y="7757"/>
                        <a:pt x="3113" y="7736"/>
                      </a:cubicBezTo>
                      <a:cubicBezTo>
                        <a:pt x="3194" y="7757"/>
                        <a:pt x="3283" y="7753"/>
                        <a:pt x="3351" y="7798"/>
                      </a:cubicBezTo>
                      <a:cubicBezTo>
                        <a:pt x="3415" y="7843"/>
                        <a:pt x="3419" y="7934"/>
                        <a:pt x="3449" y="7996"/>
                      </a:cubicBezTo>
                      <a:cubicBezTo>
                        <a:pt x="3492" y="8079"/>
                        <a:pt x="3551" y="8124"/>
                        <a:pt x="3619" y="8190"/>
                      </a:cubicBezTo>
                      <a:cubicBezTo>
                        <a:pt x="3683" y="8380"/>
                        <a:pt x="3781" y="8359"/>
                        <a:pt x="3986" y="8384"/>
                      </a:cubicBezTo>
                      <a:cubicBezTo>
                        <a:pt x="4054" y="8405"/>
                        <a:pt x="4122" y="8430"/>
                        <a:pt x="4190" y="8450"/>
                      </a:cubicBezTo>
                      <a:cubicBezTo>
                        <a:pt x="4224" y="8463"/>
                        <a:pt x="4288" y="8483"/>
                        <a:pt x="4288" y="8483"/>
                      </a:cubicBezTo>
                      <a:cubicBezTo>
                        <a:pt x="4373" y="8731"/>
                        <a:pt x="4407" y="8987"/>
                        <a:pt x="4492" y="9235"/>
                      </a:cubicBezTo>
                      <a:cubicBezTo>
                        <a:pt x="4514" y="9297"/>
                        <a:pt x="4484" y="9379"/>
                        <a:pt x="4527" y="9429"/>
                      </a:cubicBezTo>
                      <a:cubicBezTo>
                        <a:pt x="4539" y="9441"/>
                        <a:pt x="4854" y="9511"/>
                        <a:pt x="4927" y="9528"/>
                      </a:cubicBezTo>
                      <a:cubicBezTo>
                        <a:pt x="5106" y="9693"/>
                        <a:pt x="5114" y="9891"/>
                        <a:pt x="5297" y="10015"/>
                      </a:cubicBezTo>
                      <a:cubicBezTo>
                        <a:pt x="5502" y="10312"/>
                        <a:pt x="5225" y="9957"/>
                        <a:pt x="5468" y="10143"/>
                      </a:cubicBezTo>
                      <a:cubicBezTo>
                        <a:pt x="5497" y="10168"/>
                        <a:pt x="5502" y="10213"/>
                        <a:pt x="5532" y="10242"/>
                      </a:cubicBezTo>
                      <a:cubicBezTo>
                        <a:pt x="5561" y="10271"/>
                        <a:pt x="5600" y="10287"/>
                        <a:pt x="5634" y="10308"/>
                      </a:cubicBezTo>
                      <a:cubicBezTo>
                        <a:pt x="5689" y="10461"/>
                        <a:pt x="5715" y="10572"/>
                        <a:pt x="5804" y="10700"/>
                      </a:cubicBezTo>
                      <a:cubicBezTo>
                        <a:pt x="5821" y="10787"/>
                        <a:pt x="5859" y="10873"/>
                        <a:pt x="5868" y="10960"/>
                      </a:cubicBezTo>
                      <a:cubicBezTo>
                        <a:pt x="5885" y="11121"/>
                        <a:pt x="5838" y="11299"/>
                        <a:pt x="5902" y="11447"/>
                      </a:cubicBezTo>
                      <a:cubicBezTo>
                        <a:pt x="5945" y="11542"/>
                        <a:pt x="6102" y="11513"/>
                        <a:pt x="6204" y="11546"/>
                      </a:cubicBezTo>
                      <a:cubicBezTo>
                        <a:pt x="6272" y="11567"/>
                        <a:pt x="6409" y="11612"/>
                        <a:pt x="6409" y="11612"/>
                      </a:cubicBezTo>
                      <a:cubicBezTo>
                        <a:pt x="6528" y="11571"/>
                        <a:pt x="6673" y="11612"/>
                        <a:pt x="6775" y="11546"/>
                      </a:cubicBezTo>
                      <a:cubicBezTo>
                        <a:pt x="6809" y="11526"/>
                        <a:pt x="6737" y="11476"/>
                        <a:pt x="6711" y="11447"/>
                      </a:cubicBezTo>
                      <a:cubicBezTo>
                        <a:pt x="6613" y="11332"/>
                        <a:pt x="6630" y="11356"/>
                        <a:pt x="6507" y="11319"/>
                      </a:cubicBezTo>
                      <a:cubicBezTo>
                        <a:pt x="6545" y="11138"/>
                        <a:pt x="6558" y="11092"/>
                        <a:pt x="6741" y="11154"/>
                      </a:cubicBezTo>
                      <a:cubicBezTo>
                        <a:pt x="6818" y="10927"/>
                        <a:pt x="6711" y="11175"/>
                        <a:pt x="6877" y="10993"/>
                      </a:cubicBezTo>
                      <a:cubicBezTo>
                        <a:pt x="6933" y="10935"/>
                        <a:pt x="7013" y="10795"/>
                        <a:pt x="7013" y="10795"/>
                      </a:cubicBezTo>
                      <a:cubicBezTo>
                        <a:pt x="7056" y="10510"/>
                        <a:pt x="6975" y="10651"/>
                        <a:pt x="7145" y="10568"/>
                      </a:cubicBezTo>
                      <a:cubicBezTo>
                        <a:pt x="7184" y="10551"/>
                        <a:pt x="7209" y="10518"/>
                        <a:pt x="7248" y="10502"/>
                      </a:cubicBezTo>
                      <a:cubicBezTo>
                        <a:pt x="7312" y="10473"/>
                        <a:pt x="7448" y="10436"/>
                        <a:pt x="7448" y="10436"/>
                      </a:cubicBezTo>
                      <a:cubicBezTo>
                        <a:pt x="7469" y="10403"/>
                        <a:pt x="7482" y="10362"/>
                        <a:pt x="7516" y="10341"/>
                      </a:cubicBezTo>
                      <a:cubicBezTo>
                        <a:pt x="7576" y="10304"/>
                        <a:pt x="7716" y="10275"/>
                        <a:pt x="7716" y="10275"/>
                      </a:cubicBezTo>
                      <a:cubicBezTo>
                        <a:pt x="7878" y="10296"/>
                        <a:pt x="8359" y="10304"/>
                        <a:pt x="7852" y="10374"/>
                      </a:cubicBezTo>
                      <a:cubicBezTo>
                        <a:pt x="8180" y="10832"/>
                        <a:pt x="7473" y="10655"/>
                        <a:pt x="8794" y="10601"/>
                      </a:cubicBezTo>
                      <a:cubicBezTo>
                        <a:pt x="8947" y="10382"/>
                        <a:pt x="9130" y="10456"/>
                        <a:pt x="9432" y="10436"/>
                      </a:cubicBezTo>
                      <a:cubicBezTo>
                        <a:pt x="9586" y="10209"/>
                        <a:pt x="9496" y="10283"/>
                        <a:pt x="9667" y="10176"/>
                      </a:cubicBezTo>
                      <a:cubicBezTo>
                        <a:pt x="9615" y="10250"/>
                        <a:pt x="9590" y="10337"/>
                        <a:pt x="9530" y="10407"/>
                      </a:cubicBezTo>
                      <a:cubicBezTo>
                        <a:pt x="9505" y="10436"/>
                        <a:pt x="9407" y="10494"/>
                        <a:pt x="9432" y="10469"/>
                      </a:cubicBezTo>
                      <a:cubicBezTo>
                        <a:pt x="9471" y="10432"/>
                        <a:pt x="9615" y="10341"/>
                        <a:pt x="9667" y="10308"/>
                      </a:cubicBezTo>
                      <a:cubicBezTo>
                        <a:pt x="9692" y="10234"/>
                        <a:pt x="9705" y="10168"/>
                        <a:pt x="9769" y="10114"/>
                      </a:cubicBezTo>
                      <a:cubicBezTo>
                        <a:pt x="9828" y="10064"/>
                        <a:pt x="9969" y="9982"/>
                        <a:pt x="9969" y="9982"/>
                      </a:cubicBezTo>
                      <a:cubicBezTo>
                        <a:pt x="10011" y="9862"/>
                        <a:pt x="9969" y="9883"/>
                        <a:pt x="10071" y="9883"/>
                      </a:cubicBezTo>
                      <a:lnTo>
                        <a:pt x="10058" y="83"/>
                      </a:lnTo>
                      <a:lnTo>
                        <a:pt x="1882" y="8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46" name="Freeform 17"/>
                <p:cNvSpPr>
                  <a:spLocks/>
                </p:cNvSpPr>
                <p:nvPr/>
              </p:nvSpPr>
              <p:spPr bwMode="auto">
                <a:xfrm>
                  <a:off x="3274" y="158"/>
                  <a:ext cx="2338" cy="2696"/>
                </a:xfrm>
                <a:custGeom>
                  <a:avLst/>
                  <a:gdLst>
                    <a:gd name="T0" fmla="*/ 0 w 10071"/>
                    <a:gd name="T1" fmla="*/ 0 h 11612"/>
                    <a:gd name="T2" fmla="*/ 0 w 10071"/>
                    <a:gd name="T3" fmla="*/ 0 h 11612"/>
                    <a:gd name="T4" fmla="*/ 0 w 10071"/>
                    <a:gd name="T5" fmla="*/ 0 h 11612"/>
                    <a:gd name="T6" fmla="*/ 0 w 10071"/>
                    <a:gd name="T7" fmla="*/ 0 h 11612"/>
                    <a:gd name="T8" fmla="*/ 0 w 10071"/>
                    <a:gd name="T9" fmla="*/ 0 h 11612"/>
                    <a:gd name="T10" fmla="*/ 0 w 10071"/>
                    <a:gd name="T11" fmla="*/ 0 h 11612"/>
                    <a:gd name="T12" fmla="*/ 0 w 10071"/>
                    <a:gd name="T13" fmla="*/ 0 h 11612"/>
                    <a:gd name="T14" fmla="*/ 0 w 10071"/>
                    <a:gd name="T15" fmla="*/ 0 h 11612"/>
                    <a:gd name="T16" fmla="*/ 0 w 10071"/>
                    <a:gd name="T17" fmla="*/ 0 h 11612"/>
                    <a:gd name="T18" fmla="*/ 0 w 10071"/>
                    <a:gd name="T19" fmla="*/ 0 h 11612"/>
                    <a:gd name="T20" fmla="*/ 0 w 10071"/>
                    <a:gd name="T21" fmla="*/ 0 h 11612"/>
                    <a:gd name="T22" fmla="*/ 0 w 10071"/>
                    <a:gd name="T23" fmla="*/ 0 h 11612"/>
                    <a:gd name="T24" fmla="*/ 0 w 10071"/>
                    <a:gd name="T25" fmla="*/ 0 h 11612"/>
                    <a:gd name="T26" fmla="*/ 0 w 10071"/>
                    <a:gd name="T27" fmla="*/ 0 h 11612"/>
                    <a:gd name="T28" fmla="*/ 0 w 10071"/>
                    <a:gd name="T29" fmla="*/ 0 h 11612"/>
                    <a:gd name="T30" fmla="*/ 0 w 10071"/>
                    <a:gd name="T31" fmla="*/ 0 h 11612"/>
                    <a:gd name="T32" fmla="*/ 0 w 10071"/>
                    <a:gd name="T33" fmla="*/ 0 h 11612"/>
                    <a:gd name="T34" fmla="*/ 0 w 10071"/>
                    <a:gd name="T35" fmla="*/ 0 h 11612"/>
                    <a:gd name="T36" fmla="*/ 0 w 10071"/>
                    <a:gd name="T37" fmla="*/ 0 h 11612"/>
                    <a:gd name="T38" fmla="*/ 0 w 10071"/>
                    <a:gd name="T39" fmla="*/ 0 h 11612"/>
                    <a:gd name="T40" fmla="*/ 0 w 10071"/>
                    <a:gd name="T41" fmla="*/ 0 h 11612"/>
                    <a:gd name="T42" fmla="*/ 0 w 10071"/>
                    <a:gd name="T43" fmla="*/ 0 h 11612"/>
                    <a:gd name="T44" fmla="*/ 0 w 10071"/>
                    <a:gd name="T45" fmla="*/ 0 h 11612"/>
                    <a:gd name="T46" fmla="*/ 0 w 10071"/>
                    <a:gd name="T47" fmla="*/ 0 h 11612"/>
                    <a:gd name="T48" fmla="*/ 0 w 10071"/>
                    <a:gd name="T49" fmla="*/ 0 h 11612"/>
                    <a:gd name="T50" fmla="*/ 0 w 10071"/>
                    <a:gd name="T51" fmla="*/ 0 h 11612"/>
                    <a:gd name="T52" fmla="*/ 0 w 10071"/>
                    <a:gd name="T53" fmla="*/ 0 h 11612"/>
                    <a:gd name="T54" fmla="*/ 0 w 10071"/>
                    <a:gd name="T55" fmla="*/ 0 h 11612"/>
                    <a:gd name="T56" fmla="*/ 0 w 10071"/>
                    <a:gd name="T57" fmla="*/ 0 h 11612"/>
                    <a:gd name="T58" fmla="*/ 0 w 10071"/>
                    <a:gd name="T59" fmla="*/ 0 h 11612"/>
                    <a:gd name="T60" fmla="*/ 0 w 10071"/>
                    <a:gd name="T61" fmla="*/ 0 h 11612"/>
                    <a:gd name="T62" fmla="*/ 0 w 10071"/>
                    <a:gd name="T63" fmla="*/ 0 h 11612"/>
                    <a:gd name="T64" fmla="*/ 0 w 10071"/>
                    <a:gd name="T65" fmla="*/ 0 h 11612"/>
                    <a:gd name="T66" fmla="*/ 0 w 10071"/>
                    <a:gd name="T67" fmla="*/ 0 h 11612"/>
                    <a:gd name="T68" fmla="*/ 0 w 10071"/>
                    <a:gd name="T69" fmla="*/ 0 h 11612"/>
                    <a:gd name="T70" fmla="*/ 0 w 10071"/>
                    <a:gd name="T71" fmla="*/ 0 h 11612"/>
                    <a:gd name="T72" fmla="*/ 0 w 10071"/>
                    <a:gd name="T73" fmla="*/ 0 h 11612"/>
                    <a:gd name="T74" fmla="*/ 0 w 10071"/>
                    <a:gd name="T75" fmla="*/ 0 h 11612"/>
                    <a:gd name="T76" fmla="*/ 0 w 10071"/>
                    <a:gd name="T77" fmla="*/ 0 h 11612"/>
                    <a:gd name="T78" fmla="*/ 0 w 10071"/>
                    <a:gd name="T79" fmla="*/ 0 h 11612"/>
                    <a:gd name="T80" fmla="*/ 0 w 10071"/>
                    <a:gd name="T81" fmla="*/ 0 h 11612"/>
                    <a:gd name="T82" fmla="*/ 0 w 10071"/>
                    <a:gd name="T83" fmla="*/ 0 h 11612"/>
                    <a:gd name="T84" fmla="*/ 0 w 10071"/>
                    <a:gd name="T85" fmla="*/ 0 h 11612"/>
                    <a:gd name="T86" fmla="*/ 0 w 10071"/>
                    <a:gd name="T87" fmla="*/ 0 h 11612"/>
                    <a:gd name="T88" fmla="*/ 0 w 10071"/>
                    <a:gd name="T89" fmla="*/ 0 h 11612"/>
                    <a:gd name="T90" fmla="*/ 0 w 10071"/>
                    <a:gd name="T91" fmla="*/ 0 h 11612"/>
                    <a:gd name="T92" fmla="*/ 0 w 10071"/>
                    <a:gd name="T93" fmla="*/ 0 h 11612"/>
                    <a:gd name="T94" fmla="*/ 0 w 10071"/>
                    <a:gd name="T95" fmla="*/ 0 h 11612"/>
                    <a:gd name="T96" fmla="*/ 0 w 10071"/>
                    <a:gd name="T97" fmla="*/ 0 h 11612"/>
                    <a:gd name="T98" fmla="*/ 0 w 10071"/>
                    <a:gd name="T99" fmla="*/ 0 h 116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071"/>
                    <a:gd name="T151" fmla="*/ 0 h 11612"/>
                    <a:gd name="T152" fmla="*/ 10071 w 10071"/>
                    <a:gd name="T153" fmla="*/ 11612 h 1161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071" h="11612">
                      <a:moveTo>
                        <a:pt x="1882" y="83"/>
                      </a:moveTo>
                      <a:cubicBezTo>
                        <a:pt x="2078" y="0"/>
                        <a:pt x="1873" y="54"/>
                        <a:pt x="2005" y="211"/>
                      </a:cubicBezTo>
                      <a:cubicBezTo>
                        <a:pt x="2035" y="244"/>
                        <a:pt x="2095" y="231"/>
                        <a:pt x="2137" y="244"/>
                      </a:cubicBezTo>
                      <a:cubicBezTo>
                        <a:pt x="2172" y="223"/>
                        <a:pt x="2201" y="186"/>
                        <a:pt x="2240" y="178"/>
                      </a:cubicBezTo>
                      <a:cubicBezTo>
                        <a:pt x="2478" y="140"/>
                        <a:pt x="2227" y="467"/>
                        <a:pt x="2308" y="504"/>
                      </a:cubicBezTo>
                      <a:cubicBezTo>
                        <a:pt x="2491" y="586"/>
                        <a:pt x="2712" y="483"/>
                        <a:pt x="2913" y="471"/>
                      </a:cubicBezTo>
                      <a:cubicBezTo>
                        <a:pt x="2993" y="235"/>
                        <a:pt x="3262" y="264"/>
                        <a:pt x="3483" y="244"/>
                      </a:cubicBezTo>
                      <a:cubicBezTo>
                        <a:pt x="3530" y="231"/>
                        <a:pt x="3573" y="223"/>
                        <a:pt x="3619" y="211"/>
                      </a:cubicBezTo>
                      <a:cubicBezTo>
                        <a:pt x="3688" y="190"/>
                        <a:pt x="3820" y="145"/>
                        <a:pt x="3820" y="145"/>
                      </a:cubicBezTo>
                      <a:cubicBezTo>
                        <a:pt x="4147" y="186"/>
                        <a:pt x="4467" y="239"/>
                        <a:pt x="4795" y="277"/>
                      </a:cubicBezTo>
                      <a:cubicBezTo>
                        <a:pt x="4978" y="388"/>
                        <a:pt x="5127" y="260"/>
                        <a:pt x="5199" y="471"/>
                      </a:cubicBezTo>
                      <a:cubicBezTo>
                        <a:pt x="5072" y="512"/>
                        <a:pt x="4923" y="487"/>
                        <a:pt x="4795" y="537"/>
                      </a:cubicBezTo>
                      <a:cubicBezTo>
                        <a:pt x="4761" y="549"/>
                        <a:pt x="4782" y="607"/>
                        <a:pt x="4761" y="632"/>
                      </a:cubicBezTo>
                      <a:cubicBezTo>
                        <a:pt x="4735" y="661"/>
                        <a:pt x="4693" y="677"/>
                        <a:pt x="4659" y="698"/>
                      </a:cubicBezTo>
                      <a:cubicBezTo>
                        <a:pt x="4360" y="640"/>
                        <a:pt x="4582" y="628"/>
                        <a:pt x="4458" y="863"/>
                      </a:cubicBezTo>
                      <a:cubicBezTo>
                        <a:pt x="4424" y="933"/>
                        <a:pt x="4322" y="945"/>
                        <a:pt x="4258" y="991"/>
                      </a:cubicBezTo>
                      <a:cubicBezTo>
                        <a:pt x="3768" y="954"/>
                        <a:pt x="3905" y="991"/>
                        <a:pt x="3619" y="797"/>
                      </a:cubicBezTo>
                      <a:cubicBezTo>
                        <a:pt x="3607" y="830"/>
                        <a:pt x="3611" y="871"/>
                        <a:pt x="3585" y="896"/>
                      </a:cubicBezTo>
                      <a:cubicBezTo>
                        <a:pt x="3496" y="983"/>
                        <a:pt x="3053" y="987"/>
                        <a:pt x="2981" y="991"/>
                      </a:cubicBezTo>
                      <a:cubicBezTo>
                        <a:pt x="2959" y="1024"/>
                        <a:pt x="2947" y="1069"/>
                        <a:pt x="2913" y="1090"/>
                      </a:cubicBezTo>
                      <a:cubicBezTo>
                        <a:pt x="2853" y="1127"/>
                        <a:pt x="2781" y="1135"/>
                        <a:pt x="2712" y="1156"/>
                      </a:cubicBezTo>
                      <a:cubicBezTo>
                        <a:pt x="2644" y="1177"/>
                        <a:pt x="2555" y="1276"/>
                        <a:pt x="2508" y="1317"/>
                      </a:cubicBezTo>
                      <a:cubicBezTo>
                        <a:pt x="2555" y="1503"/>
                        <a:pt x="2516" y="1614"/>
                        <a:pt x="2712" y="1676"/>
                      </a:cubicBezTo>
                      <a:cubicBezTo>
                        <a:pt x="2725" y="1730"/>
                        <a:pt x="2704" y="1800"/>
                        <a:pt x="2746" y="1837"/>
                      </a:cubicBezTo>
                      <a:cubicBezTo>
                        <a:pt x="2832" y="1907"/>
                        <a:pt x="2968" y="1874"/>
                        <a:pt x="3079" y="1903"/>
                      </a:cubicBezTo>
                      <a:cubicBezTo>
                        <a:pt x="3045" y="2019"/>
                        <a:pt x="3019" y="2097"/>
                        <a:pt x="2947" y="2196"/>
                      </a:cubicBezTo>
                      <a:cubicBezTo>
                        <a:pt x="2866" y="2431"/>
                        <a:pt x="3070" y="2712"/>
                        <a:pt x="2810" y="2881"/>
                      </a:cubicBezTo>
                      <a:cubicBezTo>
                        <a:pt x="2734" y="2869"/>
                        <a:pt x="2644" y="2886"/>
                        <a:pt x="2576" y="2848"/>
                      </a:cubicBezTo>
                      <a:cubicBezTo>
                        <a:pt x="2491" y="2803"/>
                        <a:pt x="2376" y="2654"/>
                        <a:pt x="2376" y="2654"/>
                      </a:cubicBezTo>
                      <a:cubicBezTo>
                        <a:pt x="2329" y="2522"/>
                        <a:pt x="2270" y="2498"/>
                        <a:pt x="2137" y="2456"/>
                      </a:cubicBezTo>
                      <a:cubicBezTo>
                        <a:pt x="2035" y="2469"/>
                        <a:pt x="1929" y="2448"/>
                        <a:pt x="1835" y="2489"/>
                      </a:cubicBezTo>
                      <a:cubicBezTo>
                        <a:pt x="1788" y="2510"/>
                        <a:pt x="1805" y="2588"/>
                        <a:pt x="1771" y="2621"/>
                      </a:cubicBezTo>
                      <a:cubicBezTo>
                        <a:pt x="1746" y="2646"/>
                        <a:pt x="1703" y="2642"/>
                        <a:pt x="1669" y="2654"/>
                      </a:cubicBezTo>
                      <a:cubicBezTo>
                        <a:pt x="1648" y="2720"/>
                        <a:pt x="1622" y="2782"/>
                        <a:pt x="1601" y="2848"/>
                      </a:cubicBezTo>
                      <a:cubicBezTo>
                        <a:pt x="1588" y="2881"/>
                        <a:pt x="1567" y="2948"/>
                        <a:pt x="1567" y="2948"/>
                      </a:cubicBezTo>
                      <a:cubicBezTo>
                        <a:pt x="1533" y="3195"/>
                        <a:pt x="1554" y="3464"/>
                        <a:pt x="1469" y="3695"/>
                      </a:cubicBezTo>
                      <a:cubicBezTo>
                        <a:pt x="1554" y="4021"/>
                        <a:pt x="1426" y="3691"/>
                        <a:pt x="1601" y="3860"/>
                      </a:cubicBezTo>
                      <a:cubicBezTo>
                        <a:pt x="1776" y="4029"/>
                        <a:pt x="1469" y="3901"/>
                        <a:pt x="1737" y="3988"/>
                      </a:cubicBezTo>
                      <a:cubicBezTo>
                        <a:pt x="1929" y="4116"/>
                        <a:pt x="1912" y="4318"/>
                        <a:pt x="2108" y="4446"/>
                      </a:cubicBezTo>
                      <a:cubicBezTo>
                        <a:pt x="2406" y="4892"/>
                        <a:pt x="2206" y="5536"/>
                        <a:pt x="1703" y="5680"/>
                      </a:cubicBezTo>
                      <a:cubicBezTo>
                        <a:pt x="1724" y="5647"/>
                        <a:pt x="1801" y="5610"/>
                        <a:pt x="1771" y="5585"/>
                      </a:cubicBezTo>
                      <a:cubicBezTo>
                        <a:pt x="1741" y="5561"/>
                        <a:pt x="1690" y="5618"/>
                        <a:pt x="1669" y="5651"/>
                      </a:cubicBezTo>
                      <a:cubicBezTo>
                        <a:pt x="1631" y="5709"/>
                        <a:pt x="1669" y="5825"/>
                        <a:pt x="1601" y="5845"/>
                      </a:cubicBezTo>
                      <a:cubicBezTo>
                        <a:pt x="1239" y="5965"/>
                        <a:pt x="915" y="6064"/>
                        <a:pt x="528" y="6105"/>
                      </a:cubicBezTo>
                      <a:cubicBezTo>
                        <a:pt x="515" y="6163"/>
                        <a:pt x="434" y="6390"/>
                        <a:pt x="392" y="6432"/>
                      </a:cubicBezTo>
                      <a:cubicBezTo>
                        <a:pt x="366" y="6456"/>
                        <a:pt x="328" y="6452"/>
                        <a:pt x="294" y="6465"/>
                      </a:cubicBezTo>
                      <a:cubicBezTo>
                        <a:pt x="170" y="6642"/>
                        <a:pt x="140" y="6688"/>
                        <a:pt x="89" y="6886"/>
                      </a:cubicBezTo>
                      <a:cubicBezTo>
                        <a:pt x="132" y="7567"/>
                        <a:pt x="0" y="7299"/>
                        <a:pt x="323" y="7505"/>
                      </a:cubicBezTo>
                      <a:cubicBezTo>
                        <a:pt x="400" y="7732"/>
                        <a:pt x="294" y="7468"/>
                        <a:pt x="460" y="7703"/>
                      </a:cubicBezTo>
                      <a:cubicBezTo>
                        <a:pt x="502" y="7765"/>
                        <a:pt x="519" y="7835"/>
                        <a:pt x="562" y="7897"/>
                      </a:cubicBezTo>
                      <a:cubicBezTo>
                        <a:pt x="600" y="8050"/>
                        <a:pt x="626" y="8103"/>
                        <a:pt x="762" y="8190"/>
                      </a:cubicBezTo>
                      <a:cubicBezTo>
                        <a:pt x="1009" y="8178"/>
                        <a:pt x="1256" y="8178"/>
                        <a:pt x="1503" y="8157"/>
                      </a:cubicBezTo>
                      <a:cubicBezTo>
                        <a:pt x="1550" y="8153"/>
                        <a:pt x="1614" y="8161"/>
                        <a:pt x="1635" y="8124"/>
                      </a:cubicBezTo>
                      <a:cubicBezTo>
                        <a:pt x="1831" y="7777"/>
                        <a:pt x="1520" y="7914"/>
                        <a:pt x="1771" y="7831"/>
                      </a:cubicBezTo>
                      <a:cubicBezTo>
                        <a:pt x="1903" y="7876"/>
                        <a:pt x="1980" y="7839"/>
                        <a:pt x="2108" y="7798"/>
                      </a:cubicBezTo>
                      <a:cubicBezTo>
                        <a:pt x="2304" y="7831"/>
                        <a:pt x="2478" y="7872"/>
                        <a:pt x="2678" y="7897"/>
                      </a:cubicBezTo>
                      <a:cubicBezTo>
                        <a:pt x="2781" y="7922"/>
                        <a:pt x="2874" y="7967"/>
                        <a:pt x="2981" y="7897"/>
                      </a:cubicBezTo>
                      <a:cubicBezTo>
                        <a:pt x="3010" y="7876"/>
                        <a:pt x="2993" y="7827"/>
                        <a:pt x="3015" y="7798"/>
                      </a:cubicBezTo>
                      <a:cubicBezTo>
                        <a:pt x="3040" y="7769"/>
                        <a:pt x="3079" y="7757"/>
                        <a:pt x="3113" y="7736"/>
                      </a:cubicBezTo>
                      <a:cubicBezTo>
                        <a:pt x="3194" y="7757"/>
                        <a:pt x="3283" y="7753"/>
                        <a:pt x="3351" y="7798"/>
                      </a:cubicBezTo>
                      <a:cubicBezTo>
                        <a:pt x="3415" y="7843"/>
                        <a:pt x="3419" y="7934"/>
                        <a:pt x="3449" y="7996"/>
                      </a:cubicBezTo>
                      <a:cubicBezTo>
                        <a:pt x="3492" y="8079"/>
                        <a:pt x="3551" y="8124"/>
                        <a:pt x="3619" y="8190"/>
                      </a:cubicBezTo>
                      <a:cubicBezTo>
                        <a:pt x="3683" y="8380"/>
                        <a:pt x="3781" y="8359"/>
                        <a:pt x="3986" y="8384"/>
                      </a:cubicBezTo>
                      <a:cubicBezTo>
                        <a:pt x="4054" y="8405"/>
                        <a:pt x="4122" y="8430"/>
                        <a:pt x="4190" y="8450"/>
                      </a:cubicBezTo>
                      <a:cubicBezTo>
                        <a:pt x="4224" y="8463"/>
                        <a:pt x="4288" y="8483"/>
                        <a:pt x="4288" y="8483"/>
                      </a:cubicBezTo>
                      <a:cubicBezTo>
                        <a:pt x="4373" y="8731"/>
                        <a:pt x="4407" y="8987"/>
                        <a:pt x="4492" y="9235"/>
                      </a:cubicBezTo>
                      <a:cubicBezTo>
                        <a:pt x="4514" y="9297"/>
                        <a:pt x="4484" y="9379"/>
                        <a:pt x="4527" y="9429"/>
                      </a:cubicBezTo>
                      <a:cubicBezTo>
                        <a:pt x="4539" y="9441"/>
                        <a:pt x="4854" y="9511"/>
                        <a:pt x="4927" y="9528"/>
                      </a:cubicBezTo>
                      <a:cubicBezTo>
                        <a:pt x="5106" y="9693"/>
                        <a:pt x="5114" y="9891"/>
                        <a:pt x="5297" y="10015"/>
                      </a:cubicBezTo>
                      <a:cubicBezTo>
                        <a:pt x="5502" y="10312"/>
                        <a:pt x="5225" y="9957"/>
                        <a:pt x="5468" y="10143"/>
                      </a:cubicBezTo>
                      <a:cubicBezTo>
                        <a:pt x="5497" y="10168"/>
                        <a:pt x="5502" y="10213"/>
                        <a:pt x="5532" y="10242"/>
                      </a:cubicBezTo>
                      <a:cubicBezTo>
                        <a:pt x="5561" y="10271"/>
                        <a:pt x="5600" y="10287"/>
                        <a:pt x="5634" y="10308"/>
                      </a:cubicBezTo>
                      <a:cubicBezTo>
                        <a:pt x="5689" y="10461"/>
                        <a:pt x="5715" y="10572"/>
                        <a:pt x="5804" y="10700"/>
                      </a:cubicBezTo>
                      <a:cubicBezTo>
                        <a:pt x="5821" y="10787"/>
                        <a:pt x="5859" y="10873"/>
                        <a:pt x="5868" y="10960"/>
                      </a:cubicBezTo>
                      <a:cubicBezTo>
                        <a:pt x="5885" y="11121"/>
                        <a:pt x="5838" y="11299"/>
                        <a:pt x="5902" y="11447"/>
                      </a:cubicBezTo>
                      <a:cubicBezTo>
                        <a:pt x="5945" y="11542"/>
                        <a:pt x="6102" y="11513"/>
                        <a:pt x="6204" y="11546"/>
                      </a:cubicBezTo>
                      <a:cubicBezTo>
                        <a:pt x="6272" y="11567"/>
                        <a:pt x="6409" y="11612"/>
                        <a:pt x="6409" y="11612"/>
                      </a:cubicBezTo>
                      <a:cubicBezTo>
                        <a:pt x="6528" y="11571"/>
                        <a:pt x="6673" y="11612"/>
                        <a:pt x="6775" y="11546"/>
                      </a:cubicBezTo>
                      <a:cubicBezTo>
                        <a:pt x="6809" y="11526"/>
                        <a:pt x="6737" y="11476"/>
                        <a:pt x="6711" y="11447"/>
                      </a:cubicBezTo>
                      <a:cubicBezTo>
                        <a:pt x="6613" y="11332"/>
                        <a:pt x="6630" y="11356"/>
                        <a:pt x="6507" y="11319"/>
                      </a:cubicBezTo>
                      <a:cubicBezTo>
                        <a:pt x="6545" y="11138"/>
                        <a:pt x="6558" y="11092"/>
                        <a:pt x="6741" y="11154"/>
                      </a:cubicBezTo>
                      <a:cubicBezTo>
                        <a:pt x="6818" y="10927"/>
                        <a:pt x="6711" y="11175"/>
                        <a:pt x="6877" y="10993"/>
                      </a:cubicBezTo>
                      <a:cubicBezTo>
                        <a:pt x="6933" y="10935"/>
                        <a:pt x="7013" y="10795"/>
                        <a:pt x="7013" y="10795"/>
                      </a:cubicBezTo>
                      <a:cubicBezTo>
                        <a:pt x="7056" y="10510"/>
                        <a:pt x="6975" y="10651"/>
                        <a:pt x="7145" y="10568"/>
                      </a:cubicBezTo>
                      <a:cubicBezTo>
                        <a:pt x="7184" y="10551"/>
                        <a:pt x="7209" y="10518"/>
                        <a:pt x="7248" y="10502"/>
                      </a:cubicBezTo>
                      <a:cubicBezTo>
                        <a:pt x="7312" y="10473"/>
                        <a:pt x="7448" y="10436"/>
                        <a:pt x="7448" y="10436"/>
                      </a:cubicBezTo>
                      <a:cubicBezTo>
                        <a:pt x="7469" y="10403"/>
                        <a:pt x="7482" y="10362"/>
                        <a:pt x="7516" y="10341"/>
                      </a:cubicBezTo>
                      <a:cubicBezTo>
                        <a:pt x="7576" y="10304"/>
                        <a:pt x="7716" y="10275"/>
                        <a:pt x="7716" y="10275"/>
                      </a:cubicBezTo>
                      <a:cubicBezTo>
                        <a:pt x="7878" y="10296"/>
                        <a:pt x="8359" y="10304"/>
                        <a:pt x="7852" y="10374"/>
                      </a:cubicBezTo>
                      <a:cubicBezTo>
                        <a:pt x="8180" y="10832"/>
                        <a:pt x="7473" y="10655"/>
                        <a:pt x="8794" y="10601"/>
                      </a:cubicBezTo>
                      <a:cubicBezTo>
                        <a:pt x="8947" y="10382"/>
                        <a:pt x="9130" y="10456"/>
                        <a:pt x="9432" y="10436"/>
                      </a:cubicBezTo>
                      <a:cubicBezTo>
                        <a:pt x="9586" y="10209"/>
                        <a:pt x="9496" y="10283"/>
                        <a:pt x="9667" y="10176"/>
                      </a:cubicBezTo>
                      <a:cubicBezTo>
                        <a:pt x="9615" y="10250"/>
                        <a:pt x="9590" y="10337"/>
                        <a:pt x="9530" y="10407"/>
                      </a:cubicBezTo>
                      <a:cubicBezTo>
                        <a:pt x="9505" y="10436"/>
                        <a:pt x="9407" y="10494"/>
                        <a:pt x="9432" y="10469"/>
                      </a:cubicBezTo>
                      <a:cubicBezTo>
                        <a:pt x="9471" y="10432"/>
                        <a:pt x="9615" y="10341"/>
                        <a:pt x="9667" y="10308"/>
                      </a:cubicBezTo>
                      <a:cubicBezTo>
                        <a:pt x="9692" y="10234"/>
                        <a:pt x="9705" y="10168"/>
                        <a:pt x="9769" y="10114"/>
                      </a:cubicBezTo>
                      <a:cubicBezTo>
                        <a:pt x="9828" y="10064"/>
                        <a:pt x="9969" y="9982"/>
                        <a:pt x="9969" y="9982"/>
                      </a:cubicBezTo>
                      <a:cubicBezTo>
                        <a:pt x="10011" y="9862"/>
                        <a:pt x="9969" y="9883"/>
                        <a:pt x="10071" y="9883"/>
                      </a:cubicBezTo>
                      <a:lnTo>
                        <a:pt x="10058" y="83"/>
                      </a:lnTo>
                      <a:lnTo>
                        <a:pt x="1882" y="83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1515" y="1670"/>
                <a:ext cx="463" cy="417"/>
                <a:chOff x="1515" y="1670"/>
                <a:chExt cx="463" cy="417"/>
              </a:xfrm>
            </p:grpSpPr>
            <p:sp>
              <p:nvSpPr>
                <p:cNvPr id="14543" name="Freeform 19"/>
                <p:cNvSpPr>
                  <a:spLocks/>
                </p:cNvSpPr>
                <p:nvPr/>
              </p:nvSpPr>
              <p:spPr bwMode="auto">
                <a:xfrm>
                  <a:off x="1518" y="1670"/>
                  <a:ext cx="460" cy="412"/>
                </a:xfrm>
                <a:custGeom>
                  <a:avLst/>
                  <a:gdLst>
                    <a:gd name="T0" fmla="*/ 0 w 3963"/>
                    <a:gd name="T1" fmla="*/ 0 h 3550"/>
                    <a:gd name="T2" fmla="*/ 0 w 3963"/>
                    <a:gd name="T3" fmla="*/ 0 h 3550"/>
                    <a:gd name="T4" fmla="*/ 0 w 3963"/>
                    <a:gd name="T5" fmla="*/ 0 h 3550"/>
                    <a:gd name="T6" fmla="*/ 0 w 3963"/>
                    <a:gd name="T7" fmla="*/ 0 h 3550"/>
                    <a:gd name="T8" fmla="*/ 0 w 3963"/>
                    <a:gd name="T9" fmla="*/ 0 h 3550"/>
                    <a:gd name="T10" fmla="*/ 0 w 3963"/>
                    <a:gd name="T11" fmla="*/ 0 h 3550"/>
                    <a:gd name="T12" fmla="*/ 0 w 3963"/>
                    <a:gd name="T13" fmla="*/ 0 h 3550"/>
                    <a:gd name="T14" fmla="*/ 0 w 3963"/>
                    <a:gd name="T15" fmla="*/ 0 h 3550"/>
                    <a:gd name="T16" fmla="*/ 0 w 3963"/>
                    <a:gd name="T17" fmla="*/ 0 h 3550"/>
                    <a:gd name="T18" fmla="*/ 0 w 3963"/>
                    <a:gd name="T19" fmla="*/ 0 h 3550"/>
                    <a:gd name="T20" fmla="*/ 0 w 3963"/>
                    <a:gd name="T21" fmla="*/ 0 h 3550"/>
                    <a:gd name="T22" fmla="*/ 0 w 3963"/>
                    <a:gd name="T23" fmla="*/ 0 h 3550"/>
                    <a:gd name="T24" fmla="*/ 0 w 3963"/>
                    <a:gd name="T25" fmla="*/ 0 h 3550"/>
                    <a:gd name="T26" fmla="*/ 0 w 3963"/>
                    <a:gd name="T27" fmla="*/ 0 h 3550"/>
                    <a:gd name="T28" fmla="*/ 0 w 3963"/>
                    <a:gd name="T29" fmla="*/ 0 h 3550"/>
                    <a:gd name="T30" fmla="*/ 0 w 3963"/>
                    <a:gd name="T31" fmla="*/ 0 h 3550"/>
                    <a:gd name="T32" fmla="*/ 0 w 3963"/>
                    <a:gd name="T33" fmla="*/ 0 h 3550"/>
                    <a:gd name="T34" fmla="*/ 0 w 3963"/>
                    <a:gd name="T35" fmla="*/ 0 h 3550"/>
                    <a:gd name="T36" fmla="*/ 0 w 3963"/>
                    <a:gd name="T37" fmla="*/ 0 h 3550"/>
                    <a:gd name="T38" fmla="*/ 0 w 3963"/>
                    <a:gd name="T39" fmla="*/ 0 h 3550"/>
                    <a:gd name="T40" fmla="*/ 0 w 3963"/>
                    <a:gd name="T41" fmla="*/ 0 h 3550"/>
                    <a:gd name="T42" fmla="*/ 0 w 3963"/>
                    <a:gd name="T43" fmla="*/ 0 h 3550"/>
                    <a:gd name="T44" fmla="*/ 0 w 3963"/>
                    <a:gd name="T45" fmla="*/ 0 h 355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63"/>
                    <a:gd name="T70" fmla="*/ 0 h 3550"/>
                    <a:gd name="T71" fmla="*/ 3963 w 3963"/>
                    <a:gd name="T72" fmla="*/ 3550 h 355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63" h="3550">
                      <a:moveTo>
                        <a:pt x="446" y="809"/>
                      </a:moveTo>
                      <a:cubicBezTo>
                        <a:pt x="405" y="743"/>
                        <a:pt x="380" y="660"/>
                        <a:pt x="314" y="619"/>
                      </a:cubicBezTo>
                      <a:cubicBezTo>
                        <a:pt x="240" y="570"/>
                        <a:pt x="91" y="636"/>
                        <a:pt x="50" y="553"/>
                      </a:cubicBezTo>
                      <a:cubicBezTo>
                        <a:pt x="0" y="454"/>
                        <a:pt x="339" y="231"/>
                        <a:pt x="380" y="223"/>
                      </a:cubicBezTo>
                      <a:cubicBezTo>
                        <a:pt x="570" y="173"/>
                        <a:pt x="768" y="182"/>
                        <a:pt x="966" y="157"/>
                      </a:cubicBezTo>
                      <a:cubicBezTo>
                        <a:pt x="1511" y="0"/>
                        <a:pt x="2105" y="206"/>
                        <a:pt x="2658" y="289"/>
                      </a:cubicBezTo>
                      <a:cubicBezTo>
                        <a:pt x="2724" y="330"/>
                        <a:pt x="2823" y="347"/>
                        <a:pt x="2856" y="421"/>
                      </a:cubicBezTo>
                      <a:cubicBezTo>
                        <a:pt x="3178" y="1139"/>
                        <a:pt x="2724" y="925"/>
                        <a:pt x="3178" y="1073"/>
                      </a:cubicBezTo>
                      <a:cubicBezTo>
                        <a:pt x="3963" y="875"/>
                        <a:pt x="3302" y="1915"/>
                        <a:pt x="3632" y="2444"/>
                      </a:cubicBezTo>
                      <a:cubicBezTo>
                        <a:pt x="3608" y="2724"/>
                        <a:pt x="3690" y="3030"/>
                        <a:pt x="3566" y="3286"/>
                      </a:cubicBezTo>
                      <a:cubicBezTo>
                        <a:pt x="3509" y="3401"/>
                        <a:pt x="3302" y="3311"/>
                        <a:pt x="3178" y="3352"/>
                      </a:cubicBezTo>
                      <a:cubicBezTo>
                        <a:pt x="3038" y="3401"/>
                        <a:pt x="2931" y="3501"/>
                        <a:pt x="2790" y="3550"/>
                      </a:cubicBezTo>
                      <a:cubicBezTo>
                        <a:pt x="2724" y="3509"/>
                        <a:pt x="2642" y="3484"/>
                        <a:pt x="2592" y="3418"/>
                      </a:cubicBezTo>
                      <a:cubicBezTo>
                        <a:pt x="2452" y="3245"/>
                        <a:pt x="2617" y="3170"/>
                        <a:pt x="2394" y="3030"/>
                      </a:cubicBezTo>
                      <a:cubicBezTo>
                        <a:pt x="2279" y="2956"/>
                        <a:pt x="2006" y="2898"/>
                        <a:pt x="2006" y="2898"/>
                      </a:cubicBezTo>
                      <a:cubicBezTo>
                        <a:pt x="1965" y="2832"/>
                        <a:pt x="1932" y="2757"/>
                        <a:pt x="1874" y="2700"/>
                      </a:cubicBezTo>
                      <a:cubicBezTo>
                        <a:pt x="1816" y="2642"/>
                        <a:pt x="1734" y="2625"/>
                        <a:pt x="1684" y="2568"/>
                      </a:cubicBezTo>
                      <a:cubicBezTo>
                        <a:pt x="1585" y="2452"/>
                        <a:pt x="1420" y="2180"/>
                        <a:pt x="1420" y="2180"/>
                      </a:cubicBezTo>
                      <a:cubicBezTo>
                        <a:pt x="1511" y="1907"/>
                        <a:pt x="1503" y="1816"/>
                        <a:pt x="1222" y="1725"/>
                      </a:cubicBezTo>
                      <a:cubicBezTo>
                        <a:pt x="900" y="1503"/>
                        <a:pt x="1123" y="1445"/>
                        <a:pt x="768" y="1329"/>
                      </a:cubicBezTo>
                      <a:cubicBezTo>
                        <a:pt x="636" y="941"/>
                        <a:pt x="801" y="1337"/>
                        <a:pt x="512" y="941"/>
                      </a:cubicBezTo>
                      <a:cubicBezTo>
                        <a:pt x="388" y="776"/>
                        <a:pt x="182" y="421"/>
                        <a:pt x="182" y="421"/>
                      </a:cubicBezTo>
                      <a:cubicBezTo>
                        <a:pt x="256" y="198"/>
                        <a:pt x="182" y="223"/>
                        <a:pt x="314" y="223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44" name="Freeform 20"/>
                <p:cNvSpPr>
                  <a:spLocks noEditPoints="1"/>
                </p:cNvSpPr>
                <p:nvPr/>
              </p:nvSpPr>
              <p:spPr bwMode="auto">
                <a:xfrm>
                  <a:off x="1515" y="1673"/>
                  <a:ext cx="434" cy="414"/>
                </a:xfrm>
                <a:custGeom>
                  <a:avLst/>
                  <a:gdLst>
                    <a:gd name="T0" fmla="*/ 0 w 3741"/>
                    <a:gd name="T1" fmla="*/ 0 h 3561"/>
                    <a:gd name="T2" fmla="*/ 0 w 3741"/>
                    <a:gd name="T3" fmla="*/ 0 h 3561"/>
                    <a:gd name="T4" fmla="*/ 0 w 3741"/>
                    <a:gd name="T5" fmla="*/ 0 h 3561"/>
                    <a:gd name="T6" fmla="*/ 0 w 3741"/>
                    <a:gd name="T7" fmla="*/ 0 h 3561"/>
                    <a:gd name="T8" fmla="*/ 0 w 3741"/>
                    <a:gd name="T9" fmla="*/ 0 h 3561"/>
                    <a:gd name="T10" fmla="*/ 0 w 3741"/>
                    <a:gd name="T11" fmla="*/ 0 h 3561"/>
                    <a:gd name="T12" fmla="*/ 0 w 3741"/>
                    <a:gd name="T13" fmla="*/ 0 h 3561"/>
                    <a:gd name="T14" fmla="*/ 0 w 3741"/>
                    <a:gd name="T15" fmla="*/ 0 h 3561"/>
                    <a:gd name="T16" fmla="*/ 0 w 3741"/>
                    <a:gd name="T17" fmla="*/ 0 h 3561"/>
                    <a:gd name="T18" fmla="*/ 0 w 3741"/>
                    <a:gd name="T19" fmla="*/ 0 h 3561"/>
                    <a:gd name="T20" fmla="*/ 0 w 3741"/>
                    <a:gd name="T21" fmla="*/ 0 h 3561"/>
                    <a:gd name="T22" fmla="*/ 0 w 3741"/>
                    <a:gd name="T23" fmla="*/ 0 h 3561"/>
                    <a:gd name="T24" fmla="*/ 0 w 3741"/>
                    <a:gd name="T25" fmla="*/ 0 h 3561"/>
                    <a:gd name="T26" fmla="*/ 0 w 3741"/>
                    <a:gd name="T27" fmla="*/ 0 h 3561"/>
                    <a:gd name="T28" fmla="*/ 0 w 3741"/>
                    <a:gd name="T29" fmla="*/ 0 h 3561"/>
                    <a:gd name="T30" fmla="*/ 0 w 3741"/>
                    <a:gd name="T31" fmla="*/ 0 h 3561"/>
                    <a:gd name="T32" fmla="*/ 0 w 3741"/>
                    <a:gd name="T33" fmla="*/ 0 h 3561"/>
                    <a:gd name="T34" fmla="*/ 0 w 3741"/>
                    <a:gd name="T35" fmla="*/ 0 h 3561"/>
                    <a:gd name="T36" fmla="*/ 0 w 3741"/>
                    <a:gd name="T37" fmla="*/ 0 h 3561"/>
                    <a:gd name="T38" fmla="*/ 0 w 3741"/>
                    <a:gd name="T39" fmla="*/ 0 h 3561"/>
                    <a:gd name="T40" fmla="*/ 0 w 3741"/>
                    <a:gd name="T41" fmla="*/ 0 h 3561"/>
                    <a:gd name="T42" fmla="*/ 0 w 3741"/>
                    <a:gd name="T43" fmla="*/ 0 h 3561"/>
                    <a:gd name="T44" fmla="*/ 0 w 3741"/>
                    <a:gd name="T45" fmla="*/ 0 h 3561"/>
                    <a:gd name="T46" fmla="*/ 0 w 3741"/>
                    <a:gd name="T47" fmla="*/ 0 h 3561"/>
                    <a:gd name="T48" fmla="*/ 0 w 3741"/>
                    <a:gd name="T49" fmla="*/ 0 h 3561"/>
                    <a:gd name="T50" fmla="*/ 0 w 3741"/>
                    <a:gd name="T51" fmla="*/ 0 h 3561"/>
                    <a:gd name="T52" fmla="*/ 0 w 3741"/>
                    <a:gd name="T53" fmla="*/ 0 h 3561"/>
                    <a:gd name="T54" fmla="*/ 0 w 3741"/>
                    <a:gd name="T55" fmla="*/ 0 h 3561"/>
                    <a:gd name="T56" fmla="*/ 0 w 3741"/>
                    <a:gd name="T57" fmla="*/ 0 h 3561"/>
                    <a:gd name="T58" fmla="*/ 0 w 3741"/>
                    <a:gd name="T59" fmla="*/ 0 h 3561"/>
                    <a:gd name="T60" fmla="*/ 0 w 3741"/>
                    <a:gd name="T61" fmla="*/ 0 h 3561"/>
                    <a:gd name="T62" fmla="*/ 0 w 3741"/>
                    <a:gd name="T63" fmla="*/ 0 h 3561"/>
                    <a:gd name="T64" fmla="*/ 0 w 3741"/>
                    <a:gd name="T65" fmla="*/ 0 h 3561"/>
                    <a:gd name="T66" fmla="*/ 0 w 3741"/>
                    <a:gd name="T67" fmla="*/ 0 h 3561"/>
                    <a:gd name="T68" fmla="*/ 0 w 3741"/>
                    <a:gd name="T69" fmla="*/ 0 h 3561"/>
                    <a:gd name="T70" fmla="*/ 0 w 3741"/>
                    <a:gd name="T71" fmla="*/ 0 h 3561"/>
                    <a:gd name="T72" fmla="*/ 0 w 3741"/>
                    <a:gd name="T73" fmla="*/ 0 h 3561"/>
                    <a:gd name="T74" fmla="*/ 0 w 3741"/>
                    <a:gd name="T75" fmla="*/ 0 h 3561"/>
                    <a:gd name="T76" fmla="*/ 0 w 3741"/>
                    <a:gd name="T77" fmla="*/ 0 h 3561"/>
                    <a:gd name="T78" fmla="*/ 0 w 3741"/>
                    <a:gd name="T79" fmla="*/ 0 h 3561"/>
                    <a:gd name="T80" fmla="*/ 0 w 3741"/>
                    <a:gd name="T81" fmla="*/ 0 h 3561"/>
                    <a:gd name="T82" fmla="*/ 0 w 3741"/>
                    <a:gd name="T83" fmla="*/ 0 h 3561"/>
                    <a:gd name="T84" fmla="*/ 0 w 3741"/>
                    <a:gd name="T85" fmla="*/ 0 h 3561"/>
                    <a:gd name="T86" fmla="*/ 0 w 3741"/>
                    <a:gd name="T87" fmla="*/ 0 h 3561"/>
                    <a:gd name="T88" fmla="*/ 0 w 3741"/>
                    <a:gd name="T89" fmla="*/ 0 h 3561"/>
                    <a:gd name="T90" fmla="*/ 0 w 3741"/>
                    <a:gd name="T91" fmla="*/ 0 h 3561"/>
                    <a:gd name="T92" fmla="*/ 0 w 3741"/>
                    <a:gd name="T93" fmla="*/ 0 h 3561"/>
                    <a:gd name="T94" fmla="*/ 0 w 3741"/>
                    <a:gd name="T95" fmla="*/ 0 h 3561"/>
                    <a:gd name="T96" fmla="*/ 0 w 3741"/>
                    <a:gd name="T97" fmla="*/ 0 h 3561"/>
                    <a:gd name="T98" fmla="*/ 0 w 3741"/>
                    <a:gd name="T99" fmla="*/ 0 h 3561"/>
                    <a:gd name="T100" fmla="*/ 0 w 3741"/>
                    <a:gd name="T101" fmla="*/ 0 h 3561"/>
                    <a:gd name="T102" fmla="*/ 0 w 3741"/>
                    <a:gd name="T103" fmla="*/ 0 h 3561"/>
                    <a:gd name="T104" fmla="*/ 0 w 3741"/>
                    <a:gd name="T105" fmla="*/ 0 h 3561"/>
                    <a:gd name="T106" fmla="*/ 0 w 3741"/>
                    <a:gd name="T107" fmla="*/ 0 h 3561"/>
                    <a:gd name="T108" fmla="*/ 0 w 3741"/>
                    <a:gd name="T109" fmla="*/ 0 h 3561"/>
                    <a:gd name="T110" fmla="*/ 0 w 3741"/>
                    <a:gd name="T111" fmla="*/ 0 h 3561"/>
                    <a:gd name="T112" fmla="*/ 0 w 3741"/>
                    <a:gd name="T113" fmla="*/ 0 h 3561"/>
                    <a:gd name="T114" fmla="*/ 0 w 3741"/>
                    <a:gd name="T115" fmla="*/ 0 h 3561"/>
                    <a:gd name="T116" fmla="*/ 0 w 3741"/>
                    <a:gd name="T117" fmla="*/ 0 h 35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741"/>
                    <a:gd name="T178" fmla="*/ 0 h 3561"/>
                    <a:gd name="T179" fmla="*/ 3741 w 3741"/>
                    <a:gd name="T180" fmla="*/ 3561 h 356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741" h="3561">
                      <a:moveTo>
                        <a:pt x="411" y="820"/>
                      </a:moveTo>
                      <a:lnTo>
                        <a:pt x="382" y="768"/>
                      </a:lnTo>
                      <a:lnTo>
                        <a:pt x="353" y="715"/>
                      </a:lnTo>
                      <a:lnTo>
                        <a:pt x="325" y="673"/>
                      </a:lnTo>
                      <a:lnTo>
                        <a:pt x="337" y="687"/>
                      </a:lnTo>
                      <a:lnTo>
                        <a:pt x="294" y="649"/>
                      </a:lnTo>
                      <a:lnTo>
                        <a:pt x="315" y="662"/>
                      </a:lnTo>
                      <a:lnTo>
                        <a:pt x="284" y="649"/>
                      </a:lnTo>
                      <a:lnTo>
                        <a:pt x="300" y="654"/>
                      </a:lnTo>
                      <a:lnTo>
                        <a:pt x="264" y="648"/>
                      </a:lnTo>
                      <a:lnTo>
                        <a:pt x="276" y="649"/>
                      </a:lnTo>
                      <a:lnTo>
                        <a:pt x="199" y="648"/>
                      </a:lnTo>
                      <a:lnTo>
                        <a:pt x="158" y="646"/>
                      </a:lnTo>
                      <a:lnTo>
                        <a:pt x="115" y="639"/>
                      </a:lnTo>
                      <a:cubicBezTo>
                        <a:pt x="108" y="638"/>
                        <a:pt x="102" y="636"/>
                        <a:pt x="96" y="633"/>
                      </a:cubicBezTo>
                      <a:lnTo>
                        <a:pt x="68" y="620"/>
                      </a:lnTo>
                      <a:cubicBezTo>
                        <a:pt x="58" y="615"/>
                        <a:pt x="49" y="608"/>
                        <a:pt x="41" y="599"/>
                      </a:cubicBezTo>
                      <a:lnTo>
                        <a:pt x="21" y="574"/>
                      </a:lnTo>
                      <a:cubicBezTo>
                        <a:pt x="15" y="566"/>
                        <a:pt x="10" y="556"/>
                        <a:pt x="7" y="545"/>
                      </a:cubicBezTo>
                      <a:lnTo>
                        <a:pt x="2" y="525"/>
                      </a:lnTo>
                      <a:cubicBezTo>
                        <a:pt x="0" y="516"/>
                        <a:pt x="0" y="507"/>
                        <a:pt x="1" y="497"/>
                      </a:cubicBezTo>
                      <a:lnTo>
                        <a:pt x="4" y="475"/>
                      </a:lnTo>
                      <a:cubicBezTo>
                        <a:pt x="5" y="469"/>
                        <a:pt x="6" y="464"/>
                        <a:pt x="8" y="458"/>
                      </a:cubicBezTo>
                      <a:lnTo>
                        <a:pt x="18" y="433"/>
                      </a:lnTo>
                      <a:cubicBezTo>
                        <a:pt x="20" y="428"/>
                        <a:pt x="23" y="423"/>
                        <a:pt x="26" y="419"/>
                      </a:cubicBezTo>
                      <a:lnTo>
                        <a:pt x="31" y="412"/>
                      </a:lnTo>
                      <a:lnTo>
                        <a:pt x="154" y="495"/>
                      </a:lnTo>
                      <a:lnTo>
                        <a:pt x="149" y="502"/>
                      </a:lnTo>
                      <a:lnTo>
                        <a:pt x="156" y="488"/>
                      </a:lnTo>
                      <a:lnTo>
                        <a:pt x="146" y="513"/>
                      </a:lnTo>
                      <a:lnTo>
                        <a:pt x="151" y="496"/>
                      </a:lnTo>
                      <a:lnTo>
                        <a:pt x="148" y="518"/>
                      </a:lnTo>
                      <a:lnTo>
                        <a:pt x="147" y="489"/>
                      </a:lnTo>
                      <a:lnTo>
                        <a:pt x="152" y="509"/>
                      </a:lnTo>
                      <a:lnTo>
                        <a:pt x="137" y="481"/>
                      </a:lnTo>
                      <a:lnTo>
                        <a:pt x="157" y="506"/>
                      </a:lnTo>
                      <a:lnTo>
                        <a:pt x="131" y="485"/>
                      </a:lnTo>
                      <a:lnTo>
                        <a:pt x="159" y="498"/>
                      </a:lnTo>
                      <a:lnTo>
                        <a:pt x="140" y="492"/>
                      </a:lnTo>
                      <a:lnTo>
                        <a:pt x="165" y="497"/>
                      </a:lnTo>
                      <a:lnTo>
                        <a:pt x="200" y="499"/>
                      </a:lnTo>
                      <a:lnTo>
                        <a:pt x="277" y="500"/>
                      </a:lnTo>
                      <a:cubicBezTo>
                        <a:pt x="281" y="500"/>
                        <a:pt x="285" y="501"/>
                        <a:pt x="289" y="501"/>
                      </a:cubicBezTo>
                      <a:lnTo>
                        <a:pt x="325" y="507"/>
                      </a:lnTo>
                      <a:cubicBezTo>
                        <a:pt x="330" y="508"/>
                        <a:pt x="336" y="510"/>
                        <a:pt x="341" y="512"/>
                      </a:cubicBezTo>
                      <a:lnTo>
                        <a:pt x="372" y="525"/>
                      </a:lnTo>
                      <a:cubicBezTo>
                        <a:pt x="380" y="528"/>
                        <a:pt x="387" y="532"/>
                        <a:pt x="393" y="538"/>
                      </a:cubicBezTo>
                      <a:lnTo>
                        <a:pt x="436" y="576"/>
                      </a:lnTo>
                      <a:cubicBezTo>
                        <a:pt x="440" y="580"/>
                        <a:pt x="445" y="585"/>
                        <a:pt x="448" y="590"/>
                      </a:cubicBezTo>
                      <a:lnTo>
                        <a:pt x="484" y="644"/>
                      </a:lnTo>
                      <a:lnTo>
                        <a:pt x="511" y="695"/>
                      </a:lnTo>
                      <a:lnTo>
                        <a:pt x="540" y="747"/>
                      </a:lnTo>
                      <a:lnTo>
                        <a:pt x="411" y="820"/>
                      </a:lnTo>
                      <a:close/>
                      <a:moveTo>
                        <a:pt x="429" y="118"/>
                      </a:moveTo>
                      <a:lnTo>
                        <a:pt x="539" y="97"/>
                      </a:lnTo>
                      <a:lnTo>
                        <a:pt x="582" y="92"/>
                      </a:lnTo>
                      <a:lnTo>
                        <a:pt x="596" y="240"/>
                      </a:lnTo>
                      <a:lnTo>
                        <a:pt x="568" y="242"/>
                      </a:lnTo>
                      <a:lnTo>
                        <a:pt x="457" y="264"/>
                      </a:lnTo>
                      <a:lnTo>
                        <a:pt x="429" y="118"/>
                      </a:lnTo>
                      <a:close/>
                      <a:moveTo>
                        <a:pt x="1015" y="50"/>
                      </a:moveTo>
                      <a:lnTo>
                        <a:pt x="1081" y="34"/>
                      </a:lnTo>
                      <a:lnTo>
                        <a:pt x="1189" y="15"/>
                      </a:lnTo>
                      <a:lnTo>
                        <a:pt x="1299" y="5"/>
                      </a:lnTo>
                      <a:lnTo>
                        <a:pt x="1410" y="0"/>
                      </a:lnTo>
                      <a:lnTo>
                        <a:pt x="1626" y="8"/>
                      </a:lnTo>
                      <a:lnTo>
                        <a:pt x="1620" y="157"/>
                      </a:lnTo>
                      <a:lnTo>
                        <a:pt x="1415" y="149"/>
                      </a:lnTo>
                      <a:lnTo>
                        <a:pt x="1314" y="152"/>
                      </a:lnTo>
                      <a:lnTo>
                        <a:pt x="1214" y="162"/>
                      </a:lnTo>
                      <a:lnTo>
                        <a:pt x="1116" y="179"/>
                      </a:lnTo>
                      <a:lnTo>
                        <a:pt x="1050" y="195"/>
                      </a:lnTo>
                      <a:lnTo>
                        <a:pt x="1015" y="50"/>
                      </a:lnTo>
                      <a:close/>
                      <a:moveTo>
                        <a:pt x="2078" y="73"/>
                      </a:moveTo>
                      <a:lnTo>
                        <a:pt x="2224" y="101"/>
                      </a:lnTo>
                      <a:lnTo>
                        <a:pt x="2195" y="247"/>
                      </a:lnTo>
                      <a:lnTo>
                        <a:pt x="2050" y="219"/>
                      </a:lnTo>
                      <a:lnTo>
                        <a:pt x="2078" y="73"/>
                      </a:lnTo>
                      <a:close/>
                      <a:moveTo>
                        <a:pt x="2660" y="183"/>
                      </a:moveTo>
                      <a:lnTo>
                        <a:pt x="2700" y="190"/>
                      </a:lnTo>
                      <a:cubicBezTo>
                        <a:pt x="2708" y="192"/>
                        <a:pt x="2715" y="194"/>
                        <a:pt x="2722" y="198"/>
                      </a:cubicBezTo>
                      <a:lnTo>
                        <a:pt x="2776" y="226"/>
                      </a:lnTo>
                      <a:lnTo>
                        <a:pt x="2829" y="250"/>
                      </a:lnTo>
                      <a:lnTo>
                        <a:pt x="2889" y="287"/>
                      </a:lnTo>
                      <a:cubicBezTo>
                        <a:pt x="2894" y="289"/>
                        <a:pt x="2898" y="293"/>
                        <a:pt x="2902" y="297"/>
                      </a:cubicBezTo>
                      <a:lnTo>
                        <a:pt x="2923" y="318"/>
                      </a:lnTo>
                      <a:cubicBezTo>
                        <a:pt x="2927" y="322"/>
                        <a:pt x="2931" y="327"/>
                        <a:pt x="2934" y="332"/>
                      </a:cubicBezTo>
                      <a:lnTo>
                        <a:pt x="2949" y="357"/>
                      </a:lnTo>
                      <a:cubicBezTo>
                        <a:pt x="2951" y="360"/>
                        <a:pt x="2953" y="363"/>
                        <a:pt x="2954" y="367"/>
                      </a:cubicBezTo>
                      <a:lnTo>
                        <a:pt x="3006" y="491"/>
                      </a:lnTo>
                      <a:lnTo>
                        <a:pt x="3044" y="599"/>
                      </a:lnTo>
                      <a:lnTo>
                        <a:pt x="3062" y="670"/>
                      </a:lnTo>
                      <a:lnTo>
                        <a:pt x="2918" y="707"/>
                      </a:lnTo>
                      <a:lnTo>
                        <a:pt x="2903" y="648"/>
                      </a:lnTo>
                      <a:lnTo>
                        <a:pt x="2869" y="548"/>
                      </a:lnTo>
                      <a:lnTo>
                        <a:pt x="2817" y="424"/>
                      </a:lnTo>
                      <a:lnTo>
                        <a:pt x="2822" y="434"/>
                      </a:lnTo>
                      <a:lnTo>
                        <a:pt x="2807" y="409"/>
                      </a:lnTo>
                      <a:lnTo>
                        <a:pt x="2818" y="423"/>
                      </a:lnTo>
                      <a:lnTo>
                        <a:pt x="2797" y="402"/>
                      </a:lnTo>
                      <a:lnTo>
                        <a:pt x="2810" y="412"/>
                      </a:lnTo>
                      <a:lnTo>
                        <a:pt x="2768" y="385"/>
                      </a:lnTo>
                      <a:lnTo>
                        <a:pt x="2707" y="357"/>
                      </a:lnTo>
                      <a:lnTo>
                        <a:pt x="2653" y="329"/>
                      </a:lnTo>
                      <a:lnTo>
                        <a:pt x="2675" y="337"/>
                      </a:lnTo>
                      <a:lnTo>
                        <a:pt x="2635" y="330"/>
                      </a:lnTo>
                      <a:lnTo>
                        <a:pt x="2660" y="183"/>
                      </a:lnTo>
                      <a:close/>
                      <a:moveTo>
                        <a:pt x="3163" y="955"/>
                      </a:moveTo>
                      <a:lnTo>
                        <a:pt x="3230" y="977"/>
                      </a:lnTo>
                      <a:lnTo>
                        <a:pt x="3192" y="975"/>
                      </a:lnTo>
                      <a:lnTo>
                        <a:pt x="3261" y="960"/>
                      </a:lnTo>
                      <a:lnTo>
                        <a:pt x="3275" y="958"/>
                      </a:lnTo>
                      <a:lnTo>
                        <a:pt x="3294" y="1105"/>
                      </a:lnTo>
                      <a:lnTo>
                        <a:pt x="3292" y="1105"/>
                      </a:lnTo>
                      <a:lnTo>
                        <a:pt x="3223" y="1120"/>
                      </a:lnTo>
                      <a:cubicBezTo>
                        <a:pt x="3211" y="1123"/>
                        <a:pt x="3197" y="1122"/>
                        <a:pt x="3185" y="1118"/>
                      </a:cubicBezTo>
                      <a:lnTo>
                        <a:pt x="3118" y="1097"/>
                      </a:lnTo>
                      <a:lnTo>
                        <a:pt x="3163" y="955"/>
                      </a:lnTo>
                      <a:close/>
                      <a:moveTo>
                        <a:pt x="3679" y="1224"/>
                      </a:moveTo>
                      <a:lnTo>
                        <a:pt x="3683" y="1241"/>
                      </a:lnTo>
                      <a:cubicBezTo>
                        <a:pt x="3683" y="1245"/>
                        <a:pt x="3684" y="1249"/>
                        <a:pt x="3684" y="1253"/>
                      </a:cubicBezTo>
                      <a:lnTo>
                        <a:pt x="3686" y="1351"/>
                      </a:lnTo>
                      <a:lnTo>
                        <a:pt x="3680" y="1465"/>
                      </a:lnTo>
                      <a:lnTo>
                        <a:pt x="3667" y="1585"/>
                      </a:lnTo>
                      <a:lnTo>
                        <a:pt x="3653" y="1708"/>
                      </a:lnTo>
                      <a:lnTo>
                        <a:pt x="3641" y="1833"/>
                      </a:lnTo>
                      <a:lnTo>
                        <a:pt x="3493" y="1826"/>
                      </a:lnTo>
                      <a:lnTo>
                        <a:pt x="3493" y="1819"/>
                      </a:lnTo>
                      <a:lnTo>
                        <a:pt x="3506" y="1691"/>
                      </a:lnTo>
                      <a:lnTo>
                        <a:pt x="3520" y="1570"/>
                      </a:lnTo>
                      <a:lnTo>
                        <a:pt x="3531" y="1456"/>
                      </a:lnTo>
                      <a:lnTo>
                        <a:pt x="3537" y="1354"/>
                      </a:lnTo>
                      <a:lnTo>
                        <a:pt x="3535" y="1256"/>
                      </a:lnTo>
                      <a:lnTo>
                        <a:pt x="3536" y="1268"/>
                      </a:lnTo>
                      <a:lnTo>
                        <a:pt x="3533" y="1250"/>
                      </a:lnTo>
                      <a:lnTo>
                        <a:pt x="3679" y="1224"/>
                      </a:lnTo>
                      <a:close/>
                      <a:moveTo>
                        <a:pt x="3671" y="2252"/>
                      </a:moveTo>
                      <a:lnTo>
                        <a:pt x="3682" y="2294"/>
                      </a:lnTo>
                      <a:lnTo>
                        <a:pt x="3677" y="2281"/>
                      </a:lnTo>
                      <a:lnTo>
                        <a:pt x="3723" y="2375"/>
                      </a:lnTo>
                      <a:lnTo>
                        <a:pt x="3589" y="2440"/>
                      </a:lnTo>
                      <a:lnTo>
                        <a:pt x="3544" y="2346"/>
                      </a:lnTo>
                      <a:cubicBezTo>
                        <a:pt x="3542" y="2342"/>
                        <a:pt x="3540" y="2337"/>
                        <a:pt x="3539" y="2333"/>
                      </a:cubicBezTo>
                      <a:lnTo>
                        <a:pt x="3527" y="2291"/>
                      </a:lnTo>
                      <a:lnTo>
                        <a:pt x="3671" y="2252"/>
                      </a:lnTo>
                      <a:close/>
                      <a:moveTo>
                        <a:pt x="3741" y="2853"/>
                      </a:moveTo>
                      <a:lnTo>
                        <a:pt x="3739" y="2957"/>
                      </a:lnTo>
                      <a:lnTo>
                        <a:pt x="3728" y="3068"/>
                      </a:lnTo>
                      <a:lnTo>
                        <a:pt x="3705" y="3178"/>
                      </a:lnTo>
                      <a:cubicBezTo>
                        <a:pt x="3704" y="3182"/>
                        <a:pt x="3703" y="3185"/>
                        <a:pt x="3702" y="3189"/>
                      </a:cubicBezTo>
                      <a:lnTo>
                        <a:pt x="3665" y="3287"/>
                      </a:lnTo>
                      <a:cubicBezTo>
                        <a:pt x="3662" y="3294"/>
                        <a:pt x="3658" y="3301"/>
                        <a:pt x="3653" y="3308"/>
                      </a:cubicBezTo>
                      <a:lnTo>
                        <a:pt x="3625" y="3342"/>
                      </a:lnTo>
                      <a:cubicBezTo>
                        <a:pt x="3618" y="3350"/>
                        <a:pt x="3610" y="3357"/>
                        <a:pt x="3600" y="3361"/>
                      </a:cubicBezTo>
                      <a:lnTo>
                        <a:pt x="3561" y="3380"/>
                      </a:lnTo>
                      <a:cubicBezTo>
                        <a:pt x="3555" y="3383"/>
                        <a:pt x="3548" y="3386"/>
                        <a:pt x="3541" y="3387"/>
                      </a:cubicBezTo>
                      <a:lnTo>
                        <a:pt x="3493" y="3395"/>
                      </a:lnTo>
                      <a:cubicBezTo>
                        <a:pt x="3489" y="3395"/>
                        <a:pt x="3485" y="3396"/>
                        <a:pt x="3480" y="3396"/>
                      </a:cubicBezTo>
                      <a:lnTo>
                        <a:pt x="3440" y="3396"/>
                      </a:lnTo>
                      <a:lnTo>
                        <a:pt x="3440" y="3247"/>
                      </a:lnTo>
                      <a:lnTo>
                        <a:pt x="3480" y="3247"/>
                      </a:lnTo>
                      <a:lnTo>
                        <a:pt x="3468" y="3248"/>
                      </a:lnTo>
                      <a:lnTo>
                        <a:pt x="3516" y="3240"/>
                      </a:lnTo>
                      <a:lnTo>
                        <a:pt x="3496" y="3247"/>
                      </a:lnTo>
                      <a:lnTo>
                        <a:pt x="3535" y="3228"/>
                      </a:lnTo>
                      <a:lnTo>
                        <a:pt x="3510" y="3247"/>
                      </a:lnTo>
                      <a:lnTo>
                        <a:pt x="3538" y="3213"/>
                      </a:lnTo>
                      <a:lnTo>
                        <a:pt x="3526" y="3234"/>
                      </a:lnTo>
                      <a:lnTo>
                        <a:pt x="3563" y="3136"/>
                      </a:lnTo>
                      <a:lnTo>
                        <a:pt x="3560" y="3147"/>
                      </a:lnTo>
                      <a:lnTo>
                        <a:pt x="3581" y="3053"/>
                      </a:lnTo>
                      <a:lnTo>
                        <a:pt x="3590" y="2954"/>
                      </a:lnTo>
                      <a:lnTo>
                        <a:pt x="3592" y="2851"/>
                      </a:lnTo>
                      <a:lnTo>
                        <a:pt x="3741" y="2853"/>
                      </a:lnTo>
                      <a:close/>
                      <a:moveTo>
                        <a:pt x="3056" y="3487"/>
                      </a:moveTo>
                      <a:lnTo>
                        <a:pt x="3050" y="3490"/>
                      </a:lnTo>
                      <a:lnTo>
                        <a:pt x="2956" y="3544"/>
                      </a:lnTo>
                      <a:lnTo>
                        <a:pt x="2919" y="3561"/>
                      </a:lnTo>
                      <a:lnTo>
                        <a:pt x="2858" y="3426"/>
                      </a:lnTo>
                      <a:lnTo>
                        <a:pt x="2882" y="3415"/>
                      </a:lnTo>
                      <a:lnTo>
                        <a:pt x="2976" y="3361"/>
                      </a:lnTo>
                      <a:lnTo>
                        <a:pt x="2982" y="3358"/>
                      </a:lnTo>
                      <a:lnTo>
                        <a:pt x="3056" y="3487"/>
                      </a:lnTo>
                      <a:close/>
                      <a:moveTo>
                        <a:pt x="2489" y="3286"/>
                      </a:moveTo>
                      <a:lnTo>
                        <a:pt x="2483" y="3240"/>
                      </a:lnTo>
                      <a:lnTo>
                        <a:pt x="2479" y="3192"/>
                      </a:lnTo>
                      <a:lnTo>
                        <a:pt x="2474" y="3154"/>
                      </a:lnTo>
                      <a:lnTo>
                        <a:pt x="2479" y="3173"/>
                      </a:lnTo>
                      <a:lnTo>
                        <a:pt x="2460" y="3129"/>
                      </a:lnTo>
                      <a:lnTo>
                        <a:pt x="2468" y="3143"/>
                      </a:lnTo>
                      <a:lnTo>
                        <a:pt x="2452" y="3121"/>
                      </a:lnTo>
                      <a:lnTo>
                        <a:pt x="2437" y="3106"/>
                      </a:lnTo>
                      <a:lnTo>
                        <a:pt x="2414" y="3088"/>
                      </a:lnTo>
                      <a:lnTo>
                        <a:pt x="2381" y="3065"/>
                      </a:lnTo>
                      <a:lnTo>
                        <a:pt x="2338" y="3043"/>
                      </a:lnTo>
                      <a:lnTo>
                        <a:pt x="2285" y="3021"/>
                      </a:lnTo>
                      <a:lnTo>
                        <a:pt x="2163" y="2981"/>
                      </a:lnTo>
                      <a:lnTo>
                        <a:pt x="2154" y="2979"/>
                      </a:lnTo>
                      <a:lnTo>
                        <a:pt x="2193" y="2835"/>
                      </a:lnTo>
                      <a:lnTo>
                        <a:pt x="2210" y="2840"/>
                      </a:lnTo>
                      <a:lnTo>
                        <a:pt x="2343" y="2884"/>
                      </a:lnTo>
                      <a:lnTo>
                        <a:pt x="2409" y="2912"/>
                      </a:lnTo>
                      <a:lnTo>
                        <a:pt x="2466" y="2944"/>
                      </a:lnTo>
                      <a:lnTo>
                        <a:pt x="2507" y="2972"/>
                      </a:lnTo>
                      <a:lnTo>
                        <a:pt x="2544" y="3003"/>
                      </a:lnTo>
                      <a:lnTo>
                        <a:pt x="2573" y="3034"/>
                      </a:lnTo>
                      <a:lnTo>
                        <a:pt x="2589" y="3056"/>
                      </a:lnTo>
                      <a:cubicBezTo>
                        <a:pt x="2592" y="3060"/>
                        <a:pt x="2595" y="3065"/>
                        <a:pt x="2597" y="3070"/>
                      </a:cubicBezTo>
                      <a:lnTo>
                        <a:pt x="2616" y="3114"/>
                      </a:lnTo>
                      <a:cubicBezTo>
                        <a:pt x="2618" y="3120"/>
                        <a:pt x="2620" y="3127"/>
                        <a:pt x="2621" y="3133"/>
                      </a:cubicBezTo>
                      <a:lnTo>
                        <a:pt x="2628" y="3181"/>
                      </a:lnTo>
                      <a:lnTo>
                        <a:pt x="2630" y="3221"/>
                      </a:lnTo>
                      <a:lnTo>
                        <a:pt x="2636" y="3268"/>
                      </a:lnTo>
                      <a:lnTo>
                        <a:pt x="2489" y="3286"/>
                      </a:lnTo>
                      <a:close/>
                      <a:moveTo>
                        <a:pt x="1815" y="2699"/>
                      </a:moveTo>
                      <a:lnTo>
                        <a:pt x="1769" y="2673"/>
                      </a:lnTo>
                      <a:lnTo>
                        <a:pt x="1719" y="2643"/>
                      </a:lnTo>
                      <a:cubicBezTo>
                        <a:pt x="1715" y="2641"/>
                        <a:pt x="1711" y="2639"/>
                        <a:pt x="1708" y="2636"/>
                      </a:cubicBezTo>
                      <a:lnTo>
                        <a:pt x="1679" y="2611"/>
                      </a:lnTo>
                      <a:lnTo>
                        <a:pt x="1776" y="2498"/>
                      </a:lnTo>
                      <a:lnTo>
                        <a:pt x="1805" y="2523"/>
                      </a:lnTo>
                      <a:lnTo>
                        <a:pt x="1794" y="2516"/>
                      </a:lnTo>
                      <a:lnTo>
                        <a:pt x="1842" y="2544"/>
                      </a:lnTo>
                      <a:lnTo>
                        <a:pt x="1889" y="2570"/>
                      </a:lnTo>
                      <a:lnTo>
                        <a:pt x="1815" y="2699"/>
                      </a:lnTo>
                      <a:close/>
                      <a:moveTo>
                        <a:pt x="1409" y="2230"/>
                      </a:moveTo>
                      <a:lnTo>
                        <a:pt x="1393" y="2206"/>
                      </a:lnTo>
                      <a:lnTo>
                        <a:pt x="1387" y="2194"/>
                      </a:lnTo>
                      <a:lnTo>
                        <a:pt x="1388" y="2196"/>
                      </a:lnTo>
                      <a:cubicBezTo>
                        <a:pt x="1375" y="2177"/>
                        <a:pt x="1372" y="2154"/>
                        <a:pt x="1378" y="2133"/>
                      </a:cubicBezTo>
                      <a:lnTo>
                        <a:pt x="1407" y="2039"/>
                      </a:lnTo>
                      <a:lnTo>
                        <a:pt x="1424" y="1965"/>
                      </a:lnTo>
                      <a:lnTo>
                        <a:pt x="1422" y="1977"/>
                      </a:lnTo>
                      <a:lnTo>
                        <a:pt x="1426" y="1910"/>
                      </a:lnTo>
                      <a:lnTo>
                        <a:pt x="1427" y="1928"/>
                      </a:lnTo>
                      <a:lnTo>
                        <a:pt x="1417" y="1872"/>
                      </a:lnTo>
                      <a:lnTo>
                        <a:pt x="1427" y="1897"/>
                      </a:lnTo>
                      <a:lnTo>
                        <a:pt x="1398" y="1850"/>
                      </a:lnTo>
                      <a:lnTo>
                        <a:pt x="1413" y="1868"/>
                      </a:lnTo>
                      <a:lnTo>
                        <a:pt x="1365" y="1827"/>
                      </a:lnTo>
                      <a:lnTo>
                        <a:pt x="1378" y="1836"/>
                      </a:lnTo>
                      <a:lnTo>
                        <a:pt x="1309" y="1799"/>
                      </a:lnTo>
                      <a:lnTo>
                        <a:pt x="1274" y="1786"/>
                      </a:lnTo>
                      <a:lnTo>
                        <a:pt x="1272" y="1785"/>
                      </a:lnTo>
                      <a:lnTo>
                        <a:pt x="1320" y="1644"/>
                      </a:lnTo>
                      <a:lnTo>
                        <a:pt x="1329" y="1647"/>
                      </a:lnTo>
                      <a:lnTo>
                        <a:pt x="1380" y="1668"/>
                      </a:lnTo>
                      <a:lnTo>
                        <a:pt x="1449" y="1705"/>
                      </a:lnTo>
                      <a:cubicBezTo>
                        <a:pt x="1453" y="1708"/>
                        <a:pt x="1458" y="1711"/>
                        <a:pt x="1462" y="1714"/>
                      </a:cubicBezTo>
                      <a:lnTo>
                        <a:pt x="1510" y="1755"/>
                      </a:lnTo>
                      <a:cubicBezTo>
                        <a:pt x="1516" y="1760"/>
                        <a:pt x="1521" y="1766"/>
                        <a:pt x="1525" y="1772"/>
                      </a:cubicBezTo>
                      <a:lnTo>
                        <a:pt x="1554" y="1819"/>
                      </a:lnTo>
                      <a:cubicBezTo>
                        <a:pt x="1559" y="1827"/>
                        <a:pt x="1562" y="1836"/>
                        <a:pt x="1564" y="1845"/>
                      </a:cubicBezTo>
                      <a:lnTo>
                        <a:pt x="1574" y="1901"/>
                      </a:lnTo>
                      <a:cubicBezTo>
                        <a:pt x="1575" y="1907"/>
                        <a:pt x="1575" y="1913"/>
                        <a:pt x="1575" y="1919"/>
                      </a:cubicBezTo>
                      <a:lnTo>
                        <a:pt x="1571" y="1986"/>
                      </a:lnTo>
                      <a:cubicBezTo>
                        <a:pt x="1570" y="1990"/>
                        <a:pt x="1570" y="1994"/>
                        <a:pt x="1569" y="1998"/>
                      </a:cubicBezTo>
                      <a:lnTo>
                        <a:pt x="1549" y="2082"/>
                      </a:lnTo>
                      <a:lnTo>
                        <a:pt x="1520" y="2176"/>
                      </a:lnTo>
                      <a:lnTo>
                        <a:pt x="1511" y="2113"/>
                      </a:lnTo>
                      <a:lnTo>
                        <a:pt x="1516" y="2121"/>
                      </a:lnTo>
                      <a:lnTo>
                        <a:pt x="1519" y="2127"/>
                      </a:lnTo>
                      <a:lnTo>
                        <a:pt x="1535" y="2151"/>
                      </a:lnTo>
                      <a:lnTo>
                        <a:pt x="1409" y="2230"/>
                      </a:lnTo>
                      <a:close/>
                      <a:moveTo>
                        <a:pt x="947" y="1459"/>
                      </a:moveTo>
                      <a:lnTo>
                        <a:pt x="925" y="1441"/>
                      </a:lnTo>
                      <a:lnTo>
                        <a:pt x="903" y="1427"/>
                      </a:lnTo>
                      <a:lnTo>
                        <a:pt x="871" y="1410"/>
                      </a:lnTo>
                      <a:lnTo>
                        <a:pt x="838" y="1397"/>
                      </a:lnTo>
                      <a:lnTo>
                        <a:pt x="895" y="1260"/>
                      </a:lnTo>
                      <a:lnTo>
                        <a:pt x="940" y="1279"/>
                      </a:lnTo>
                      <a:lnTo>
                        <a:pt x="984" y="1302"/>
                      </a:lnTo>
                      <a:lnTo>
                        <a:pt x="1020" y="1326"/>
                      </a:lnTo>
                      <a:lnTo>
                        <a:pt x="1042" y="1344"/>
                      </a:lnTo>
                      <a:lnTo>
                        <a:pt x="947" y="1459"/>
                      </a:lnTo>
                      <a:close/>
                      <a:moveTo>
                        <a:pt x="550" y="1049"/>
                      </a:moveTo>
                      <a:lnTo>
                        <a:pt x="533" y="1027"/>
                      </a:lnTo>
                      <a:lnTo>
                        <a:pt x="482" y="960"/>
                      </a:lnTo>
                      <a:lnTo>
                        <a:pt x="431" y="889"/>
                      </a:lnTo>
                      <a:lnTo>
                        <a:pt x="376" y="806"/>
                      </a:lnTo>
                      <a:lnTo>
                        <a:pt x="320" y="719"/>
                      </a:lnTo>
                      <a:lnTo>
                        <a:pt x="267" y="632"/>
                      </a:lnTo>
                      <a:lnTo>
                        <a:pt x="220" y="555"/>
                      </a:lnTo>
                      <a:lnTo>
                        <a:pt x="214" y="546"/>
                      </a:lnTo>
                      <a:lnTo>
                        <a:pt x="342" y="469"/>
                      </a:lnTo>
                      <a:lnTo>
                        <a:pt x="347" y="478"/>
                      </a:lnTo>
                      <a:lnTo>
                        <a:pt x="394" y="555"/>
                      </a:lnTo>
                      <a:lnTo>
                        <a:pt x="445" y="638"/>
                      </a:lnTo>
                      <a:lnTo>
                        <a:pt x="499" y="723"/>
                      </a:lnTo>
                      <a:lnTo>
                        <a:pt x="552" y="802"/>
                      </a:lnTo>
                      <a:lnTo>
                        <a:pt x="601" y="871"/>
                      </a:lnTo>
                      <a:lnTo>
                        <a:pt x="648" y="933"/>
                      </a:lnTo>
                      <a:lnTo>
                        <a:pt x="665" y="955"/>
                      </a:lnTo>
                      <a:lnTo>
                        <a:pt x="550" y="104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552" y="1713"/>
                <a:ext cx="1404" cy="1480"/>
                <a:chOff x="552" y="1713"/>
                <a:chExt cx="1404" cy="1480"/>
              </a:xfrm>
            </p:grpSpPr>
            <p:sp>
              <p:nvSpPr>
                <p:cNvPr id="14541" name="Freeform 22"/>
                <p:cNvSpPr>
                  <a:spLocks/>
                </p:cNvSpPr>
                <p:nvPr/>
              </p:nvSpPr>
              <p:spPr bwMode="auto">
                <a:xfrm>
                  <a:off x="552" y="1713"/>
                  <a:ext cx="1397" cy="1474"/>
                </a:xfrm>
                <a:custGeom>
                  <a:avLst/>
                  <a:gdLst>
                    <a:gd name="T0" fmla="*/ 0 w 12044"/>
                    <a:gd name="T1" fmla="*/ 0 h 12698"/>
                    <a:gd name="T2" fmla="*/ 0 w 12044"/>
                    <a:gd name="T3" fmla="*/ 0 h 12698"/>
                    <a:gd name="T4" fmla="*/ 0 w 12044"/>
                    <a:gd name="T5" fmla="*/ 0 h 12698"/>
                    <a:gd name="T6" fmla="*/ 0 w 12044"/>
                    <a:gd name="T7" fmla="*/ 0 h 12698"/>
                    <a:gd name="T8" fmla="*/ 0 w 12044"/>
                    <a:gd name="T9" fmla="*/ 0 h 12698"/>
                    <a:gd name="T10" fmla="*/ 0 w 12044"/>
                    <a:gd name="T11" fmla="*/ 0 h 12698"/>
                    <a:gd name="T12" fmla="*/ 0 w 12044"/>
                    <a:gd name="T13" fmla="*/ 0 h 12698"/>
                    <a:gd name="T14" fmla="*/ 0 w 12044"/>
                    <a:gd name="T15" fmla="*/ 0 h 12698"/>
                    <a:gd name="T16" fmla="*/ 0 w 12044"/>
                    <a:gd name="T17" fmla="*/ 0 h 12698"/>
                    <a:gd name="T18" fmla="*/ 0 w 12044"/>
                    <a:gd name="T19" fmla="*/ 0 h 12698"/>
                    <a:gd name="T20" fmla="*/ 0 w 12044"/>
                    <a:gd name="T21" fmla="*/ 0 h 12698"/>
                    <a:gd name="T22" fmla="*/ 0 w 12044"/>
                    <a:gd name="T23" fmla="*/ 0 h 12698"/>
                    <a:gd name="T24" fmla="*/ 0 w 12044"/>
                    <a:gd name="T25" fmla="*/ 0 h 12698"/>
                    <a:gd name="T26" fmla="*/ 0 w 12044"/>
                    <a:gd name="T27" fmla="*/ 0 h 12698"/>
                    <a:gd name="T28" fmla="*/ 0 w 12044"/>
                    <a:gd name="T29" fmla="*/ 0 h 12698"/>
                    <a:gd name="T30" fmla="*/ 0 w 12044"/>
                    <a:gd name="T31" fmla="*/ 0 h 12698"/>
                    <a:gd name="T32" fmla="*/ 0 w 12044"/>
                    <a:gd name="T33" fmla="*/ 0 h 12698"/>
                    <a:gd name="T34" fmla="*/ 0 w 12044"/>
                    <a:gd name="T35" fmla="*/ 0 h 12698"/>
                    <a:gd name="T36" fmla="*/ 0 w 12044"/>
                    <a:gd name="T37" fmla="*/ 0 h 12698"/>
                    <a:gd name="T38" fmla="*/ 0 w 12044"/>
                    <a:gd name="T39" fmla="*/ 0 h 12698"/>
                    <a:gd name="T40" fmla="*/ 0 w 12044"/>
                    <a:gd name="T41" fmla="*/ 0 h 12698"/>
                    <a:gd name="T42" fmla="*/ 0 w 12044"/>
                    <a:gd name="T43" fmla="*/ 0 h 12698"/>
                    <a:gd name="T44" fmla="*/ 0 w 12044"/>
                    <a:gd name="T45" fmla="*/ 0 h 12698"/>
                    <a:gd name="T46" fmla="*/ 0 w 12044"/>
                    <a:gd name="T47" fmla="*/ 0 h 12698"/>
                    <a:gd name="T48" fmla="*/ 0 w 12044"/>
                    <a:gd name="T49" fmla="*/ 0 h 12698"/>
                    <a:gd name="T50" fmla="*/ 0 w 12044"/>
                    <a:gd name="T51" fmla="*/ 0 h 12698"/>
                    <a:gd name="T52" fmla="*/ 0 w 12044"/>
                    <a:gd name="T53" fmla="*/ 0 h 12698"/>
                    <a:gd name="T54" fmla="*/ 0 w 12044"/>
                    <a:gd name="T55" fmla="*/ 0 h 12698"/>
                    <a:gd name="T56" fmla="*/ 0 w 12044"/>
                    <a:gd name="T57" fmla="*/ 0 h 12698"/>
                    <a:gd name="T58" fmla="*/ 0 w 12044"/>
                    <a:gd name="T59" fmla="*/ 0 h 12698"/>
                    <a:gd name="T60" fmla="*/ 0 w 12044"/>
                    <a:gd name="T61" fmla="*/ 0 h 12698"/>
                    <a:gd name="T62" fmla="*/ 0 w 12044"/>
                    <a:gd name="T63" fmla="*/ 0 h 12698"/>
                    <a:gd name="T64" fmla="*/ 0 w 12044"/>
                    <a:gd name="T65" fmla="*/ 0 h 12698"/>
                    <a:gd name="T66" fmla="*/ 0 w 12044"/>
                    <a:gd name="T67" fmla="*/ 0 h 12698"/>
                    <a:gd name="T68" fmla="*/ 0 w 12044"/>
                    <a:gd name="T69" fmla="*/ 0 h 12698"/>
                    <a:gd name="T70" fmla="*/ 0 w 12044"/>
                    <a:gd name="T71" fmla="*/ 0 h 12698"/>
                    <a:gd name="T72" fmla="*/ 0 w 12044"/>
                    <a:gd name="T73" fmla="*/ 0 h 12698"/>
                    <a:gd name="T74" fmla="*/ 0 w 12044"/>
                    <a:gd name="T75" fmla="*/ 0 h 12698"/>
                    <a:gd name="T76" fmla="*/ 0 w 12044"/>
                    <a:gd name="T77" fmla="*/ 0 h 1269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044"/>
                    <a:gd name="T118" fmla="*/ 0 h 12698"/>
                    <a:gd name="T119" fmla="*/ 12044 w 12044"/>
                    <a:gd name="T120" fmla="*/ 12698 h 1269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044" h="12698">
                      <a:moveTo>
                        <a:pt x="8313" y="190"/>
                      </a:moveTo>
                      <a:cubicBezTo>
                        <a:pt x="8478" y="834"/>
                        <a:pt x="8181" y="0"/>
                        <a:pt x="8899" y="512"/>
                      </a:cubicBezTo>
                      <a:cubicBezTo>
                        <a:pt x="9064" y="628"/>
                        <a:pt x="9031" y="900"/>
                        <a:pt x="9097" y="1098"/>
                      </a:cubicBezTo>
                      <a:cubicBezTo>
                        <a:pt x="9122" y="1164"/>
                        <a:pt x="9097" y="1288"/>
                        <a:pt x="9163" y="1296"/>
                      </a:cubicBezTo>
                      <a:cubicBezTo>
                        <a:pt x="9312" y="1321"/>
                        <a:pt x="9468" y="1338"/>
                        <a:pt x="9617" y="1362"/>
                      </a:cubicBezTo>
                      <a:cubicBezTo>
                        <a:pt x="10030" y="1949"/>
                        <a:pt x="9336" y="892"/>
                        <a:pt x="9815" y="2081"/>
                      </a:cubicBezTo>
                      <a:cubicBezTo>
                        <a:pt x="9856" y="2180"/>
                        <a:pt x="10302" y="2337"/>
                        <a:pt x="10401" y="2403"/>
                      </a:cubicBezTo>
                      <a:cubicBezTo>
                        <a:pt x="10509" y="2716"/>
                        <a:pt x="10599" y="3014"/>
                        <a:pt x="10921" y="3121"/>
                      </a:cubicBezTo>
                      <a:cubicBezTo>
                        <a:pt x="11078" y="3583"/>
                        <a:pt x="10855" y="3063"/>
                        <a:pt x="11185" y="3443"/>
                      </a:cubicBezTo>
                      <a:cubicBezTo>
                        <a:pt x="11673" y="4004"/>
                        <a:pt x="11334" y="3980"/>
                        <a:pt x="12028" y="4161"/>
                      </a:cubicBezTo>
                      <a:cubicBezTo>
                        <a:pt x="12003" y="4549"/>
                        <a:pt x="12044" y="4954"/>
                        <a:pt x="11961" y="5334"/>
                      </a:cubicBezTo>
                      <a:cubicBezTo>
                        <a:pt x="11945" y="5400"/>
                        <a:pt x="11821" y="5350"/>
                        <a:pt x="11772" y="5400"/>
                      </a:cubicBezTo>
                      <a:cubicBezTo>
                        <a:pt x="11722" y="5449"/>
                        <a:pt x="11730" y="5532"/>
                        <a:pt x="11706" y="5598"/>
                      </a:cubicBezTo>
                      <a:cubicBezTo>
                        <a:pt x="11994" y="5697"/>
                        <a:pt x="11970" y="5779"/>
                        <a:pt x="11895" y="6052"/>
                      </a:cubicBezTo>
                      <a:cubicBezTo>
                        <a:pt x="11871" y="6134"/>
                        <a:pt x="11895" y="6242"/>
                        <a:pt x="11838" y="6308"/>
                      </a:cubicBezTo>
                      <a:cubicBezTo>
                        <a:pt x="11681" y="6490"/>
                        <a:pt x="11450" y="6572"/>
                        <a:pt x="11252" y="6704"/>
                      </a:cubicBezTo>
                      <a:cubicBezTo>
                        <a:pt x="11185" y="6745"/>
                        <a:pt x="11053" y="6836"/>
                        <a:pt x="11053" y="6836"/>
                      </a:cubicBezTo>
                      <a:cubicBezTo>
                        <a:pt x="10880" y="7092"/>
                        <a:pt x="10773" y="7348"/>
                        <a:pt x="10599" y="7612"/>
                      </a:cubicBezTo>
                      <a:cubicBezTo>
                        <a:pt x="10558" y="7678"/>
                        <a:pt x="10467" y="7810"/>
                        <a:pt x="10467" y="7810"/>
                      </a:cubicBezTo>
                      <a:cubicBezTo>
                        <a:pt x="10756" y="8009"/>
                        <a:pt x="10773" y="8132"/>
                        <a:pt x="10987" y="7810"/>
                      </a:cubicBezTo>
                      <a:cubicBezTo>
                        <a:pt x="11772" y="8009"/>
                        <a:pt x="11565" y="9198"/>
                        <a:pt x="11053" y="9371"/>
                      </a:cubicBezTo>
                      <a:cubicBezTo>
                        <a:pt x="10880" y="9627"/>
                        <a:pt x="10649" y="9825"/>
                        <a:pt x="11053" y="9957"/>
                      </a:cubicBezTo>
                      <a:cubicBezTo>
                        <a:pt x="11095" y="10023"/>
                        <a:pt x="11169" y="10081"/>
                        <a:pt x="11185" y="10155"/>
                      </a:cubicBezTo>
                      <a:cubicBezTo>
                        <a:pt x="11194" y="10221"/>
                        <a:pt x="11136" y="10287"/>
                        <a:pt x="11119" y="10353"/>
                      </a:cubicBezTo>
                      <a:cubicBezTo>
                        <a:pt x="10963" y="11047"/>
                        <a:pt x="11136" y="10494"/>
                        <a:pt x="10987" y="10940"/>
                      </a:cubicBezTo>
                      <a:cubicBezTo>
                        <a:pt x="11095" y="11253"/>
                        <a:pt x="11218" y="11163"/>
                        <a:pt x="11507" y="11262"/>
                      </a:cubicBezTo>
                      <a:cubicBezTo>
                        <a:pt x="11532" y="11328"/>
                        <a:pt x="11532" y="11402"/>
                        <a:pt x="11573" y="11460"/>
                      </a:cubicBezTo>
                      <a:cubicBezTo>
                        <a:pt x="11623" y="11534"/>
                        <a:pt x="11739" y="11567"/>
                        <a:pt x="11772" y="11650"/>
                      </a:cubicBezTo>
                      <a:cubicBezTo>
                        <a:pt x="11838" y="11848"/>
                        <a:pt x="11260" y="12062"/>
                        <a:pt x="11119" y="12112"/>
                      </a:cubicBezTo>
                      <a:cubicBezTo>
                        <a:pt x="10979" y="12318"/>
                        <a:pt x="10690" y="12624"/>
                        <a:pt x="10467" y="12698"/>
                      </a:cubicBezTo>
                      <a:cubicBezTo>
                        <a:pt x="10294" y="12673"/>
                        <a:pt x="10112" y="12698"/>
                        <a:pt x="9947" y="12632"/>
                      </a:cubicBezTo>
                      <a:cubicBezTo>
                        <a:pt x="9873" y="12599"/>
                        <a:pt x="9889" y="12459"/>
                        <a:pt x="9815" y="12434"/>
                      </a:cubicBezTo>
                      <a:cubicBezTo>
                        <a:pt x="9609" y="12368"/>
                        <a:pt x="9378" y="12393"/>
                        <a:pt x="9163" y="12368"/>
                      </a:cubicBezTo>
                      <a:cubicBezTo>
                        <a:pt x="8940" y="12054"/>
                        <a:pt x="8544" y="12038"/>
                        <a:pt x="8189" y="11914"/>
                      </a:cubicBezTo>
                      <a:cubicBezTo>
                        <a:pt x="8057" y="11873"/>
                        <a:pt x="7793" y="11782"/>
                        <a:pt x="7793" y="11782"/>
                      </a:cubicBezTo>
                      <a:cubicBezTo>
                        <a:pt x="7405" y="11914"/>
                        <a:pt x="7256" y="12038"/>
                        <a:pt x="6818" y="12112"/>
                      </a:cubicBezTo>
                      <a:cubicBezTo>
                        <a:pt x="6662" y="12558"/>
                        <a:pt x="6175" y="12294"/>
                        <a:pt x="5778" y="12434"/>
                      </a:cubicBezTo>
                      <a:cubicBezTo>
                        <a:pt x="5588" y="12409"/>
                        <a:pt x="5316" y="12393"/>
                        <a:pt x="5126" y="12302"/>
                      </a:cubicBezTo>
                      <a:cubicBezTo>
                        <a:pt x="4953" y="12219"/>
                        <a:pt x="4722" y="12029"/>
                        <a:pt x="4540" y="11980"/>
                      </a:cubicBezTo>
                      <a:cubicBezTo>
                        <a:pt x="4375" y="11930"/>
                        <a:pt x="4193" y="11939"/>
                        <a:pt x="4020" y="11914"/>
                      </a:cubicBezTo>
                      <a:cubicBezTo>
                        <a:pt x="3632" y="11336"/>
                        <a:pt x="2881" y="11782"/>
                        <a:pt x="2262" y="11592"/>
                      </a:cubicBezTo>
                      <a:cubicBezTo>
                        <a:pt x="2154" y="11262"/>
                        <a:pt x="2262" y="11418"/>
                        <a:pt x="1799" y="11262"/>
                      </a:cubicBezTo>
                      <a:cubicBezTo>
                        <a:pt x="1733" y="11237"/>
                        <a:pt x="1609" y="11196"/>
                        <a:pt x="1609" y="11196"/>
                      </a:cubicBezTo>
                      <a:cubicBezTo>
                        <a:pt x="1568" y="11063"/>
                        <a:pt x="1502" y="10940"/>
                        <a:pt x="1477" y="10807"/>
                      </a:cubicBezTo>
                      <a:cubicBezTo>
                        <a:pt x="1453" y="10675"/>
                        <a:pt x="1453" y="10543"/>
                        <a:pt x="1411" y="10419"/>
                      </a:cubicBezTo>
                      <a:cubicBezTo>
                        <a:pt x="1387" y="10345"/>
                        <a:pt x="1312" y="10296"/>
                        <a:pt x="1279" y="10221"/>
                      </a:cubicBezTo>
                      <a:cubicBezTo>
                        <a:pt x="1246" y="10155"/>
                        <a:pt x="1238" y="10089"/>
                        <a:pt x="1213" y="10023"/>
                      </a:cubicBezTo>
                      <a:cubicBezTo>
                        <a:pt x="1254" y="9957"/>
                        <a:pt x="1287" y="9883"/>
                        <a:pt x="1345" y="9833"/>
                      </a:cubicBezTo>
                      <a:cubicBezTo>
                        <a:pt x="1403" y="9792"/>
                        <a:pt x="1519" y="9833"/>
                        <a:pt x="1543" y="9767"/>
                      </a:cubicBezTo>
                      <a:cubicBezTo>
                        <a:pt x="1890" y="8917"/>
                        <a:pt x="1345" y="9371"/>
                        <a:pt x="1799" y="9049"/>
                      </a:cubicBezTo>
                      <a:cubicBezTo>
                        <a:pt x="1948" y="8603"/>
                        <a:pt x="1915" y="8017"/>
                        <a:pt x="2328" y="7744"/>
                      </a:cubicBezTo>
                      <a:cubicBezTo>
                        <a:pt x="2418" y="7439"/>
                        <a:pt x="2443" y="7307"/>
                        <a:pt x="2782" y="7422"/>
                      </a:cubicBezTo>
                      <a:cubicBezTo>
                        <a:pt x="2666" y="7076"/>
                        <a:pt x="2600" y="6729"/>
                        <a:pt x="2716" y="6374"/>
                      </a:cubicBezTo>
                      <a:cubicBezTo>
                        <a:pt x="2352" y="6143"/>
                        <a:pt x="2460" y="6060"/>
                        <a:pt x="2328" y="5664"/>
                      </a:cubicBezTo>
                      <a:cubicBezTo>
                        <a:pt x="2303" y="5590"/>
                        <a:pt x="2229" y="5540"/>
                        <a:pt x="2196" y="5466"/>
                      </a:cubicBezTo>
                      <a:cubicBezTo>
                        <a:pt x="2138" y="5342"/>
                        <a:pt x="2063" y="5078"/>
                        <a:pt x="2063" y="5078"/>
                      </a:cubicBezTo>
                      <a:cubicBezTo>
                        <a:pt x="2146" y="4731"/>
                        <a:pt x="2179" y="4500"/>
                        <a:pt x="1865" y="4293"/>
                      </a:cubicBezTo>
                      <a:cubicBezTo>
                        <a:pt x="1717" y="4054"/>
                        <a:pt x="1609" y="3980"/>
                        <a:pt x="1345" y="3905"/>
                      </a:cubicBezTo>
                      <a:cubicBezTo>
                        <a:pt x="1254" y="3641"/>
                        <a:pt x="1188" y="3534"/>
                        <a:pt x="957" y="3377"/>
                      </a:cubicBezTo>
                      <a:cubicBezTo>
                        <a:pt x="916" y="3311"/>
                        <a:pt x="899" y="3212"/>
                        <a:pt x="825" y="3187"/>
                      </a:cubicBezTo>
                      <a:cubicBezTo>
                        <a:pt x="759" y="3162"/>
                        <a:pt x="693" y="3278"/>
                        <a:pt x="627" y="3253"/>
                      </a:cubicBezTo>
                      <a:cubicBezTo>
                        <a:pt x="553" y="3220"/>
                        <a:pt x="561" y="3104"/>
                        <a:pt x="503" y="3055"/>
                      </a:cubicBezTo>
                      <a:cubicBezTo>
                        <a:pt x="445" y="3014"/>
                        <a:pt x="371" y="3014"/>
                        <a:pt x="305" y="2989"/>
                      </a:cubicBezTo>
                      <a:cubicBezTo>
                        <a:pt x="99" y="2683"/>
                        <a:pt x="198" y="2601"/>
                        <a:pt x="305" y="2271"/>
                      </a:cubicBezTo>
                      <a:cubicBezTo>
                        <a:pt x="239" y="2246"/>
                        <a:pt x="140" y="2262"/>
                        <a:pt x="107" y="2205"/>
                      </a:cubicBezTo>
                      <a:cubicBezTo>
                        <a:pt x="0" y="1990"/>
                        <a:pt x="462" y="1850"/>
                        <a:pt x="569" y="1817"/>
                      </a:cubicBezTo>
                      <a:cubicBezTo>
                        <a:pt x="809" y="1841"/>
                        <a:pt x="1048" y="1924"/>
                        <a:pt x="1279" y="1883"/>
                      </a:cubicBezTo>
                      <a:cubicBezTo>
                        <a:pt x="1865" y="1783"/>
                        <a:pt x="784" y="1495"/>
                        <a:pt x="1543" y="1750"/>
                      </a:cubicBezTo>
                      <a:cubicBezTo>
                        <a:pt x="1642" y="2048"/>
                        <a:pt x="1733" y="1973"/>
                        <a:pt x="1997" y="2139"/>
                      </a:cubicBezTo>
                      <a:cubicBezTo>
                        <a:pt x="2022" y="2205"/>
                        <a:pt x="2006" y="2295"/>
                        <a:pt x="2063" y="2337"/>
                      </a:cubicBezTo>
                      <a:cubicBezTo>
                        <a:pt x="2130" y="2386"/>
                        <a:pt x="2773" y="2518"/>
                        <a:pt x="2848" y="2535"/>
                      </a:cubicBezTo>
                      <a:cubicBezTo>
                        <a:pt x="3128" y="2733"/>
                        <a:pt x="3203" y="2733"/>
                        <a:pt x="3558" y="2667"/>
                      </a:cubicBezTo>
                      <a:cubicBezTo>
                        <a:pt x="3665" y="174"/>
                        <a:pt x="3194" y="1181"/>
                        <a:pt x="4086" y="1362"/>
                      </a:cubicBezTo>
                      <a:cubicBezTo>
                        <a:pt x="4103" y="1495"/>
                        <a:pt x="4028" y="1684"/>
                        <a:pt x="4144" y="1750"/>
                      </a:cubicBezTo>
                      <a:cubicBezTo>
                        <a:pt x="4400" y="1899"/>
                        <a:pt x="5506" y="1767"/>
                        <a:pt x="5712" y="1750"/>
                      </a:cubicBezTo>
                      <a:cubicBezTo>
                        <a:pt x="5844" y="958"/>
                        <a:pt x="5613" y="1569"/>
                        <a:pt x="6752" y="1296"/>
                      </a:cubicBezTo>
                      <a:cubicBezTo>
                        <a:pt x="6901" y="1263"/>
                        <a:pt x="7140" y="1032"/>
                        <a:pt x="7140" y="1032"/>
                      </a:cubicBezTo>
                      <a:cubicBezTo>
                        <a:pt x="7330" y="751"/>
                        <a:pt x="7380" y="124"/>
                        <a:pt x="7793" y="124"/>
                      </a:cubicBezTo>
                      <a:cubicBezTo>
                        <a:pt x="7966" y="124"/>
                        <a:pt x="8139" y="165"/>
                        <a:pt x="8313" y="190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42" name="Freeform 23"/>
                <p:cNvSpPr>
                  <a:spLocks noEditPoints="1"/>
                </p:cNvSpPr>
                <p:nvPr/>
              </p:nvSpPr>
              <p:spPr bwMode="auto">
                <a:xfrm>
                  <a:off x="554" y="1719"/>
                  <a:ext cx="1402" cy="1474"/>
                </a:xfrm>
                <a:custGeom>
                  <a:avLst/>
                  <a:gdLst>
                    <a:gd name="T0" fmla="*/ 0 w 12086"/>
                    <a:gd name="T1" fmla="*/ 0 h 12699"/>
                    <a:gd name="T2" fmla="*/ 0 w 12086"/>
                    <a:gd name="T3" fmla="*/ 0 h 12699"/>
                    <a:gd name="T4" fmla="*/ 0 w 12086"/>
                    <a:gd name="T5" fmla="*/ 0 h 12699"/>
                    <a:gd name="T6" fmla="*/ 0 w 12086"/>
                    <a:gd name="T7" fmla="*/ 0 h 12699"/>
                    <a:gd name="T8" fmla="*/ 0 w 12086"/>
                    <a:gd name="T9" fmla="*/ 0 h 12699"/>
                    <a:gd name="T10" fmla="*/ 0 w 12086"/>
                    <a:gd name="T11" fmla="*/ 0 h 12699"/>
                    <a:gd name="T12" fmla="*/ 0 w 12086"/>
                    <a:gd name="T13" fmla="*/ 0 h 12699"/>
                    <a:gd name="T14" fmla="*/ 0 w 12086"/>
                    <a:gd name="T15" fmla="*/ 0 h 12699"/>
                    <a:gd name="T16" fmla="*/ 0 w 12086"/>
                    <a:gd name="T17" fmla="*/ 0 h 12699"/>
                    <a:gd name="T18" fmla="*/ 0 w 12086"/>
                    <a:gd name="T19" fmla="*/ 0 h 12699"/>
                    <a:gd name="T20" fmla="*/ 0 w 12086"/>
                    <a:gd name="T21" fmla="*/ 0 h 12699"/>
                    <a:gd name="T22" fmla="*/ 0 w 12086"/>
                    <a:gd name="T23" fmla="*/ 0 h 12699"/>
                    <a:gd name="T24" fmla="*/ 0 w 12086"/>
                    <a:gd name="T25" fmla="*/ 0 h 12699"/>
                    <a:gd name="T26" fmla="*/ 0 w 12086"/>
                    <a:gd name="T27" fmla="*/ 0 h 12699"/>
                    <a:gd name="T28" fmla="*/ 0 w 12086"/>
                    <a:gd name="T29" fmla="*/ 0 h 12699"/>
                    <a:gd name="T30" fmla="*/ 0 w 12086"/>
                    <a:gd name="T31" fmla="*/ 0 h 12699"/>
                    <a:gd name="T32" fmla="*/ 0 w 12086"/>
                    <a:gd name="T33" fmla="*/ 0 h 12699"/>
                    <a:gd name="T34" fmla="*/ 0 w 12086"/>
                    <a:gd name="T35" fmla="*/ 0 h 12699"/>
                    <a:gd name="T36" fmla="*/ 0 w 12086"/>
                    <a:gd name="T37" fmla="*/ 0 h 12699"/>
                    <a:gd name="T38" fmla="*/ 0 w 12086"/>
                    <a:gd name="T39" fmla="*/ 0 h 12699"/>
                    <a:gd name="T40" fmla="*/ 0 w 12086"/>
                    <a:gd name="T41" fmla="*/ 0 h 12699"/>
                    <a:gd name="T42" fmla="*/ 0 w 12086"/>
                    <a:gd name="T43" fmla="*/ 0 h 12699"/>
                    <a:gd name="T44" fmla="*/ 0 w 12086"/>
                    <a:gd name="T45" fmla="*/ 0 h 12699"/>
                    <a:gd name="T46" fmla="*/ 0 w 12086"/>
                    <a:gd name="T47" fmla="*/ 0 h 12699"/>
                    <a:gd name="T48" fmla="*/ 0 w 12086"/>
                    <a:gd name="T49" fmla="*/ 0 h 12699"/>
                    <a:gd name="T50" fmla="*/ 0 w 12086"/>
                    <a:gd name="T51" fmla="*/ 0 h 12699"/>
                    <a:gd name="T52" fmla="*/ 0 w 12086"/>
                    <a:gd name="T53" fmla="*/ 0 h 12699"/>
                    <a:gd name="T54" fmla="*/ 0 w 12086"/>
                    <a:gd name="T55" fmla="*/ 0 h 12699"/>
                    <a:gd name="T56" fmla="*/ 0 w 12086"/>
                    <a:gd name="T57" fmla="*/ 0 h 12699"/>
                    <a:gd name="T58" fmla="*/ 0 w 12086"/>
                    <a:gd name="T59" fmla="*/ 0 h 12699"/>
                    <a:gd name="T60" fmla="*/ 0 w 12086"/>
                    <a:gd name="T61" fmla="*/ 0 h 12699"/>
                    <a:gd name="T62" fmla="*/ 0 w 12086"/>
                    <a:gd name="T63" fmla="*/ 0 h 12699"/>
                    <a:gd name="T64" fmla="*/ 0 w 12086"/>
                    <a:gd name="T65" fmla="*/ 0 h 12699"/>
                    <a:gd name="T66" fmla="*/ 0 w 12086"/>
                    <a:gd name="T67" fmla="*/ 0 h 12699"/>
                    <a:gd name="T68" fmla="*/ 0 w 12086"/>
                    <a:gd name="T69" fmla="*/ 0 h 12699"/>
                    <a:gd name="T70" fmla="*/ 0 w 12086"/>
                    <a:gd name="T71" fmla="*/ 0 h 12699"/>
                    <a:gd name="T72" fmla="*/ 0 w 12086"/>
                    <a:gd name="T73" fmla="*/ 0 h 12699"/>
                    <a:gd name="T74" fmla="*/ 0 w 12086"/>
                    <a:gd name="T75" fmla="*/ 0 h 12699"/>
                    <a:gd name="T76" fmla="*/ 0 w 12086"/>
                    <a:gd name="T77" fmla="*/ 0 h 12699"/>
                    <a:gd name="T78" fmla="*/ 0 w 12086"/>
                    <a:gd name="T79" fmla="*/ 0 h 12699"/>
                    <a:gd name="T80" fmla="*/ 0 w 12086"/>
                    <a:gd name="T81" fmla="*/ 0 h 12699"/>
                    <a:gd name="T82" fmla="*/ 0 w 12086"/>
                    <a:gd name="T83" fmla="*/ 0 h 12699"/>
                    <a:gd name="T84" fmla="*/ 0 w 12086"/>
                    <a:gd name="T85" fmla="*/ 0 h 12699"/>
                    <a:gd name="T86" fmla="*/ 0 w 12086"/>
                    <a:gd name="T87" fmla="*/ 0 h 12699"/>
                    <a:gd name="T88" fmla="*/ 0 w 12086"/>
                    <a:gd name="T89" fmla="*/ 0 h 12699"/>
                    <a:gd name="T90" fmla="*/ 0 w 12086"/>
                    <a:gd name="T91" fmla="*/ 0 h 12699"/>
                    <a:gd name="T92" fmla="*/ 0 w 12086"/>
                    <a:gd name="T93" fmla="*/ 0 h 12699"/>
                    <a:gd name="T94" fmla="*/ 0 w 12086"/>
                    <a:gd name="T95" fmla="*/ 0 h 12699"/>
                    <a:gd name="T96" fmla="*/ 0 w 12086"/>
                    <a:gd name="T97" fmla="*/ 0 h 12699"/>
                    <a:gd name="T98" fmla="*/ 0 w 12086"/>
                    <a:gd name="T99" fmla="*/ 0 h 12699"/>
                    <a:gd name="T100" fmla="*/ 0 w 12086"/>
                    <a:gd name="T101" fmla="*/ 0 h 12699"/>
                    <a:gd name="T102" fmla="*/ 0 w 12086"/>
                    <a:gd name="T103" fmla="*/ 0 h 12699"/>
                    <a:gd name="T104" fmla="*/ 0 w 12086"/>
                    <a:gd name="T105" fmla="*/ 0 h 12699"/>
                    <a:gd name="T106" fmla="*/ 0 w 12086"/>
                    <a:gd name="T107" fmla="*/ 0 h 12699"/>
                    <a:gd name="T108" fmla="*/ 0 w 12086"/>
                    <a:gd name="T109" fmla="*/ 0 h 12699"/>
                    <a:gd name="T110" fmla="*/ 0 w 12086"/>
                    <a:gd name="T111" fmla="*/ 0 h 12699"/>
                    <a:gd name="T112" fmla="*/ 0 w 12086"/>
                    <a:gd name="T113" fmla="*/ 0 h 12699"/>
                    <a:gd name="T114" fmla="*/ 0 w 12086"/>
                    <a:gd name="T115" fmla="*/ 0 h 12699"/>
                    <a:gd name="T116" fmla="*/ 0 w 12086"/>
                    <a:gd name="T117" fmla="*/ 0 h 12699"/>
                    <a:gd name="T118" fmla="*/ 0 w 12086"/>
                    <a:gd name="T119" fmla="*/ 0 h 12699"/>
                    <a:gd name="T120" fmla="*/ 0 w 12086"/>
                    <a:gd name="T121" fmla="*/ 0 h 12699"/>
                    <a:gd name="T122" fmla="*/ 0 w 12086"/>
                    <a:gd name="T123" fmla="*/ 0 h 12699"/>
                    <a:gd name="T124" fmla="*/ 0 w 12086"/>
                    <a:gd name="T125" fmla="*/ 0 h 126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086"/>
                    <a:gd name="T190" fmla="*/ 0 h 12699"/>
                    <a:gd name="T191" fmla="*/ 12086 w 12086"/>
                    <a:gd name="T192" fmla="*/ 12699 h 1269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086" h="12699">
                      <a:moveTo>
                        <a:pt x="8047" y="19"/>
                      </a:moveTo>
                      <a:lnTo>
                        <a:pt x="8307" y="61"/>
                      </a:lnTo>
                      <a:cubicBezTo>
                        <a:pt x="8337" y="66"/>
                        <a:pt x="8360" y="88"/>
                        <a:pt x="8368" y="116"/>
                      </a:cubicBezTo>
                      <a:lnTo>
                        <a:pt x="8382" y="172"/>
                      </a:lnTo>
                      <a:lnTo>
                        <a:pt x="8394" y="220"/>
                      </a:lnTo>
                      <a:lnTo>
                        <a:pt x="8403" y="262"/>
                      </a:lnTo>
                      <a:lnTo>
                        <a:pt x="8411" y="295"/>
                      </a:lnTo>
                      <a:lnTo>
                        <a:pt x="8417" y="322"/>
                      </a:lnTo>
                      <a:lnTo>
                        <a:pt x="8422" y="342"/>
                      </a:lnTo>
                      <a:lnTo>
                        <a:pt x="8428" y="367"/>
                      </a:lnTo>
                      <a:lnTo>
                        <a:pt x="8420" y="348"/>
                      </a:lnTo>
                      <a:lnTo>
                        <a:pt x="8424" y="355"/>
                      </a:lnTo>
                      <a:lnTo>
                        <a:pt x="8299" y="348"/>
                      </a:lnTo>
                      <a:lnTo>
                        <a:pt x="8304" y="341"/>
                      </a:lnTo>
                      <a:lnTo>
                        <a:pt x="8294" y="360"/>
                      </a:lnTo>
                      <a:lnTo>
                        <a:pt x="8300" y="343"/>
                      </a:lnTo>
                      <a:lnTo>
                        <a:pt x="8314" y="312"/>
                      </a:lnTo>
                      <a:cubicBezTo>
                        <a:pt x="8316" y="309"/>
                        <a:pt x="8318" y="305"/>
                        <a:pt x="8321" y="302"/>
                      </a:cubicBezTo>
                      <a:lnTo>
                        <a:pt x="8329" y="290"/>
                      </a:lnTo>
                      <a:lnTo>
                        <a:pt x="8450" y="376"/>
                      </a:lnTo>
                      <a:lnTo>
                        <a:pt x="8442" y="387"/>
                      </a:lnTo>
                      <a:lnTo>
                        <a:pt x="8448" y="377"/>
                      </a:lnTo>
                      <a:lnTo>
                        <a:pt x="8441" y="392"/>
                      </a:lnTo>
                      <a:lnTo>
                        <a:pt x="8435" y="409"/>
                      </a:lnTo>
                      <a:cubicBezTo>
                        <a:pt x="8432" y="416"/>
                        <a:pt x="8429" y="422"/>
                        <a:pt x="8425" y="428"/>
                      </a:cubicBezTo>
                      <a:lnTo>
                        <a:pt x="8420" y="435"/>
                      </a:lnTo>
                      <a:cubicBezTo>
                        <a:pt x="8405" y="455"/>
                        <a:pt x="8381" y="467"/>
                        <a:pt x="8356" y="466"/>
                      </a:cubicBezTo>
                      <a:cubicBezTo>
                        <a:pt x="8330" y="464"/>
                        <a:pt x="8308" y="450"/>
                        <a:pt x="8295" y="428"/>
                      </a:cubicBezTo>
                      <a:lnTo>
                        <a:pt x="8291" y="421"/>
                      </a:lnTo>
                      <a:cubicBezTo>
                        <a:pt x="8287" y="415"/>
                        <a:pt x="8285" y="409"/>
                        <a:pt x="8283" y="402"/>
                      </a:cubicBezTo>
                      <a:lnTo>
                        <a:pt x="8277" y="377"/>
                      </a:lnTo>
                      <a:lnTo>
                        <a:pt x="8272" y="355"/>
                      </a:lnTo>
                      <a:lnTo>
                        <a:pt x="8266" y="329"/>
                      </a:lnTo>
                      <a:lnTo>
                        <a:pt x="8258" y="295"/>
                      </a:lnTo>
                      <a:lnTo>
                        <a:pt x="8249" y="256"/>
                      </a:lnTo>
                      <a:lnTo>
                        <a:pt x="8237" y="208"/>
                      </a:lnTo>
                      <a:lnTo>
                        <a:pt x="8223" y="152"/>
                      </a:lnTo>
                      <a:lnTo>
                        <a:pt x="8284" y="208"/>
                      </a:lnTo>
                      <a:lnTo>
                        <a:pt x="8024" y="166"/>
                      </a:lnTo>
                      <a:lnTo>
                        <a:pt x="8047" y="19"/>
                      </a:lnTo>
                      <a:close/>
                      <a:moveTo>
                        <a:pt x="8832" y="334"/>
                      </a:moveTo>
                      <a:lnTo>
                        <a:pt x="8856" y="350"/>
                      </a:lnTo>
                      <a:lnTo>
                        <a:pt x="8923" y="395"/>
                      </a:lnTo>
                      <a:cubicBezTo>
                        <a:pt x="8926" y="397"/>
                        <a:pt x="8930" y="400"/>
                        <a:pt x="8932" y="402"/>
                      </a:cubicBezTo>
                      <a:lnTo>
                        <a:pt x="8962" y="431"/>
                      </a:lnTo>
                      <a:lnTo>
                        <a:pt x="8860" y="539"/>
                      </a:lnTo>
                      <a:lnTo>
                        <a:pt x="8830" y="511"/>
                      </a:lnTo>
                      <a:lnTo>
                        <a:pt x="8840" y="518"/>
                      </a:lnTo>
                      <a:lnTo>
                        <a:pt x="8777" y="475"/>
                      </a:lnTo>
                      <a:lnTo>
                        <a:pt x="8752" y="460"/>
                      </a:lnTo>
                      <a:lnTo>
                        <a:pt x="8832" y="334"/>
                      </a:lnTo>
                      <a:close/>
                      <a:moveTo>
                        <a:pt x="9120" y="887"/>
                      </a:moveTo>
                      <a:lnTo>
                        <a:pt x="9132" y="952"/>
                      </a:lnTo>
                      <a:lnTo>
                        <a:pt x="9151" y="1023"/>
                      </a:lnTo>
                      <a:lnTo>
                        <a:pt x="9164" y="1085"/>
                      </a:lnTo>
                      <a:lnTo>
                        <a:pt x="9171" y="1156"/>
                      </a:lnTo>
                      <a:lnTo>
                        <a:pt x="9176" y="1178"/>
                      </a:lnTo>
                      <a:lnTo>
                        <a:pt x="9173" y="1168"/>
                      </a:lnTo>
                      <a:lnTo>
                        <a:pt x="9181" y="1192"/>
                      </a:lnTo>
                      <a:lnTo>
                        <a:pt x="9168" y="1168"/>
                      </a:lnTo>
                      <a:lnTo>
                        <a:pt x="9182" y="1185"/>
                      </a:lnTo>
                      <a:lnTo>
                        <a:pt x="9151" y="1163"/>
                      </a:lnTo>
                      <a:lnTo>
                        <a:pt x="9172" y="1171"/>
                      </a:lnTo>
                      <a:lnTo>
                        <a:pt x="9156" y="1167"/>
                      </a:lnTo>
                      <a:lnTo>
                        <a:pt x="9382" y="1200"/>
                      </a:lnTo>
                      <a:lnTo>
                        <a:pt x="9360" y="1347"/>
                      </a:lnTo>
                      <a:lnTo>
                        <a:pt x="9135" y="1314"/>
                      </a:lnTo>
                      <a:cubicBezTo>
                        <a:pt x="9129" y="1313"/>
                        <a:pt x="9124" y="1312"/>
                        <a:pt x="9119" y="1310"/>
                      </a:cubicBezTo>
                      <a:lnTo>
                        <a:pt x="9098" y="1302"/>
                      </a:lnTo>
                      <a:cubicBezTo>
                        <a:pt x="9086" y="1297"/>
                        <a:pt x="9075" y="1290"/>
                        <a:pt x="9067" y="1280"/>
                      </a:cubicBezTo>
                      <a:lnTo>
                        <a:pt x="9053" y="1263"/>
                      </a:lnTo>
                      <a:cubicBezTo>
                        <a:pt x="9047" y="1256"/>
                        <a:pt x="9043" y="1248"/>
                        <a:pt x="9040" y="1239"/>
                      </a:cubicBezTo>
                      <a:lnTo>
                        <a:pt x="9032" y="1215"/>
                      </a:lnTo>
                      <a:cubicBezTo>
                        <a:pt x="9031" y="1212"/>
                        <a:pt x="9030" y="1208"/>
                        <a:pt x="9029" y="1205"/>
                      </a:cubicBezTo>
                      <a:lnTo>
                        <a:pt x="9024" y="1171"/>
                      </a:lnTo>
                      <a:lnTo>
                        <a:pt x="9019" y="1116"/>
                      </a:lnTo>
                      <a:lnTo>
                        <a:pt x="9008" y="1062"/>
                      </a:lnTo>
                      <a:lnTo>
                        <a:pt x="8985" y="979"/>
                      </a:lnTo>
                      <a:lnTo>
                        <a:pt x="8974" y="914"/>
                      </a:lnTo>
                      <a:lnTo>
                        <a:pt x="9120" y="887"/>
                      </a:lnTo>
                      <a:close/>
                      <a:moveTo>
                        <a:pt x="9782" y="1434"/>
                      </a:moveTo>
                      <a:lnTo>
                        <a:pt x="9788" y="1441"/>
                      </a:lnTo>
                      <a:lnTo>
                        <a:pt x="9800" y="1460"/>
                      </a:lnTo>
                      <a:cubicBezTo>
                        <a:pt x="9820" y="1492"/>
                        <a:pt x="9814" y="1534"/>
                        <a:pt x="9784" y="1557"/>
                      </a:cubicBezTo>
                      <a:cubicBezTo>
                        <a:pt x="9754" y="1581"/>
                        <a:pt x="9712" y="1579"/>
                        <a:pt x="9685" y="1552"/>
                      </a:cubicBezTo>
                      <a:lnTo>
                        <a:pt x="9679" y="1546"/>
                      </a:lnTo>
                      <a:lnTo>
                        <a:pt x="9663" y="1529"/>
                      </a:lnTo>
                      <a:lnTo>
                        <a:pt x="9645" y="1512"/>
                      </a:lnTo>
                      <a:lnTo>
                        <a:pt x="9628" y="1499"/>
                      </a:lnTo>
                      <a:lnTo>
                        <a:pt x="9638" y="1506"/>
                      </a:lnTo>
                      <a:lnTo>
                        <a:pt x="9616" y="1494"/>
                      </a:lnTo>
                      <a:lnTo>
                        <a:pt x="9660" y="1502"/>
                      </a:lnTo>
                      <a:lnTo>
                        <a:pt x="9646" y="1504"/>
                      </a:lnTo>
                      <a:lnTo>
                        <a:pt x="9629" y="1356"/>
                      </a:lnTo>
                      <a:lnTo>
                        <a:pt x="9643" y="1355"/>
                      </a:lnTo>
                      <a:cubicBezTo>
                        <a:pt x="9658" y="1353"/>
                        <a:pt x="9674" y="1356"/>
                        <a:pt x="9687" y="1363"/>
                      </a:cubicBezTo>
                      <a:lnTo>
                        <a:pt x="9709" y="1375"/>
                      </a:lnTo>
                      <a:cubicBezTo>
                        <a:pt x="9713" y="1377"/>
                        <a:pt x="9716" y="1379"/>
                        <a:pt x="9719" y="1382"/>
                      </a:cubicBezTo>
                      <a:lnTo>
                        <a:pt x="9748" y="1405"/>
                      </a:lnTo>
                      <a:lnTo>
                        <a:pt x="9772" y="1428"/>
                      </a:lnTo>
                      <a:lnTo>
                        <a:pt x="9784" y="1441"/>
                      </a:lnTo>
                      <a:lnTo>
                        <a:pt x="9790" y="1447"/>
                      </a:lnTo>
                      <a:lnTo>
                        <a:pt x="9675" y="1539"/>
                      </a:lnTo>
                      <a:lnTo>
                        <a:pt x="9673" y="1536"/>
                      </a:lnTo>
                      <a:lnTo>
                        <a:pt x="9667" y="1529"/>
                      </a:lnTo>
                      <a:lnTo>
                        <a:pt x="9782" y="1434"/>
                      </a:lnTo>
                      <a:close/>
                      <a:moveTo>
                        <a:pt x="9799" y="1826"/>
                      </a:moveTo>
                      <a:lnTo>
                        <a:pt x="9825" y="1894"/>
                      </a:lnTo>
                      <a:lnTo>
                        <a:pt x="9866" y="1998"/>
                      </a:lnTo>
                      <a:lnTo>
                        <a:pt x="9860" y="1986"/>
                      </a:lnTo>
                      <a:lnTo>
                        <a:pt x="9872" y="2005"/>
                      </a:lnTo>
                      <a:lnTo>
                        <a:pt x="9862" y="1992"/>
                      </a:lnTo>
                      <a:lnTo>
                        <a:pt x="9883" y="2013"/>
                      </a:lnTo>
                      <a:lnTo>
                        <a:pt x="9875" y="2006"/>
                      </a:lnTo>
                      <a:lnTo>
                        <a:pt x="9903" y="2027"/>
                      </a:lnTo>
                      <a:lnTo>
                        <a:pt x="9933" y="2046"/>
                      </a:lnTo>
                      <a:lnTo>
                        <a:pt x="10010" y="2088"/>
                      </a:lnTo>
                      <a:lnTo>
                        <a:pt x="10101" y="2131"/>
                      </a:lnTo>
                      <a:lnTo>
                        <a:pt x="10175" y="2165"/>
                      </a:lnTo>
                      <a:lnTo>
                        <a:pt x="10113" y="2300"/>
                      </a:lnTo>
                      <a:lnTo>
                        <a:pt x="10036" y="2265"/>
                      </a:lnTo>
                      <a:lnTo>
                        <a:pt x="9939" y="2219"/>
                      </a:lnTo>
                      <a:lnTo>
                        <a:pt x="9852" y="2171"/>
                      </a:lnTo>
                      <a:lnTo>
                        <a:pt x="9814" y="2146"/>
                      </a:lnTo>
                      <a:lnTo>
                        <a:pt x="9786" y="2125"/>
                      </a:lnTo>
                      <a:cubicBezTo>
                        <a:pt x="9783" y="2123"/>
                        <a:pt x="9780" y="2120"/>
                        <a:pt x="9778" y="2118"/>
                      </a:cubicBezTo>
                      <a:lnTo>
                        <a:pt x="9757" y="2097"/>
                      </a:lnTo>
                      <a:cubicBezTo>
                        <a:pt x="9753" y="2093"/>
                        <a:pt x="9750" y="2089"/>
                        <a:pt x="9747" y="2084"/>
                      </a:cubicBezTo>
                      <a:lnTo>
                        <a:pt x="9735" y="2065"/>
                      </a:lnTo>
                      <a:cubicBezTo>
                        <a:pt x="9732" y="2061"/>
                        <a:pt x="9730" y="2057"/>
                        <a:pt x="9728" y="2053"/>
                      </a:cubicBezTo>
                      <a:lnTo>
                        <a:pt x="9686" y="1947"/>
                      </a:lnTo>
                      <a:lnTo>
                        <a:pt x="9660" y="1878"/>
                      </a:lnTo>
                      <a:lnTo>
                        <a:pt x="9799" y="1826"/>
                      </a:lnTo>
                      <a:close/>
                      <a:moveTo>
                        <a:pt x="10514" y="2492"/>
                      </a:moveTo>
                      <a:lnTo>
                        <a:pt x="10535" y="2551"/>
                      </a:lnTo>
                      <a:lnTo>
                        <a:pt x="10567" y="2627"/>
                      </a:lnTo>
                      <a:lnTo>
                        <a:pt x="10430" y="2684"/>
                      </a:lnTo>
                      <a:lnTo>
                        <a:pt x="10396" y="2602"/>
                      </a:lnTo>
                      <a:lnTo>
                        <a:pt x="10374" y="2542"/>
                      </a:lnTo>
                      <a:lnTo>
                        <a:pt x="10514" y="2492"/>
                      </a:lnTo>
                      <a:close/>
                      <a:moveTo>
                        <a:pt x="10812" y="2939"/>
                      </a:moveTo>
                      <a:lnTo>
                        <a:pt x="10836" y="2955"/>
                      </a:lnTo>
                      <a:lnTo>
                        <a:pt x="10824" y="2949"/>
                      </a:lnTo>
                      <a:lnTo>
                        <a:pt x="10934" y="2998"/>
                      </a:lnTo>
                      <a:cubicBezTo>
                        <a:pt x="10953" y="3006"/>
                        <a:pt x="10967" y="3022"/>
                        <a:pt x="10974" y="3042"/>
                      </a:cubicBezTo>
                      <a:lnTo>
                        <a:pt x="10999" y="3118"/>
                      </a:lnTo>
                      <a:lnTo>
                        <a:pt x="11017" y="3173"/>
                      </a:lnTo>
                      <a:lnTo>
                        <a:pt x="11029" y="3214"/>
                      </a:lnTo>
                      <a:lnTo>
                        <a:pt x="11036" y="3236"/>
                      </a:lnTo>
                      <a:lnTo>
                        <a:pt x="11039" y="3249"/>
                      </a:lnTo>
                      <a:lnTo>
                        <a:pt x="11020" y="3216"/>
                      </a:lnTo>
                      <a:lnTo>
                        <a:pt x="11022" y="3218"/>
                      </a:lnTo>
                      <a:lnTo>
                        <a:pt x="10895" y="3270"/>
                      </a:lnTo>
                      <a:lnTo>
                        <a:pt x="10895" y="3265"/>
                      </a:lnTo>
                      <a:lnTo>
                        <a:pt x="10897" y="3248"/>
                      </a:lnTo>
                      <a:cubicBezTo>
                        <a:pt x="10898" y="3238"/>
                        <a:pt x="10901" y="3229"/>
                        <a:pt x="10906" y="3220"/>
                      </a:cubicBezTo>
                      <a:lnTo>
                        <a:pt x="10916" y="3203"/>
                      </a:lnTo>
                      <a:cubicBezTo>
                        <a:pt x="10926" y="3186"/>
                        <a:pt x="10942" y="3174"/>
                        <a:pt x="10961" y="3169"/>
                      </a:cubicBezTo>
                      <a:lnTo>
                        <a:pt x="10972" y="3166"/>
                      </a:lnTo>
                      <a:cubicBezTo>
                        <a:pt x="10984" y="3163"/>
                        <a:pt x="10996" y="3162"/>
                        <a:pt x="11008" y="3165"/>
                      </a:cubicBezTo>
                      <a:lnTo>
                        <a:pt x="11026" y="3169"/>
                      </a:lnTo>
                      <a:cubicBezTo>
                        <a:pt x="11033" y="3171"/>
                        <a:pt x="11041" y="3174"/>
                        <a:pt x="11048" y="3178"/>
                      </a:cubicBezTo>
                      <a:lnTo>
                        <a:pt x="11073" y="3193"/>
                      </a:lnTo>
                      <a:cubicBezTo>
                        <a:pt x="11076" y="3195"/>
                        <a:pt x="11079" y="3197"/>
                        <a:pt x="11082" y="3199"/>
                      </a:cubicBezTo>
                      <a:lnTo>
                        <a:pt x="11115" y="3226"/>
                      </a:lnTo>
                      <a:lnTo>
                        <a:pt x="11163" y="3273"/>
                      </a:lnTo>
                      <a:lnTo>
                        <a:pt x="11189" y="3301"/>
                      </a:lnTo>
                      <a:lnTo>
                        <a:pt x="11079" y="3401"/>
                      </a:lnTo>
                      <a:lnTo>
                        <a:pt x="11060" y="3380"/>
                      </a:lnTo>
                      <a:lnTo>
                        <a:pt x="11020" y="3341"/>
                      </a:lnTo>
                      <a:lnTo>
                        <a:pt x="10987" y="3314"/>
                      </a:lnTo>
                      <a:lnTo>
                        <a:pt x="10996" y="3320"/>
                      </a:lnTo>
                      <a:lnTo>
                        <a:pt x="10971" y="3305"/>
                      </a:lnTo>
                      <a:lnTo>
                        <a:pt x="10993" y="3314"/>
                      </a:lnTo>
                      <a:lnTo>
                        <a:pt x="10975" y="3310"/>
                      </a:lnTo>
                      <a:lnTo>
                        <a:pt x="11011" y="3309"/>
                      </a:lnTo>
                      <a:lnTo>
                        <a:pt x="11000" y="3312"/>
                      </a:lnTo>
                      <a:lnTo>
                        <a:pt x="11045" y="3278"/>
                      </a:lnTo>
                      <a:lnTo>
                        <a:pt x="11035" y="3295"/>
                      </a:lnTo>
                      <a:lnTo>
                        <a:pt x="11044" y="3267"/>
                      </a:lnTo>
                      <a:lnTo>
                        <a:pt x="11044" y="3265"/>
                      </a:lnTo>
                      <a:lnTo>
                        <a:pt x="11044" y="3270"/>
                      </a:lnTo>
                      <a:cubicBezTo>
                        <a:pt x="11044" y="3301"/>
                        <a:pt x="11026" y="3328"/>
                        <a:pt x="10998" y="3339"/>
                      </a:cubicBezTo>
                      <a:cubicBezTo>
                        <a:pt x="10970" y="3351"/>
                        <a:pt x="10938" y="3344"/>
                        <a:pt x="10917" y="3323"/>
                      </a:cubicBezTo>
                      <a:lnTo>
                        <a:pt x="10915" y="3321"/>
                      </a:lnTo>
                      <a:cubicBezTo>
                        <a:pt x="10906" y="3312"/>
                        <a:pt x="10899" y="3300"/>
                        <a:pt x="10896" y="3288"/>
                      </a:cubicBezTo>
                      <a:lnTo>
                        <a:pt x="10893" y="3279"/>
                      </a:lnTo>
                      <a:lnTo>
                        <a:pt x="10886" y="3255"/>
                      </a:lnTo>
                      <a:lnTo>
                        <a:pt x="10876" y="3220"/>
                      </a:lnTo>
                      <a:lnTo>
                        <a:pt x="10858" y="3165"/>
                      </a:lnTo>
                      <a:lnTo>
                        <a:pt x="10833" y="3089"/>
                      </a:lnTo>
                      <a:lnTo>
                        <a:pt x="10873" y="3133"/>
                      </a:lnTo>
                      <a:lnTo>
                        <a:pt x="10763" y="3084"/>
                      </a:lnTo>
                      <a:cubicBezTo>
                        <a:pt x="10759" y="3082"/>
                        <a:pt x="10755" y="3080"/>
                        <a:pt x="10751" y="3077"/>
                      </a:cubicBezTo>
                      <a:lnTo>
                        <a:pt x="10727" y="3061"/>
                      </a:lnTo>
                      <a:lnTo>
                        <a:pt x="10812" y="2939"/>
                      </a:lnTo>
                      <a:close/>
                      <a:moveTo>
                        <a:pt x="11467" y="3665"/>
                      </a:moveTo>
                      <a:lnTo>
                        <a:pt x="11470" y="3671"/>
                      </a:lnTo>
                      <a:lnTo>
                        <a:pt x="11504" y="3730"/>
                      </a:lnTo>
                      <a:lnTo>
                        <a:pt x="11530" y="3778"/>
                      </a:lnTo>
                      <a:lnTo>
                        <a:pt x="11542" y="3798"/>
                      </a:lnTo>
                      <a:lnTo>
                        <a:pt x="11412" y="3870"/>
                      </a:lnTo>
                      <a:lnTo>
                        <a:pt x="11400" y="3849"/>
                      </a:lnTo>
                      <a:lnTo>
                        <a:pt x="11375" y="3803"/>
                      </a:lnTo>
                      <a:lnTo>
                        <a:pt x="11344" y="3750"/>
                      </a:lnTo>
                      <a:lnTo>
                        <a:pt x="11341" y="3744"/>
                      </a:lnTo>
                      <a:lnTo>
                        <a:pt x="11467" y="3665"/>
                      </a:lnTo>
                      <a:close/>
                      <a:moveTo>
                        <a:pt x="11865" y="3988"/>
                      </a:moveTo>
                      <a:lnTo>
                        <a:pt x="11913" y="4002"/>
                      </a:lnTo>
                      <a:lnTo>
                        <a:pt x="11969" y="4018"/>
                      </a:lnTo>
                      <a:lnTo>
                        <a:pt x="12029" y="4034"/>
                      </a:lnTo>
                      <a:cubicBezTo>
                        <a:pt x="12063" y="4042"/>
                        <a:pt x="12086" y="4074"/>
                        <a:pt x="12085" y="4109"/>
                      </a:cubicBezTo>
                      <a:lnTo>
                        <a:pt x="12078" y="4255"/>
                      </a:lnTo>
                      <a:lnTo>
                        <a:pt x="12076" y="4400"/>
                      </a:lnTo>
                      <a:lnTo>
                        <a:pt x="12074" y="4528"/>
                      </a:lnTo>
                      <a:lnTo>
                        <a:pt x="11926" y="4527"/>
                      </a:lnTo>
                      <a:lnTo>
                        <a:pt x="11927" y="4398"/>
                      </a:lnTo>
                      <a:lnTo>
                        <a:pt x="11929" y="4248"/>
                      </a:lnTo>
                      <a:lnTo>
                        <a:pt x="11936" y="4102"/>
                      </a:lnTo>
                      <a:lnTo>
                        <a:pt x="11992" y="4177"/>
                      </a:lnTo>
                      <a:lnTo>
                        <a:pt x="11928" y="4161"/>
                      </a:lnTo>
                      <a:lnTo>
                        <a:pt x="11872" y="4145"/>
                      </a:lnTo>
                      <a:lnTo>
                        <a:pt x="11824" y="4131"/>
                      </a:lnTo>
                      <a:lnTo>
                        <a:pt x="11865" y="3988"/>
                      </a:lnTo>
                      <a:close/>
                      <a:moveTo>
                        <a:pt x="12061" y="4977"/>
                      </a:moveTo>
                      <a:lnTo>
                        <a:pt x="12060" y="4994"/>
                      </a:lnTo>
                      <a:lnTo>
                        <a:pt x="12045" y="5129"/>
                      </a:lnTo>
                      <a:lnTo>
                        <a:pt x="11897" y="5112"/>
                      </a:lnTo>
                      <a:lnTo>
                        <a:pt x="11911" y="4985"/>
                      </a:lnTo>
                      <a:lnTo>
                        <a:pt x="11912" y="4968"/>
                      </a:lnTo>
                      <a:lnTo>
                        <a:pt x="12061" y="4977"/>
                      </a:lnTo>
                      <a:close/>
                      <a:moveTo>
                        <a:pt x="11791" y="5431"/>
                      </a:moveTo>
                      <a:lnTo>
                        <a:pt x="11783" y="5458"/>
                      </a:lnTo>
                      <a:lnTo>
                        <a:pt x="11774" y="5504"/>
                      </a:lnTo>
                      <a:lnTo>
                        <a:pt x="11761" y="5560"/>
                      </a:lnTo>
                      <a:lnTo>
                        <a:pt x="11714" y="5473"/>
                      </a:lnTo>
                      <a:lnTo>
                        <a:pt x="11764" y="5491"/>
                      </a:lnTo>
                      <a:lnTo>
                        <a:pt x="11812" y="5511"/>
                      </a:lnTo>
                      <a:lnTo>
                        <a:pt x="11852" y="5531"/>
                      </a:lnTo>
                      <a:lnTo>
                        <a:pt x="11889" y="5553"/>
                      </a:lnTo>
                      <a:cubicBezTo>
                        <a:pt x="11894" y="5556"/>
                        <a:pt x="11897" y="5559"/>
                        <a:pt x="11901" y="5562"/>
                      </a:cubicBezTo>
                      <a:lnTo>
                        <a:pt x="11945" y="5603"/>
                      </a:lnTo>
                      <a:cubicBezTo>
                        <a:pt x="11951" y="5609"/>
                        <a:pt x="11956" y="5615"/>
                        <a:pt x="11960" y="5623"/>
                      </a:cubicBezTo>
                      <a:lnTo>
                        <a:pt x="11985" y="5670"/>
                      </a:lnTo>
                      <a:cubicBezTo>
                        <a:pt x="11989" y="5677"/>
                        <a:pt x="11992" y="5686"/>
                        <a:pt x="11993" y="5695"/>
                      </a:cubicBezTo>
                      <a:lnTo>
                        <a:pt x="12000" y="5749"/>
                      </a:lnTo>
                      <a:cubicBezTo>
                        <a:pt x="12001" y="5754"/>
                        <a:pt x="12001" y="5760"/>
                        <a:pt x="12000" y="5765"/>
                      </a:cubicBezTo>
                      <a:lnTo>
                        <a:pt x="11994" y="5831"/>
                      </a:lnTo>
                      <a:lnTo>
                        <a:pt x="11983" y="5886"/>
                      </a:lnTo>
                      <a:lnTo>
                        <a:pt x="11838" y="5853"/>
                      </a:lnTo>
                      <a:lnTo>
                        <a:pt x="11846" y="5818"/>
                      </a:lnTo>
                      <a:lnTo>
                        <a:pt x="11852" y="5752"/>
                      </a:lnTo>
                      <a:lnTo>
                        <a:pt x="11853" y="5768"/>
                      </a:lnTo>
                      <a:lnTo>
                        <a:pt x="11846" y="5714"/>
                      </a:lnTo>
                      <a:lnTo>
                        <a:pt x="11854" y="5739"/>
                      </a:lnTo>
                      <a:lnTo>
                        <a:pt x="11829" y="5692"/>
                      </a:lnTo>
                      <a:lnTo>
                        <a:pt x="11844" y="5712"/>
                      </a:lnTo>
                      <a:lnTo>
                        <a:pt x="11800" y="5671"/>
                      </a:lnTo>
                      <a:lnTo>
                        <a:pt x="11812" y="5680"/>
                      </a:lnTo>
                      <a:lnTo>
                        <a:pt x="11787" y="5664"/>
                      </a:lnTo>
                      <a:lnTo>
                        <a:pt x="11753" y="5648"/>
                      </a:lnTo>
                      <a:lnTo>
                        <a:pt x="11713" y="5630"/>
                      </a:lnTo>
                      <a:lnTo>
                        <a:pt x="11663" y="5612"/>
                      </a:lnTo>
                      <a:cubicBezTo>
                        <a:pt x="11627" y="5599"/>
                        <a:pt x="11607" y="5561"/>
                        <a:pt x="11616" y="5524"/>
                      </a:cubicBezTo>
                      <a:lnTo>
                        <a:pt x="11628" y="5477"/>
                      </a:lnTo>
                      <a:lnTo>
                        <a:pt x="11640" y="5417"/>
                      </a:lnTo>
                      <a:lnTo>
                        <a:pt x="11648" y="5390"/>
                      </a:lnTo>
                      <a:lnTo>
                        <a:pt x="11791" y="5431"/>
                      </a:lnTo>
                      <a:close/>
                      <a:moveTo>
                        <a:pt x="11840" y="6339"/>
                      </a:moveTo>
                      <a:lnTo>
                        <a:pt x="11812" y="6368"/>
                      </a:lnTo>
                      <a:lnTo>
                        <a:pt x="11738" y="6430"/>
                      </a:lnTo>
                      <a:lnTo>
                        <a:pt x="11714" y="6446"/>
                      </a:lnTo>
                      <a:lnTo>
                        <a:pt x="11633" y="6321"/>
                      </a:lnTo>
                      <a:lnTo>
                        <a:pt x="11643" y="6315"/>
                      </a:lnTo>
                      <a:lnTo>
                        <a:pt x="11705" y="6265"/>
                      </a:lnTo>
                      <a:lnTo>
                        <a:pt x="11733" y="6236"/>
                      </a:lnTo>
                      <a:lnTo>
                        <a:pt x="11840" y="6339"/>
                      </a:lnTo>
                      <a:close/>
                      <a:moveTo>
                        <a:pt x="11330" y="6677"/>
                      </a:moveTo>
                      <a:lnTo>
                        <a:pt x="11273" y="6712"/>
                      </a:lnTo>
                      <a:lnTo>
                        <a:pt x="11245" y="6729"/>
                      </a:lnTo>
                      <a:lnTo>
                        <a:pt x="11217" y="6748"/>
                      </a:lnTo>
                      <a:lnTo>
                        <a:pt x="11150" y="6792"/>
                      </a:lnTo>
                      <a:lnTo>
                        <a:pt x="11123" y="6811"/>
                      </a:lnTo>
                      <a:lnTo>
                        <a:pt x="11100" y="6826"/>
                      </a:lnTo>
                      <a:lnTo>
                        <a:pt x="11084" y="6838"/>
                      </a:lnTo>
                      <a:lnTo>
                        <a:pt x="11077" y="6842"/>
                      </a:lnTo>
                      <a:lnTo>
                        <a:pt x="11098" y="6821"/>
                      </a:lnTo>
                      <a:lnTo>
                        <a:pt x="11036" y="6917"/>
                      </a:lnTo>
                      <a:lnTo>
                        <a:pt x="10980" y="7010"/>
                      </a:lnTo>
                      <a:lnTo>
                        <a:pt x="10951" y="7063"/>
                      </a:lnTo>
                      <a:lnTo>
                        <a:pt x="10821" y="6991"/>
                      </a:lnTo>
                      <a:lnTo>
                        <a:pt x="10853" y="6935"/>
                      </a:lnTo>
                      <a:lnTo>
                        <a:pt x="10911" y="6836"/>
                      </a:lnTo>
                      <a:lnTo>
                        <a:pt x="10973" y="6740"/>
                      </a:lnTo>
                      <a:cubicBezTo>
                        <a:pt x="10979" y="6732"/>
                        <a:pt x="10986" y="6724"/>
                        <a:pt x="10994" y="6719"/>
                      </a:cubicBezTo>
                      <a:lnTo>
                        <a:pt x="10999" y="6715"/>
                      </a:lnTo>
                      <a:lnTo>
                        <a:pt x="11015" y="6704"/>
                      </a:lnTo>
                      <a:lnTo>
                        <a:pt x="11038" y="6688"/>
                      </a:lnTo>
                      <a:lnTo>
                        <a:pt x="11069" y="6667"/>
                      </a:lnTo>
                      <a:lnTo>
                        <a:pt x="11134" y="6625"/>
                      </a:lnTo>
                      <a:lnTo>
                        <a:pt x="11168" y="6602"/>
                      </a:lnTo>
                      <a:lnTo>
                        <a:pt x="11196" y="6585"/>
                      </a:lnTo>
                      <a:lnTo>
                        <a:pt x="11254" y="6550"/>
                      </a:lnTo>
                      <a:lnTo>
                        <a:pt x="11330" y="6677"/>
                      </a:lnTo>
                      <a:close/>
                      <a:moveTo>
                        <a:pt x="10732" y="7454"/>
                      </a:moveTo>
                      <a:lnTo>
                        <a:pt x="10707" y="7495"/>
                      </a:lnTo>
                      <a:lnTo>
                        <a:pt x="10653" y="7582"/>
                      </a:lnTo>
                      <a:lnTo>
                        <a:pt x="10527" y="7503"/>
                      </a:lnTo>
                      <a:lnTo>
                        <a:pt x="10580" y="7420"/>
                      </a:lnTo>
                      <a:lnTo>
                        <a:pt x="10604" y="7378"/>
                      </a:lnTo>
                      <a:lnTo>
                        <a:pt x="10732" y="7454"/>
                      </a:lnTo>
                      <a:close/>
                      <a:moveTo>
                        <a:pt x="10649" y="7810"/>
                      </a:moveTo>
                      <a:lnTo>
                        <a:pt x="10668" y="7825"/>
                      </a:lnTo>
                      <a:lnTo>
                        <a:pt x="10727" y="7865"/>
                      </a:lnTo>
                      <a:lnTo>
                        <a:pt x="10748" y="7877"/>
                      </a:lnTo>
                      <a:lnTo>
                        <a:pt x="10733" y="7870"/>
                      </a:lnTo>
                      <a:lnTo>
                        <a:pt x="10759" y="7878"/>
                      </a:lnTo>
                      <a:lnTo>
                        <a:pt x="10746" y="7876"/>
                      </a:lnTo>
                      <a:lnTo>
                        <a:pt x="10771" y="7879"/>
                      </a:lnTo>
                      <a:lnTo>
                        <a:pt x="10751" y="7879"/>
                      </a:lnTo>
                      <a:lnTo>
                        <a:pt x="10776" y="7875"/>
                      </a:lnTo>
                      <a:lnTo>
                        <a:pt x="10758" y="7880"/>
                      </a:lnTo>
                      <a:lnTo>
                        <a:pt x="10783" y="7869"/>
                      </a:lnTo>
                      <a:lnTo>
                        <a:pt x="10769" y="7877"/>
                      </a:lnTo>
                      <a:lnTo>
                        <a:pt x="10795" y="7858"/>
                      </a:lnTo>
                      <a:lnTo>
                        <a:pt x="10815" y="7838"/>
                      </a:lnTo>
                      <a:lnTo>
                        <a:pt x="10841" y="7807"/>
                      </a:lnTo>
                      <a:lnTo>
                        <a:pt x="10872" y="7765"/>
                      </a:lnTo>
                      <a:lnTo>
                        <a:pt x="10908" y="7712"/>
                      </a:lnTo>
                      <a:cubicBezTo>
                        <a:pt x="10927" y="7685"/>
                        <a:pt x="10963" y="7673"/>
                        <a:pt x="10994" y="7684"/>
                      </a:cubicBezTo>
                      <a:lnTo>
                        <a:pt x="11103" y="7723"/>
                      </a:lnTo>
                      <a:lnTo>
                        <a:pt x="11054" y="7863"/>
                      </a:lnTo>
                      <a:lnTo>
                        <a:pt x="10945" y="7825"/>
                      </a:lnTo>
                      <a:lnTo>
                        <a:pt x="11031" y="7797"/>
                      </a:lnTo>
                      <a:lnTo>
                        <a:pt x="10991" y="7854"/>
                      </a:lnTo>
                      <a:lnTo>
                        <a:pt x="10954" y="7904"/>
                      </a:lnTo>
                      <a:lnTo>
                        <a:pt x="10918" y="7945"/>
                      </a:lnTo>
                      <a:lnTo>
                        <a:pt x="10882" y="7978"/>
                      </a:lnTo>
                      <a:lnTo>
                        <a:pt x="10856" y="7997"/>
                      </a:lnTo>
                      <a:cubicBezTo>
                        <a:pt x="10852" y="8001"/>
                        <a:pt x="10847" y="8003"/>
                        <a:pt x="10842" y="8005"/>
                      </a:cubicBezTo>
                      <a:lnTo>
                        <a:pt x="10817" y="8016"/>
                      </a:lnTo>
                      <a:cubicBezTo>
                        <a:pt x="10812" y="8019"/>
                        <a:pt x="10805" y="8021"/>
                        <a:pt x="10799" y="8022"/>
                      </a:cubicBezTo>
                      <a:lnTo>
                        <a:pt x="10774" y="8026"/>
                      </a:lnTo>
                      <a:cubicBezTo>
                        <a:pt x="10767" y="8027"/>
                        <a:pt x="10760" y="8027"/>
                        <a:pt x="10754" y="8026"/>
                      </a:cubicBezTo>
                      <a:lnTo>
                        <a:pt x="10729" y="8023"/>
                      </a:lnTo>
                      <a:cubicBezTo>
                        <a:pt x="10724" y="8023"/>
                        <a:pt x="10720" y="8022"/>
                        <a:pt x="10716" y="8020"/>
                      </a:cubicBezTo>
                      <a:lnTo>
                        <a:pt x="10690" y="8012"/>
                      </a:lnTo>
                      <a:cubicBezTo>
                        <a:pt x="10685" y="8011"/>
                        <a:pt x="10680" y="8009"/>
                        <a:pt x="10675" y="8006"/>
                      </a:cubicBezTo>
                      <a:lnTo>
                        <a:pt x="10642" y="7988"/>
                      </a:lnTo>
                      <a:lnTo>
                        <a:pt x="10577" y="7942"/>
                      </a:lnTo>
                      <a:lnTo>
                        <a:pt x="10557" y="7927"/>
                      </a:lnTo>
                      <a:lnTo>
                        <a:pt x="10649" y="7810"/>
                      </a:lnTo>
                      <a:close/>
                      <a:moveTo>
                        <a:pt x="11465" y="8058"/>
                      </a:moveTo>
                      <a:lnTo>
                        <a:pt x="11503" y="8137"/>
                      </a:lnTo>
                      <a:cubicBezTo>
                        <a:pt x="11504" y="8141"/>
                        <a:pt x="11506" y="8145"/>
                        <a:pt x="11507" y="8149"/>
                      </a:cubicBezTo>
                      <a:lnTo>
                        <a:pt x="11524" y="8207"/>
                      </a:lnTo>
                      <a:lnTo>
                        <a:pt x="11381" y="8248"/>
                      </a:lnTo>
                      <a:lnTo>
                        <a:pt x="11364" y="8190"/>
                      </a:lnTo>
                      <a:lnTo>
                        <a:pt x="11368" y="8201"/>
                      </a:lnTo>
                      <a:lnTo>
                        <a:pt x="11330" y="8122"/>
                      </a:lnTo>
                      <a:lnTo>
                        <a:pt x="11465" y="8058"/>
                      </a:lnTo>
                      <a:close/>
                      <a:moveTo>
                        <a:pt x="11549" y="8677"/>
                      </a:moveTo>
                      <a:lnTo>
                        <a:pt x="11548" y="8681"/>
                      </a:lnTo>
                      <a:lnTo>
                        <a:pt x="11519" y="8815"/>
                      </a:lnTo>
                      <a:lnTo>
                        <a:pt x="11476" y="8941"/>
                      </a:lnTo>
                      <a:lnTo>
                        <a:pt x="11418" y="9059"/>
                      </a:lnTo>
                      <a:lnTo>
                        <a:pt x="11348" y="9166"/>
                      </a:lnTo>
                      <a:cubicBezTo>
                        <a:pt x="11346" y="9169"/>
                        <a:pt x="11344" y="9172"/>
                        <a:pt x="11341" y="9175"/>
                      </a:cubicBezTo>
                      <a:lnTo>
                        <a:pt x="11276" y="9246"/>
                      </a:lnTo>
                      <a:lnTo>
                        <a:pt x="11166" y="9146"/>
                      </a:lnTo>
                      <a:lnTo>
                        <a:pt x="11232" y="9074"/>
                      </a:lnTo>
                      <a:lnTo>
                        <a:pt x="11225" y="9083"/>
                      </a:lnTo>
                      <a:lnTo>
                        <a:pt x="11285" y="8994"/>
                      </a:lnTo>
                      <a:lnTo>
                        <a:pt x="11335" y="8892"/>
                      </a:lnTo>
                      <a:lnTo>
                        <a:pt x="11374" y="8782"/>
                      </a:lnTo>
                      <a:lnTo>
                        <a:pt x="11401" y="8665"/>
                      </a:lnTo>
                      <a:lnTo>
                        <a:pt x="11401" y="8661"/>
                      </a:lnTo>
                      <a:lnTo>
                        <a:pt x="11549" y="8677"/>
                      </a:lnTo>
                      <a:close/>
                      <a:moveTo>
                        <a:pt x="10968" y="9537"/>
                      </a:moveTo>
                      <a:lnTo>
                        <a:pt x="10915" y="9619"/>
                      </a:lnTo>
                      <a:lnTo>
                        <a:pt x="10900" y="9650"/>
                      </a:lnTo>
                      <a:lnTo>
                        <a:pt x="10900" y="9651"/>
                      </a:lnTo>
                      <a:lnTo>
                        <a:pt x="10761" y="9599"/>
                      </a:lnTo>
                      <a:lnTo>
                        <a:pt x="10767" y="9585"/>
                      </a:lnTo>
                      <a:lnTo>
                        <a:pt x="10790" y="9538"/>
                      </a:lnTo>
                      <a:lnTo>
                        <a:pt x="10843" y="9456"/>
                      </a:lnTo>
                      <a:lnTo>
                        <a:pt x="10968" y="9537"/>
                      </a:lnTo>
                      <a:close/>
                      <a:moveTo>
                        <a:pt x="11121" y="9892"/>
                      </a:moveTo>
                      <a:lnTo>
                        <a:pt x="11131" y="9905"/>
                      </a:lnTo>
                      <a:lnTo>
                        <a:pt x="11169" y="9950"/>
                      </a:lnTo>
                      <a:lnTo>
                        <a:pt x="11207" y="10003"/>
                      </a:lnTo>
                      <a:cubicBezTo>
                        <a:pt x="11210" y="10008"/>
                        <a:pt x="11213" y="10013"/>
                        <a:pt x="11216" y="10019"/>
                      </a:cubicBezTo>
                      <a:lnTo>
                        <a:pt x="11237" y="10072"/>
                      </a:lnTo>
                      <a:cubicBezTo>
                        <a:pt x="11240" y="10081"/>
                        <a:pt x="11242" y="10090"/>
                        <a:pt x="11242" y="10099"/>
                      </a:cubicBezTo>
                      <a:lnTo>
                        <a:pt x="11242" y="10124"/>
                      </a:lnTo>
                      <a:cubicBezTo>
                        <a:pt x="11242" y="10128"/>
                        <a:pt x="11241" y="10132"/>
                        <a:pt x="11241" y="10136"/>
                      </a:cubicBezTo>
                      <a:lnTo>
                        <a:pt x="11237" y="10161"/>
                      </a:lnTo>
                      <a:cubicBezTo>
                        <a:pt x="11236" y="10166"/>
                        <a:pt x="11235" y="10171"/>
                        <a:pt x="11233" y="10176"/>
                      </a:cubicBezTo>
                      <a:lnTo>
                        <a:pt x="11214" y="10225"/>
                      </a:lnTo>
                      <a:lnTo>
                        <a:pt x="11187" y="10281"/>
                      </a:lnTo>
                      <a:lnTo>
                        <a:pt x="11171" y="10324"/>
                      </a:lnTo>
                      <a:lnTo>
                        <a:pt x="11174" y="10314"/>
                      </a:lnTo>
                      <a:lnTo>
                        <a:pt x="11160" y="10375"/>
                      </a:lnTo>
                      <a:lnTo>
                        <a:pt x="11148" y="10429"/>
                      </a:lnTo>
                      <a:lnTo>
                        <a:pt x="11138" y="10477"/>
                      </a:lnTo>
                      <a:lnTo>
                        <a:pt x="11135" y="10495"/>
                      </a:lnTo>
                      <a:lnTo>
                        <a:pt x="10989" y="10467"/>
                      </a:lnTo>
                      <a:lnTo>
                        <a:pt x="10993" y="10446"/>
                      </a:lnTo>
                      <a:lnTo>
                        <a:pt x="11003" y="10398"/>
                      </a:lnTo>
                      <a:lnTo>
                        <a:pt x="11015" y="10342"/>
                      </a:lnTo>
                      <a:lnTo>
                        <a:pt x="11029" y="10281"/>
                      </a:lnTo>
                      <a:cubicBezTo>
                        <a:pt x="11030" y="10277"/>
                        <a:pt x="11031" y="10274"/>
                        <a:pt x="11032" y="10271"/>
                      </a:cubicBezTo>
                      <a:lnTo>
                        <a:pt x="11053" y="10216"/>
                      </a:lnTo>
                      <a:lnTo>
                        <a:pt x="11075" y="10172"/>
                      </a:lnTo>
                      <a:lnTo>
                        <a:pt x="11094" y="10123"/>
                      </a:lnTo>
                      <a:lnTo>
                        <a:pt x="11090" y="10138"/>
                      </a:lnTo>
                      <a:lnTo>
                        <a:pt x="11094" y="10113"/>
                      </a:lnTo>
                      <a:lnTo>
                        <a:pt x="11093" y="10124"/>
                      </a:lnTo>
                      <a:lnTo>
                        <a:pt x="11093" y="10099"/>
                      </a:lnTo>
                      <a:lnTo>
                        <a:pt x="11098" y="10127"/>
                      </a:lnTo>
                      <a:lnTo>
                        <a:pt x="11077" y="10074"/>
                      </a:lnTo>
                      <a:lnTo>
                        <a:pt x="11086" y="10090"/>
                      </a:lnTo>
                      <a:lnTo>
                        <a:pt x="11054" y="10045"/>
                      </a:lnTo>
                      <a:lnTo>
                        <a:pt x="11012" y="9994"/>
                      </a:lnTo>
                      <a:lnTo>
                        <a:pt x="11002" y="9981"/>
                      </a:lnTo>
                      <a:lnTo>
                        <a:pt x="11121" y="9892"/>
                      </a:lnTo>
                      <a:close/>
                      <a:moveTo>
                        <a:pt x="11049" y="10884"/>
                      </a:moveTo>
                      <a:lnTo>
                        <a:pt x="11059" y="10913"/>
                      </a:lnTo>
                      <a:lnTo>
                        <a:pt x="11078" y="10954"/>
                      </a:lnTo>
                      <a:lnTo>
                        <a:pt x="11096" y="10983"/>
                      </a:lnTo>
                      <a:lnTo>
                        <a:pt x="11107" y="10997"/>
                      </a:lnTo>
                      <a:lnTo>
                        <a:pt x="10987" y="11085"/>
                      </a:lnTo>
                      <a:lnTo>
                        <a:pt x="10969" y="11059"/>
                      </a:lnTo>
                      <a:lnTo>
                        <a:pt x="10943" y="11015"/>
                      </a:lnTo>
                      <a:lnTo>
                        <a:pt x="10920" y="10964"/>
                      </a:lnTo>
                      <a:lnTo>
                        <a:pt x="10909" y="10936"/>
                      </a:lnTo>
                      <a:lnTo>
                        <a:pt x="11049" y="10884"/>
                      </a:lnTo>
                      <a:close/>
                      <a:moveTo>
                        <a:pt x="11475" y="11125"/>
                      </a:moveTo>
                      <a:lnTo>
                        <a:pt x="11510" y="11135"/>
                      </a:lnTo>
                      <a:cubicBezTo>
                        <a:pt x="11534" y="11142"/>
                        <a:pt x="11554" y="11161"/>
                        <a:pt x="11561" y="11186"/>
                      </a:cubicBezTo>
                      <a:lnTo>
                        <a:pt x="11576" y="11237"/>
                      </a:lnTo>
                      <a:lnTo>
                        <a:pt x="11589" y="11291"/>
                      </a:lnTo>
                      <a:lnTo>
                        <a:pt x="11603" y="11337"/>
                      </a:lnTo>
                      <a:lnTo>
                        <a:pt x="11597" y="11324"/>
                      </a:lnTo>
                      <a:lnTo>
                        <a:pt x="11621" y="11370"/>
                      </a:lnTo>
                      <a:lnTo>
                        <a:pt x="11612" y="11356"/>
                      </a:lnTo>
                      <a:lnTo>
                        <a:pt x="11634" y="11382"/>
                      </a:lnTo>
                      <a:lnTo>
                        <a:pt x="11627" y="11375"/>
                      </a:lnTo>
                      <a:lnTo>
                        <a:pt x="11653" y="11398"/>
                      </a:lnTo>
                      <a:lnTo>
                        <a:pt x="11706" y="11437"/>
                      </a:lnTo>
                      <a:lnTo>
                        <a:pt x="11763" y="11482"/>
                      </a:lnTo>
                      <a:cubicBezTo>
                        <a:pt x="11766" y="11485"/>
                        <a:pt x="11769" y="11488"/>
                        <a:pt x="11772" y="11491"/>
                      </a:cubicBezTo>
                      <a:lnTo>
                        <a:pt x="11794" y="11516"/>
                      </a:lnTo>
                      <a:cubicBezTo>
                        <a:pt x="11798" y="11520"/>
                        <a:pt x="11801" y="11525"/>
                        <a:pt x="11804" y="11530"/>
                      </a:cubicBezTo>
                      <a:lnTo>
                        <a:pt x="11820" y="11559"/>
                      </a:lnTo>
                      <a:cubicBezTo>
                        <a:pt x="11824" y="11567"/>
                        <a:pt x="11827" y="11575"/>
                        <a:pt x="11828" y="11585"/>
                      </a:cubicBezTo>
                      <a:lnTo>
                        <a:pt x="11833" y="11622"/>
                      </a:lnTo>
                      <a:cubicBezTo>
                        <a:pt x="11834" y="11630"/>
                        <a:pt x="11834" y="11638"/>
                        <a:pt x="11832" y="11647"/>
                      </a:cubicBezTo>
                      <a:lnTo>
                        <a:pt x="11825" y="11679"/>
                      </a:lnTo>
                      <a:lnTo>
                        <a:pt x="11680" y="11649"/>
                      </a:lnTo>
                      <a:lnTo>
                        <a:pt x="11687" y="11616"/>
                      </a:lnTo>
                      <a:lnTo>
                        <a:pt x="11686" y="11641"/>
                      </a:lnTo>
                      <a:lnTo>
                        <a:pt x="11681" y="11604"/>
                      </a:lnTo>
                      <a:lnTo>
                        <a:pt x="11689" y="11630"/>
                      </a:lnTo>
                      <a:lnTo>
                        <a:pt x="11673" y="11601"/>
                      </a:lnTo>
                      <a:lnTo>
                        <a:pt x="11683" y="11615"/>
                      </a:lnTo>
                      <a:lnTo>
                        <a:pt x="11661" y="11590"/>
                      </a:lnTo>
                      <a:lnTo>
                        <a:pt x="11670" y="11598"/>
                      </a:lnTo>
                      <a:lnTo>
                        <a:pt x="11617" y="11556"/>
                      </a:lnTo>
                      <a:lnTo>
                        <a:pt x="11554" y="11509"/>
                      </a:lnTo>
                      <a:lnTo>
                        <a:pt x="11528" y="11486"/>
                      </a:lnTo>
                      <a:cubicBezTo>
                        <a:pt x="11526" y="11484"/>
                        <a:pt x="11523" y="11481"/>
                        <a:pt x="11521" y="11478"/>
                      </a:cubicBezTo>
                      <a:lnTo>
                        <a:pt x="11499" y="11452"/>
                      </a:lnTo>
                      <a:cubicBezTo>
                        <a:pt x="11495" y="11448"/>
                        <a:pt x="11492" y="11444"/>
                        <a:pt x="11490" y="11439"/>
                      </a:cubicBezTo>
                      <a:lnTo>
                        <a:pt x="11466" y="11393"/>
                      </a:lnTo>
                      <a:cubicBezTo>
                        <a:pt x="11463" y="11389"/>
                        <a:pt x="11462" y="11384"/>
                        <a:pt x="11460" y="11380"/>
                      </a:cubicBezTo>
                      <a:lnTo>
                        <a:pt x="11444" y="11325"/>
                      </a:lnTo>
                      <a:lnTo>
                        <a:pt x="11433" y="11278"/>
                      </a:lnTo>
                      <a:lnTo>
                        <a:pt x="11418" y="11227"/>
                      </a:lnTo>
                      <a:lnTo>
                        <a:pt x="11469" y="11278"/>
                      </a:lnTo>
                      <a:lnTo>
                        <a:pt x="11434" y="11268"/>
                      </a:lnTo>
                      <a:lnTo>
                        <a:pt x="11475" y="11125"/>
                      </a:lnTo>
                      <a:close/>
                      <a:moveTo>
                        <a:pt x="11440" y="11997"/>
                      </a:moveTo>
                      <a:lnTo>
                        <a:pt x="11421" y="12007"/>
                      </a:lnTo>
                      <a:lnTo>
                        <a:pt x="11303" y="12059"/>
                      </a:lnTo>
                      <a:lnTo>
                        <a:pt x="11298" y="12061"/>
                      </a:lnTo>
                      <a:lnTo>
                        <a:pt x="11242" y="11924"/>
                      </a:lnTo>
                      <a:lnTo>
                        <a:pt x="11354" y="11874"/>
                      </a:lnTo>
                      <a:lnTo>
                        <a:pt x="11373" y="11864"/>
                      </a:lnTo>
                      <a:lnTo>
                        <a:pt x="11440" y="11997"/>
                      </a:lnTo>
                      <a:close/>
                      <a:moveTo>
                        <a:pt x="10992" y="12313"/>
                      </a:moveTo>
                      <a:lnTo>
                        <a:pt x="10948" y="12362"/>
                      </a:lnTo>
                      <a:lnTo>
                        <a:pt x="10859" y="12452"/>
                      </a:lnTo>
                      <a:lnTo>
                        <a:pt x="10765" y="12534"/>
                      </a:lnTo>
                      <a:lnTo>
                        <a:pt x="10671" y="12607"/>
                      </a:lnTo>
                      <a:lnTo>
                        <a:pt x="10575" y="12668"/>
                      </a:lnTo>
                      <a:lnTo>
                        <a:pt x="10506" y="12699"/>
                      </a:lnTo>
                      <a:lnTo>
                        <a:pt x="10446" y="12563"/>
                      </a:lnTo>
                      <a:lnTo>
                        <a:pt x="10496" y="12541"/>
                      </a:lnTo>
                      <a:lnTo>
                        <a:pt x="10580" y="12490"/>
                      </a:lnTo>
                      <a:lnTo>
                        <a:pt x="10667" y="12423"/>
                      </a:lnTo>
                      <a:lnTo>
                        <a:pt x="10754" y="12347"/>
                      </a:lnTo>
                      <a:lnTo>
                        <a:pt x="10837" y="12263"/>
                      </a:lnTo>
                      <a:lnTo>
                        <a:pt x="10882" y="12213"/>
                      </a:lnTo>
                      <a:lnTo>
                        <a:pt x="10992" y="12313"/>
                      </a:lnTo>
                      <a:close/>
                      <a:moveTo>
                        <a:pt x="10019" y="12679"/>
                      </a:moveTo>
                      <a:lnTo>
                        <a:pt x="9977" y="12670"/>
                      </a:lnTo>
                      <a:lnTo>
                        <a:pt x="9906" y="12647"/>
                      </a:lnTo>
                      <a:cubicBezTo>
                        <a:pt x="9899" y="12645"/>
                        <a:pt x="9892" y="12641"/>
                        <a:pt x="9887" y="12637"/>
                      </a:cubicBezTo>
                      <a:lnTo>
                        <a:pt x="9863" y="12620"/>
                      </a:lnTo>
                      <a:cubicBezTo>
                        <a:pt x="9856" y="12615"/>
                        <a:pt x="9850" y="12609"/>
                        <a:pt x="9845" y="12602"/>
                      </a:cubicBezTo>
                      <a:lnTo>
                        <a:pt x="9839" y="12594"/>
                      </a:lnTo>
                      <a:lnTo>
                        <a:pt x="9960" y="12509"/>
                      </a:lnTo>
                      <a:lnTo>
                        <a:pt x="9966" y="12517"/>
                      </a:lnTo>
                      <a:lnTo>
                        <a:pt x="9948" y="12499"/>
                      </a:lnTo>
                      <a:lnTo>
                        <a:pt x="9972" y="12516"/>
                      </a:lnTo>
                      <a:lnTo>
                        <a:pt x="9953" y="12506"/>
                      </a:lnTo>
                      <a:lnTo>
                        <a:pt x="10008" y="12525"/>
                      </a:lnTo>
                      <a:lnTo>
                        <a:pt x="10050" y="12534"/>
                      </a:lnTo>
                      <a:lnTo>
                        <a:pt x="10019" y="12679"/>
                      </a:lnTo>
                      <a:close/>
                      <a:moveTo>
                        <a:pt x="9556" y="12411"/>
                      </a:moveTo>
                      <a:lnTo>
                        <a:pt x="9469" y="12405"/>
                      </a:lnTo>
                      <a:lnTo>
                        <a:pt x="9307" y="12399"/>
                      </a:lnTo>
                      <a:lnTo>
                        <a:pt x="9140" y="12387"/>
                      </a:lnTo>
                      <a:cubicBezTo>
                        <a:pt x="9119" y="12385"/>
                        <a:pt x="9100" y="12375"/>
                        <a:pt x="9087" y="12359"/>
                      </a:cubicBezTo>
                      <a:lnTo>
                        <a:pt x="9043" y="12304"/>
                      </a:lnTo>
                      <a:lnTo>
                        <a:pt x="9000" y="12258"/>
                      </a:lnTo>
                      <a:lnTo>
                        <a:pt x="9009" y="12266"/>
                      </a:lnTo>
                      <a:lnTo>
                        <a:pt x="8979" y="12243"/>
                      </a:lnTo>
                      <a:lnTo>
                        <a:pt x="9070" y="12125"/>
                      </a:lnTo>
                      <a:lnTo>
                        <a:pt x="9100" y="12149"/>
                      </a:lnTo>
                      <a:cubicBezTo>
                        <a:pt x="9103" y="12151"/>
                        <a:pt x="9106" y="12154"/>
                        <a:pt x="9109" y="12157"/>
                      </a:cubicBezTo>
                      <a:lnTo>
                        <a:pt x="9159" y="12211"/>
                      </a:lnTo>
                      <a:lnTo>
                        <a:pt x="9203" y="12266"/>
                      </a:lnTo>
                      <a:lnTo>
                        <a:pt x="9151" y="12238"/>
                      </a:lnTo>
                      <a:lnTo>
                        <a:pt x="9312" y="12250"/>
                      </a:lnTo>
                      <a:lnTo>
                        <a:pt x="9480" y="12256"/>
                      </a:lnTo>
                      <a:lnTo>
                        <a:pt x="9568" y="12263"/>
                      </a:lnTo>
                      <a:lnTo>
                        <a:pt x="9556" y="12411"/>
                      </a:lnTo>
                      <a:close/>
                      <a:moveTo>
                        <a:pt x="8605" y="12060"/>
                      </a:moveTo>
                      <a:lnTo>
                        <a:pt x="8554" y="12044"/>
                      </a:lnTo>
                      <a:lnTo>
                        <a:pt x="8465" y="12020"/>
                      </a:lnTo>
                      <a:lnTo>
                        <a:pt x="8504" y="11877"/>
                      </a:lnTo>
                      <a:lnTo>
                        <a:pt x="8599" y="11903"/>
                      </a:lnTo>
                      <a:lnTo>
                        <a:pt x="8649" y="11918"/>
                      </a:lnTo>
                      <a:lnTo>
                        <a:pt x="8605" y="12060"/>
                      </a:lnTo>
                      <a:close/>
                      <a:moveTo>
                        <a:pt x="8034" y="11892"/>
                      </a:moveTo>
                      <a:lnTo>
                        <a:pt x="8030" y="11891"/>
                      </a:lnTo>
                      <a:lnTo>
                        <a:pt x="7965" y="11869"/>
                      </a:lnTo>
                      <a:lnTo>
                        <a:pt x="7901" y="11848"/>
                      </a:lnTo>
                      <a:lnTo>
                        <a:pt x="7842" y="11828"/>
                      </a:lnTo>
                      <a:lnTo>
                        <a:pt x="7795" y="11812"/>
                      </a:lnTo>
                      <a:lnTo>
                        <a:pt x="7763" y="11800"/>
                      </a:lnTo>
                      <a:lnTo>
                        <a:pt x="7755" y="11798"/>
                      </a:lnTo>
                      <a:lnTo>
                        <a:pt x="7752" y="11797"/>
                      </a:lnTo>
                      <a:lnTo>
                        <a:pt x="7801" y="11796"/>
                      </a:lnTo>
                      <a:lnTo>
                        <a:pt x="7666" y="11845"/>
                      </a:lnTo>
                      <a:lnTo>
                        <a:pt x="7549" y="11892"/>
                      </a:lnTo>
                      <a:lnTo>
                        <a:pt x="7527" y="11902"/>
                      </a:lnTo>
                      <a:lnTo>
                        <a:pt x="7469" y="11765"/>
                      </a:lnTo>
                      <a:lnTo>
                        <a:pt x="7494" y="11755"/>
                      </a:lnTo>
                      <a:lnTo>
                        <a:pt x="7615" y="11706"/>
                      </a:lnTo>
                      <a:lnTo>
                        <a:pt x="7750" y="11657"/>
                      </a:lnTo>
                      <a:cubicBezTo>
                        <a:pt x="7766" y="11651"/>
                        <a:pt x="7783" y="11651"/>
                        <a:pt x="7799" y="11656"/>
                      </a:cubicBezTo>
                      <a:lnTo>
                        <a:pt x="7802" y="11657"/>
                      </a:lnTo>
                      <a:lnTo>
                        <a:pt x="7812" y="11660"/>
                      </a:lnTo>
                      <a:lnTo>
                        <a:pt x="7842" y="11671"/>
                      </a:lnTo>
                      <a:lnTo>
                        <a:pt x="7889" y="11687"/>
                      </a:lnTo>
                      <a:lnTo>
                        <a:pt x="7948" y="11707"/>
                      </a:lnTo>
                      <a:lnTo>
                        <a:pt x="8012" y="11728"/>
                      </a:lnTo>
                      <a:lnTo>
                        <a:pt x="8077" y="11750"/>
                      </a:lnTo>
                      <a:lnTo>
                        <a:pt x="8081" y="11751"/>
                      </a:lnTo>
                      <a:lnTo>
                        <a:pt x="8034" y="11892"/>
                      </a:lnTo>
                      <a:close/>
                      <a:moveTo>
                        <a:pt x="7101" y="12065"/>
                      </a:moveTo>
                      <a:lnTo>
                        <a:pt x="6971" y="12098"/>
                      </a:lnTo>
                      <a:lnTo>
                        <a:pt x="6954" y="12102"/>
                      </a:lnTo>
                      <a:lnTo>
                        <a:pt x="6922" y="11957"/>
                      </a:lnTo>
                      <a:lnTo>
                        <a:pt x="6934" y="11955"/>
                      </a:lnTo>
                      <a:lnTo>
                        <a:pt x="7063" y="11921"/>
                      </a:lnTo>
                      <a:lnTo>
                        <a:pt x="7101" y="12065"/>
                      </a:lnTo>
                      <a:close/>
                      <a:moveTo>
                        <a:pt x="6639" y="12352"/>
                      </a:moveTo>
                      <a:lnTo>
                        <a:pt x="6600" y="12369"/>
                      </a:lnTo>
                      <a:cubicBezTo>
                        <a:pt x="6597" y="12370"/>
                        <a:pt x="6593" y="12371"/>
                        <a:pt x="6590" y="12372"/>
                      </a:cubicBezTo>
                      <a:lnTo>
                        <a:pt x="6527" y="12389"/>
                      </a:lnTo>
                      <a:lnTo>
                        <a:pt x="6451" y="12401"/>
                      </a:lnTo>
                      <a:lnTo>
                        <a:pt x="6376" y="12407"/>
                      </a:lnTo>
                      <a:lnTo>
                        <a:pt x="6222" y="12407"/>
                      </a:lnTo>
                      <a:lnTo>
                        <a:pt x="6068" y="12406"/>
                      </a:lnTo>
                      <a:lnTo>
                        <a:pt x="6025" y="12408"/>
                      </a:lnTo>
                      <a:lnTo>
                        <a:pt x="6018" y="12260"/>
                      </a:lnTo>
                      <a:lnTo>
                        <a:pt x="6069" y="12257"/>
                      </a:lnTo>
                      <a:lnTo>
                        <a:pt x="6222" y="12258"/>
                      </a:lnTo>
                      <a:lnTo>
                        <a:pt x="6365" y="12258"/>
                      </a:lnTo>
                      <a:lnTo>
                        <a:pt x="6430" y="12254"/>
                      </a:lnTo>
                      <a:lnTo>
                        <a:pt x="6488" y="12246"/>
                      </a:lnTo>
                      <a:lnTo>
                        <a:pt x="6551" y="12229"/>
                      </a:lnTo>
                      <a:lnTo>
                        <a:pt x="6541" y="12232"/>
                      </a:lnTo>
                      <a:lnTo>
                        <a:pt x="6580" y="12215"/>
                      </a:lnTo>
                      <a:lnTo>
                        <a:pt x="6639" y="12352"/>
                      </a:lnTo>
                      <a:close/>
                      <a:moveTo>
                        <a:pt x="5572" y="12431"/>
                      </a:moveTo>
                      <a:lnTo>
                        <a:pt x="5425" y="12411"/>
                      </a:lnTo>
                      <a:lnTo>
                        <a:pt x="5445" y="12264"/>
                      </a:lnTo>
                      <a:lnTo>
                        <a:pt x="5592" y="12284"/>
                      </a:lnTo>
                      <a:lnTo>
                        <a:pt x="5572" y="12431"/>
                      </a:lnTo>
                      <a:close/>
                      <a:moveTo>
                        <a:pt x="4978" y="12259"/>
                      </a:moveTo>
                      <a:lnTo>
                        <a:pt x="4932" y="12233"/>
                      </a:lnTo>
                      <a:lnTo>
                        <a:pt x="4779" y="12135"/>
                      </a:lnTo>
                      <a:lnTo>
                        <a:pt x="4704" y="12090"/>
                      </a:lnTo>
                      <a:lnTo>
                        <a:pt x="4630" y="12048"/>
                      </a:lnTo>
                      <a:lnTo>
                        <a:pt x="4561" y="12017"/>
                      </a:lnTo>
                      <a:lnTo>
                        <a:pt x="4497" y="11994"/>
                      </a:lnTo>
                      <a:lnTo>
                        <a:pt x="4477" y="11991"/>
                      </a:lnTo>
                      <a:lnTo>
                        <a:pt x="4509" y="11845"/>
                      </a:lnTo>
                      <a:lnTo>
                        <a:pt x="4547" y="11854"/>
                      </a:lnTo>
                      <a:lnTo>
                        <a:pt x="4623" y="11882"/>
                      </a:lnTo>
                      <a:lnTo>
                        <a:pt x="4703" y="11919"/>
                      </a:lnTo>
                      <a:lnTo>
                        <a:pt x="4781" y="11963"/>
                      </a:lnTo>
                      <a:lnTo>
                        <a:pt x="4858" y="12010"/>
                      </a:lnTo>
                      <a:lnTo>
                        <a:pt x="5007" y="12104"/>
                      </a:lnTo>
                      <a:lnTo>
                        <a:pt x="5053" y="12131"/>
                      </a:lnTo>
                      <a:lnTo>
                        <a:pt x="4978" y="12259"/>
                      </a:lnTo>
                      <a:close/>
                      <a:moveTo>
                        <a:pt x="4043" y="11938"/>
                      </a:moveTo>
                      <a:lnTo>
                        <a:pt x="3995" y="11932"/>
                      </a:lnTo>
                      <a:cubicBezTo>
                        <a:pt x="3975" y="11930"/>
                        <a:pt x="3957" y="11920"/>
                        <a:pt x="3944" y="11905"/>
                      </a:cubicBezTo>
                      <a:lnTo>
                        <a:pt x="3882" y="11827"/>
                      </a:lnTo>
                      <a:lnTo>
                        <a:pt x="3999" y="11734"/>
                      </a:lnTo>
                      <a:lnTo>
                        <a:pt x="4061" y="11812"/>
                      </a:lnTo>
                      <a:lnTo>
                        <a:pt x="4010" y="11785"/>
                      </a:lnTo>
                      <a:lnTo>
                        <a:pt x="4059" y="11790"/>
                      </a:lnTo>
                      <a:lnTo>
                        <a:pt x="4043" y="11938"/>
                      </a:lnTo>
                      <a:close/>
                      <a:moveTo>
                        <a:pt x="3540" y="11640"/>
                      </a:moveTo>
                      <a:lnTo>
                        <a:pt x="3529" y="11638"/>
                      </a:lnTo>
                      <a:lnTo>
                        <a:pt x="3430" y="11626"/>
                      </a:lnTo>
                      <a:lnTo>
                        <a:pt x="3324" y="11623"/>
                      </a:lnTo>
                      <a:lnTo>
                        <a:pt x="3213" y="11627"/>
                      </a:lnTo>
                      <a:lnTo>
                        <a:pt x="2976" y="11644"/>
                      </a:lnTo>
                      <a:lnTo>
                        <a:pt x="2971" y="11644"/>
                      </a:lnTo>
                      <a:lnTo>
                        <a:pt x="2961" y="11496"/>
                      </a:lnTo>
                      <a:lnTo>
                        <a:pt x="2965" y="11495"/>
                      </a:lnTo>
                      <a:lnTo>
                        <a:pt x="3208" y="11478"/>
                      </a:lnTo>
                      <a:lnTo>
                        <a:pt x="3329" y="11474"/>
                      </a:lnTo>
                      <a:lnTo>
                        <a:pt x="3447" y="11479"/>
                      </a:lnTo>
                      <a:lnTo>
                        <a:pt x="3565" y="11493"/>
                      </a:lnTo>
                      <a:lnTo>
                        <a:pt x="3576" y="11496"/>
                      </a:lnTo>
                      <a:lnTo>
                        <a:pt x="3540" y="11640"/>
                      </a:lnTo>
                      <a:close/>
                      <a:moveTo>
                        <a:pt x="2517" y="11658"/>
                      </a:moveTo>
                      <a:lnTo>
                        <a:pt x="2478" y="11656"/>
                      </a:lnTo>
                      <a:lnTo>
                        <a:pt x="2363" y="11641"/>
                      </a:lnTo>
                      <a:lnTo>
                        <a:pt x="2383" y="11493"/>
                      </a:lnTo>
                      <a:lnTo>
                        <a:pt x="2485" y="11507"/>
                      </a:lnTo>
                      <a:lnTo>
                        <a:pt x="2524" y="11509"/>
                      </a:lnTo>
                      <a:lnTo>
                        <a:pt x="2517" y="11658"/>
                      </a:lnTo>
                      <a:close/>
                      <a:moveTo>
                        <a:pt x="2073" y="11362"/>
                      </a:moveTo>
                      <a:lnTo>
                        <a:pt x="2056" y="11358"/>
                      </a:lnTo>
                      <a:lnTo>
                        <a:pt x="2019" y="11350"/>
                      </a:lnTo>
                      <a:lnTo>
                        <a:pt x="1970" y="11339"/>
                      </a:lnTo>
                      <a:lnTo>
                        <a:pt x="1911" y="11323"/>
                      </a:lnTo>
                      <a:lnTo>
                        <a:pt x="1841" y="11304"/>
                      </a:lnTo>
                      <a:lnTo>
                        <a:pt x="1759" y="11277"/>
                      </a:lnTo>
                      <a:lnTo>
                        <a:pt x="1698" y="11255"/>
                      </a:lnTo>
                      <a:lnTo>
                        <a:pt x="1638" y="11235"/>
                      </a:lnTo>
                      <a:lnTo>
                        <a:pt x="1609" y="11224"/>
                      </a:lnTo>
                      <a:lnTo>
                        <a:pt x="1590" y="11219"/>
                      </a:lnTo>
                      <a:lnTo>
                        <a:pt x="1573" y="11213"/>
                      </a:lnTo>
                      <a:lnTo>
                        <a:pt x="1564" y="11209"/>
                      </a:lnTo>
                      <a:cubicBezTo>
                        <a:pt x="1544" y="11201"/>
                        <a:pt x="1528" y="11185"/>
                        <a:pt x="1521" y="11165"/>
                      </a:cubicBezTo>
                      <a:lnTo>
                        <a:pt x="1497" y="11096"/>
                      </a:lnTo>
                      <a:lnTo>
                        <a:pt x="1638" y="11047"/>
                      </a:lnTo>
                      <a:lnTo>
                        <a:pt x="1662" y="11116"/>
                      </a:lnTo>
                      <a:lnTo>
                        <a:pt x="1619" y="11071"/>
                      </a:lnTo>
                      <a:lnTo>
                        <a:pt x="1620" y="11072"/>
                      </a:lnTo>
                      <a:lnTo>
                        <a:pt x="1633" y="11076"/>
                      </a:lnTo>
                      <a:lnTo>
                        <a:pt x="1660" y="11085"/>
                      </a:lnTo>
                      <a:lnTo>
                        <a:pt x="1685" y="11094"/>
                      </a:lnTo>
                      <a:lnTo>
                        <a:pt x="1749" y="11116"/>
                      </a:lnTo>
                      <a:lnTo>
                        <a:pt x="1804" y="11136"/>
                      </a:lnTo>
                      <a:lnTo>
                        <a:pt x="1881" y="11161"/>
                      </a:lnTo>
                      <a:lnTo>
                        <a:pt x="1948" y="11180"/>
                      </a:lnTo>
                      <a:lnTo>
                        <a:pt x="2003" y="11194"/>
                      </a:lnTo>
                      <a:lnTo>
                        <a:pt x="2048" y="11205"/>
                      </a:lnTo>
                      <a:lnTo>
                        <a:pt x="2089" y="11213"/>
                      </a:lnTo>
                      <a:lnTo>
                        <a:pt x="2107" y="11217"/>
                      </a:lnTo>
                      <a:lnTo>
                        <a:pt x="2073" y="11362"/>
                      </a:lnTo>
                      <a:close/>
                      <a:moveTo>
                        <a:pt x="1370" y="10653"/>
                      </a:moveTo>
                      <a:lnTo>
                        <a:pt x="1360" y="10563"/>
                      </a:lnTo>
                      <a:lnTo>
                        <a:pt x="1351" y="10509"/>
                      </a:lnTo>
                      <a:lnTo>
                        <a:pt x="1498" y="10486"/>
                      </a:lnTo>
                      <a:lnTo>
                        <a:pt x="1507" y="10546"/>
                      </a:lnTo>
                      <a:lnTo>
                        <a:pt x="1517" y="10636"/>
                      </a:lnTo>
                      <a:lnTo>
                        <a:pt x="1370" y="10653"/>
                      </a:lnTo>
                      <a:close/>
                      <a:moveTo>
                        <a:pt x="1165" y="10123"/>
                      </a:moveTo>
                      <a:lnTo>
                        <a:pt x="1154" y="10088"/>
                      </a:lnTo>
                      <a:lnTo>
                        <a:pt x="1140" y="10038"/>
                      </a:lnTo>
                      <a:lnTo>
                        <a:pt x="1125" y="9990"/>
                      </a:lnTo>
                      <a:cubicBezTo>
                        <a:pt x="1118" y="9970"/>
                        <a:pt x="1121" y="9948"/>
                        <a:pt x="1132" y="9930"/>
                      </a:cubicBezTo>
                      <a:lnTo>
                        <a:pt x="1192" y="9829"/>
                      </a:lnTo>
                      <a:lnTo>
                        <a:pt x="1228" y="9777"/>
                      </a:lnTo>
                      <a:lnTo>
                        <a:pt x="1273" y="9727"/>
                      </a:lnTo>
                      <a:cubicBezTo>
                        <a:pt x="1279" y="9720"/>
                        <a:pt x="1286" y="9715"/>
                        <a:pt x="1294" y="9711"/>
                      </a:cubicBezTo>
                      <a:lnTo>
                        <a:pt x="1318" y="9699"/>
                      </a:lnTo>
                      <a:cubicBezTo>
                        <a:pt x="1324" y="9696"/>
                        <a:pt x="1330" y="9694"/>
                        <a:pt x="1336" y="9693"/>
                      </a:cubicBezTo>
                      <a:lnTo>
                        <a:pt x="1364" y="9687"/>
                      </a:lnTo>
                      <a:lnTo>
                        <a:pt x="1432" y="9680"/>
                      </a:lnTo>
                      <a:lnTo>
                        <a:pt x="1479" y="9670"/>
                      </a:lnTo>
                      <a:lnTo>
                        <a:pt x="1454" y="9680"/>
                      </a:lnTo>
                      <a:lnTo>
                        <a:pt x="1474" y="9668"/>
                      </a:lnTo>
                      <a:lnTo>
                        <a:pt x="1450" y="9691"/>
                      </a:lnTo>
                      <a:lnTo>
                        <a:pt x="1463" y="9671"/>
                      </a:lnTo>
                      <a:lnTo>
                        <a:pt x="1456" y="9684"/>
                      </a:lnTo>
                      <a:lnTo>
                        <a:pt x="1458" y="9679"/>
                      </a:lnTo>
                      <a:lnTo>
                        <a:pt x="1597" y="9734"/>
                      </a:lnTo>
                      <a:lnTo>
                        <a:pt x="1595" y="9739"/>
                      </a:lnTo>
                      <a:cubicBezTo>
                        <a:pt x="1593" y="9743"/>
                        <a:pt x="1590" y="9748"/>
                        <a:pt x="1588" y="9752"/>
                      </a:cubicBezTo>
                      <a:lnTo>
                        <a:pt x="1575" y="9772"/>
                      </a:lnTo>
                      <a:cubicBezTo>
                        <a:pt x="1569" y="9781"/>
                        <a:pt x="1560" y="9789"/>
                        <a:pt x="1551" y="9795"/>
                      </a:cubicBezTo>
                      <a:lnTo>
                        <a:pt x="1531" y="9807"/>
                      </a:lnTo>
                      <a:cubicBezTo>
                        <a:pt x="1523" y="9812"/>
                        <a:pt x="1515" y="9815"/>
                        <a:pt x="1506" y="9816"/>
                      </a:cubicBezTo>
                      <a:lnTo>
                        <a:pt x="1447" y="9827"/>
                      </a:lnTo>
                      <a:lnTo>
                        <a:pt x="1395" y="9832"/>
                      </a:lnTo>
                      <a:lnTo>
                        <a:pt x="1367" y="9838"/>
                      </a:lnTo>
                      <a:lnTo>
                        <a:pt x="1385" y="9832"/>
                      </a:lnTo>
                      <a:lnTo>
                        <a:pt x="1361" y="9844"/>
                      </a:lnTo>
                      <a:lnTo>
                        <a:pt x="1382" y="9828"/>
                      </a:lnTo>
                      <a:lnTo>
                        <a:pt x="1349" y="9862"/>
                      </a:lnTo>
                      <a:lnTo>
                        <a:pt x="1319" y="9904"/>
                      </a:lnTo>
                      <a:lnTo>
                        <a:pt x="1259" y="10005"/>
                      </a:lnTo>
                      <a:lnTo>
                        <a:pt x="1266" y="9945"/>
                      </a:lnTo>
                      <a:lnTo>
                        <a:pt x="1283" y="9997"/>
                      </a:lnTo>
                      <a:lnTo>
                        <a:pt x="1297" y="10045"/>
                      </a:lnTo>
                      <a:lnTo>
                        <a:pt x="1307" y="10080"/>
                      </a:lnTo>
                      <a:lnTo>
                        <a:pt x="1165" y="10123"/>
                      </a:lnTo>
                      <a:close/>
                      <a:moveTo>
                        <a:pt x="1574" y="9281"/>
                      </a:moveTo>
                      <a:lnTo>
                        <a:pt x="1573" y="9235"/>
                      </a:lnTo>
                      <a:lnTo>
                        <a:pt x="1575" y="9249"/>
                      </a:lnTo>
                      <a:lnTo>
                        <a:pt x="1567" y="9211"/>
                      </a:lnTo>
                      <a:lnTo>
                        <a:pt x="1572" y="9228"/>
                      </a:lnTo>
                      <a:lnTo>
                        <a:pt x="1560" y="9203"/>
                      </a:lnTo>
                      <a:lnTo>
                        <a:pt x="1572" y="9219"/>
                      </a:lnTo>
                      <a:lnTo>
                        <a:pt x="1558" y="9203"/>
                      </a:lnTo>
                      <a:lnTo>
                        <a:pt x="1568" y="9213"/>
                      </a:lnTo>
                      <a:lnTo>
                        <a:pt x="1556" y="9204"/>
                      </a:lnTo>
                      <a:lnTo>
                        <a:pt x="1647" y="9086"/>
                      </a:lnTo>
                      <a:lnTo>
                        <a:pt x="1659" y="9096"/>
                      </a:lnTo>
                      <a:cubicBezTo>
                        <a:pt x="1663" y="9099"/>
                        <a:pt x="1666" y="9102"/>
                        <a:pt x="1669" y="9106"/>
                      </a:cubicBezTo>
                      <a:lnTo>
                        <a:pt x="1683" y="9122"/>
                      </a:lnTo>
                      <a:cubicBezTo>
                        <a:pt x="1688" y="9127"/>
                        <a:pt x="1692" y="9132"/>
                        <a:pt x="1694" y="9138"/>
                      </a:cubicBezTo>
                      <a:lnTo>
                        <a:pt x="1706" y="9163"/>
                      </a:lnTo>
                      <a:cubicBezTo>
                        <a:pt x="1709" y="9169"/>
                        <a:pt x="1711" y="9174"/>
                        <a:pt x="1712" y="9180"/>
                      </a:cubicBezTo>
                      <a:lnTo>
                        <a:pt x="1720" y="9218"/>
                      </a:lnTo>
                      <a:cubicBezTo>
                        <a:pt x="1721" y="9223"/>
                        <a:pt x="1722" y="9227"/>
                        <a:pt x="1722" y="9232"/>
                      </a:cubicBezTo>
                      <a:lnTo>
                        <a:pt x="1723" y="9278"/>
                      </a:lnTo>
                      <a:lnTo>
                        <a:pt x="1574" y="9281"/>
                      </a:lnTo>
                      <a:close/>
                      <a:moveTo>
                        <a:pt x="1760" y="8794"/>
                      </a:moveTo>
                      <a:lnTo>
                        <a:pt x="1796" y="8624"/>
                      </a:lnTo>
                      <a:lnTo>
                        <a:pt x="1833" y="8442"/>
                      </a:lnTo>
                      <a:lnTo>
                        <a:pt x="1875" y="8260"/>
                      </a:lnTo>
                      <a:lnTo>
                        <a:pt x="1891" y="8208"/>
                      </a:lnTo>
                      <a:lnTo>
                        <a:pt x="2033" y="8251"/>
                      </a:lnTo>
                      <a:lnTo>
                        <a:pt x="2020" y="8293"/>
                      </a:lnTo>
                      <a:lnTo>
                        <a:pt x="1978" y="8471"/>
                      </a:lnTo>
                      <a:lnTo>
                        <a:pt x="1941" y="8655"/>
                      </a:lnTo>
                      <a:lnTo>
                        <a:pt x="1906" y="8825"/>
                      </a:lnTo>
                      <a:lnTo>
                        <a:pt x="1760" y="8794"/>
                      </a:lnTo>
                      <a:close/>
                      <a:moveTo>
                        <a:pt x="2096" y="7785"/>
                      </a:moveTo>
                      <a:lnTo>
                        <a:pt x="2117" y="7758"/>
                      </a:lnTo>
                      <a:lnTo>
                        <a:pt x="2187" y="7690"/>
                      </a:lnTo>
                      <a:lnTo>
                        <a:pt x="2215" y="7668"/>
                      </a:lnTo>
                      <a:lnTo>
                        <a:pt x="2305" y="7786"/>
                      </a:lnTo>
                      <a:lnTo>
                        <a:pt x="2290" y="7797"/>
                      </a:lnTo>
                      <a:lnTo>
                        <a:pt x="2234" y="7851"/>
                      </a:lnTo>
                      <a:lnTo>
                        <a:pt x="2212" y="7877"/>
                      </a:lnTo>
                      <a:lnTo>
                        <a:pt x="2096" y="7785"/>
                      </a:lnTo>
                      <a:close/>
                      <a:moveTo>
                        <a:pt x="2432" y="7290"/>
                      </a:moveTo>
                      <a:lnTo>
                        <a:pt x="2455" y="7275"/>
                      </a:lnTo>
                      <a:cubicBezTo>
                        <a:pt x="2463" y="7270"/>
                        <a:pt x="2473" y="7266"/>
                        <a:pt x="2483" y="7264"/>
                      </a:cubicBezTo>
                      <a:lnTo>
                        <a:pt x="2551" y="7252"/>
                      </a:lnTo>
                      <a:cubicBezTo>
                        <a:pt x="2556" y="7251"/>
                        <a:pt x="2562" y="7251"/>
                        <a:pt x="2567" y="7251"/>
                      </a:cubicBezTo>
                      <a:lnTo>
                        <a:pt x="2608" y="7253"/>
                      </a:lnTo>
                      <a:lnTo>
                        <a:pt x="2662" y="7261"/>
                      </a:lnTo>
                      <a:lnTo>
                        <a:pt x="2722" y="7275"/>
                      </a:lnTo>
                      <a:lnTo>
                        <a:pt x="2787" y="7296"/>
                      </a:lnTo>
                      <a:lnTo>
                        <a:pt x="2694" y="7389"/>
                      </a:lnTo>
                      <a:lnTo>
                        <a:pt x="2653" y="7259"/>
                      </a:lnTo>
                      <a:lnTo>
                        <a:pt x="2617" y="7126"/>
                      </a:lnTo>
                      <a:lnTo>
                        <a:pt x="2611" y="7100"/>
                      </a:lnTo>
                      <a:lnTo>
                        <a:pt x="2757" y="7071"/>
                      </a:lnTo>
                      <a:lnTo>
                        <a:pt x="2760" y="7087"/>
                      </a:lnTo>
                      <a:lnTo>
                        <a:pt x="2794" y="7214"/>
                      </a:lnTo>
                      <a:lnTo>
                        <a:pt x="2835" y="7344"/>
                      </a:lnTo>
                      <a:cubicBezTo>
                        <a:pt x="2844" y="7371"/>
                        <a:pt x="2837" y="7399"/>
                        <a:pt x="2817" y="7419"/>
                      </a:cubicBezTo>
                      <a:cubicBezTo>
                        <a:pt x="2797" y="7439"/>
                        <a:pt x="2768" y="7446"/>
                        <a:pt x="2742" y="7437"/>
                      </a:cubicBezTo>
                      <a:lnTo>
                        <a:pt x="2687" y="7420"/>
                      </a:lnTo>
                      <a:lnTo>
                        <a:pt x="2641" y="7408"/>
                      </a:lnTo>
                      <a:lnTo>
                        <a:pt x="2601" y="7402"/>
                      </a:lnTo>
                      <a:lnTo>
                        <a:pt x="2560" y="7400"/>
                      </a:lnTo>
                      <a:lnTo>
                        <a:pt x="2576" y="7399"/>
                      </a:lnTo>
                      <a:lnTo>
                        <a:pt x="2508" y="7411"/>
                      </a:lnTo>
                      <a:lnTo>
                        <a:pt x="2536" y="7400"/>
                      </a:lnTo>
                      <a:lnTo>
                        <a:pt x="2513" y="7415"/>
                      </a:lnTo>
                      <a:lnTo>
                        <a:pt x="2432" y="7290"/>
                      </a:lnTo>
                      <a:close/>
                      <a:moveTo>
                        <a:pt x="2566" y="6640"/>
                      </a:moveTo>
                      <a:lnTo>
                        <a:pt x="2569" y="6580"/>
                      </a:lnTo>
                      <a:lnTo>
                        <a:pt x="2583" y="6485"/>
                      </a:lnTo>
                      <a:lnTo>
                        <a:pt x="2730" y="6507"/>
                      </a:lnTo>
                      <a:lnTo>
                        <a:pt x="2718" y="6587"/>
                      </a:lnTo>
                      <a:lnTo>
                        <a:pt x="2715" y="6647"/>
                      </a:lnTo>
                      <a:lnTo>
                        <a:pt x="2566" y="6640"/>
                      </a:lnTo>
                      <a:close/>
                      <a:moveTo>
                        <a:pt x="2437" y="6203"/>
                      </a:moveTo>
                      <a:lnTo>
                        <a:pt x="2417" y="6180"/>
                      </a:lnTo>
                      <a:lnTo>
                        <a:pt x="2388" y="6137"/>
                      </a:lnTo>
                      <a:cubicBezTo>
                        <a:pt x="2386" y="6134"/>
                        <a:pt x="2385" y="6131"/>
                        <a:pt x="2383" y="6128"/>
                      </a:cubicBezTo>
                      <a:lnTo>
                        <a:pt x="2350" y="6057"/>
                      </a:lnTo>
                      <a:cubicBezTo>
                        <a:pt x="2348" y="6053"/>
                        <a:pt x="2347" y="6049"/>
                        <a:pt x="2346" y="6045"/>
                      </a:cubicBezTo>
                      <a:lnTo>
                        <a:pt x="2324" y="5966"/>
                      </a:lnTo>
                      <a:lnTo>
                        <a:pt x="2303" y="5870"/>
                      </a:lnTo>
                      <a:lnTo>
                        <a:pt x="2278" y="5760"/>
                      </a:lnTo>
                      <a:lnTo>
                        <a:pt x="2261" y="5700"/>
                      </a:lnTo>
                      <a:lnTo>
                        <a:pt x="2239" y="5630"/>
                      </a:lnTo>
                      <a:lnTo>
                        <a:pt x="2245" y="5643"/>
                      </a:lnTo>
                      <a:lnTo>
                        <a:pt x="2239" y="5631"/>
                      </a:lnTo>
                      <a:lnTo>
                        <a:pt x="2370" y="5563"/>
                      </a:lnTo>
                      <a:lnTo>
                        <a:pt x="2376" y="5574"/>
                      </a:lnTo>
                      <a:cubicBezTo>
                        <a:pt x="2378" y="5578"/>
                        <a:pt x="2380" y="5582"/>
                        <a:pt x="2381" y="5586"/>
                      </a:cubicBezTo>
                      <a:lnTo>
                        <a:pt x="2404" y="5659"/>
                      </a:lnTo>
                      <a:lnTo>
                        <a:pt x="2423" y="5727"/>
                      </a:lnTo>
                      <a:lnTo>
                        <a:pt x="2448" y="5839"/>
                      </a:lnTo>
                      <a:lnTo>
                        <a:pt x="2467" y="5927"/>
                      </a:lnTo>
                      <a:lnTo>
                        <a:pt x="2489" y="6006"/>
                      </a:lnTo>
                      <a:lnTo>
                        <a:pt x="2485" y="5994"/>
                      </a:lnTo>
                      <a:lnTo>
                        <a:pt x="2518" y="6065"/>
                      </a:lnTo>
                      <a:lnTo>
                        <a:pt x="2513" y="6056"/>
                      </a:lnTo>
                      <a:lnTo>
                        <a:pt x="2530" y="6083"/>
                      </a:lnTo>
                      <a:lnTo>
                        <a:pt x="2550" y="6107"/>
                      </a:lnTo>
                      <a:lnTo>
                        <a:pt x="2437" y="6203"/>
                      </a:lnTo>
                      <a:close/>
                      <a:moveTo>
                        <a:pt x="2032" y="5228"/>
                      </a:moveTo>
                      <a:lnTo>
                        <a:pt x="2020" y="5194"/>
                      </a:lnTo>
                      <a:lnTo>
                        <a:pt x="2002" y="5134"/>
                      </a:lnTo>
                      <a:lnTo>
                        <a:pt x="1987" y="5087"/>
                      </a:lnTo>
                      <a:lnTo>
                        <a:pt x="1987" y="5085"/>
                      </a:lnTo>
                      <a:lnTo>
                        <a:pt x="2128" y="5040"/>
                      </a:lnTo>
                      <a:lnTo>
                        <a:pt x="2130" y="5044"/>
                      </a:lnTo>
                      <a:lnTo>
                        <a:pt x="2143" y="5090"/>
                      </a:lnTo>
                      <a:lnTo>
                        <a:pt x="2161" y="5147"/>
                      </a:lnTo>
                      <a:lnTo>
                        <a:pt x="2172" y="5181"/>
                      </a:lnTo>
                      <a:lnTo>
                        <a:pt x="2032" y="5228"/>
                      </a:lnTo>
                      <a:close/>
                      <a:moveTo>
                        <a:pt x="2025" y="4629"/>
                      </a:moveTo>
                      <a:lnTo>
                        <a:pt x="2021" y="4583"/>
                      </a:lnTo>
                      <a:lnTo>
                        <a:pt x="2024" y="4597"/>
                      </a:lnTo>
                      <a:lnTo>
                        <a:pt x="1999" y="4505"/>
                      </a:lnTo>
                      <a:lnTo>
                        <a:pt x="2003" y="4517"/>
                      </a:lnTo>
                      <a:lnTo>
                        <a:pt x="1982" y="4473"/>
                      </a:lnTo>
                      <a:lnTo>
                        <a:pt x="1960" y="4438"/>
                      </a:lnTo>
                      <a:lnTo>
                        <a:pt x="1932" y="4404"/>
                      </a:lnTo>
                      <a:lnTo>
                        <a:pt x="1896" y="4368"/>
                      </a:lnTo>
                      <a:lnTo>
                        <a:pt x="1854" y="4333"/>
                      </a:lnTo>
                      <a:lnTo>
                        <a:pt x="1804" y="4298"/>
                      </a:lnTo>
                      <a:cubicBezTo>
                        <a:pt x="1797" y="4293"/>
                        <a:pt x="1790" y="4286"/>
                        <a:pt x="1785" y="4278"/>
                      </a:cubicBezTo>
                      <a:lnTo>
                        <a:pt x="1731" y="4196"/>
                      </a:lnTo>
                      <a:lnTo>
                        <a:pt x="1725" y="4188"/>
                      </a:lnTo>
                      <a:lnTo>
                        <a:pt x="1843" y="4098"/>
                      </a:lnTo>
                      <a:lnTo>
                        <a:pt x="1856" y="4115"/>
                      </a:lnTo>
                      <a:lnTo>
                        <a:pt x="1910" y="4197"/>
                      </a:lnTo>
                      <a:lnTo>
                        <a:pt x="1890" y="4177"/>
                      </a:lnTo>
                      <a:lnTo>
                        <a:pt x="1951" y="4220"/>
                      </a:lnTo>
                      <a:lnTo>
                        <a:pt x="2003" y="4265"/>
                      </a:lnTo>
                      <a:lnTo>
                        <a:pt x="2047" y="4311"/>
                      </a:lnTo>
                      <a:lnTo>
                        <a:pt x="2085" y="4359"/>
                      </a:lnTo>
                      <a:lnTo>
                        <a:pt x="2117" y="4409"/>
                      </a:lnTo>
                      <a:lnTo>
                        <a:pt x="2138" y="4453"/>
                      </a:lnTo>
                      <a:cubicBezTo>
                        <a:pt x="2139" y="4457"/>
                        <a:pt x="2141" y="4462"/>
                        <a:pt x="2142" y="4466"/>
                      </a:cubicBezTo>
                      <a:lnTo>
                        <a:pt x="2167" y="4558"/>
                      </a:lnTo>
                      <a:cubicBezTo>
                        <a:pt x="2168" y="4563"/>
                        <a:pt x="2169" y="4567"/>
                        <a:pt x="2170" y="4572"/>
                      </a:cubicBezTo>
                      <a:lnTo>
                        <a:pt x="2173" y="4619"/>
                      </a:lnTo>
                      <a:lnTo>
                        <a:pt x="2025" y="4629"/>
                      </a:lnTo>
                      <a:close/>
                      <a:moveTo>
                        <a:pt x="1406" y="3952"/>
                      </a:moveTo>
                      <a:lnTo>
                        <a:pt x="1393" y="3947"/>
                      </a:lnTo>
                      <a:lnTo>
                        <a:pt x="1306" y="3921"/>
                      </a:lnTo>
                      <a:cubicBezTo>
                        <a:pt x="1283" y="3914"/>
                        <a:pt x="1265" y="3897"/>
                        <a:pt x="1258" y="3875"/>
                      </a:cubicBezTo>
                      <a:lnTo>
                        <a:pt x="1244" y="3838"/>
                      </a:lnTo>
                      <a:lnTo>
                        <a:pt x="1384" y="3788"/>
                      </a:lnTo>
                      <a:lnTo>
                        <a:pt x="1397" y="3824"/>
                      </a:lnTo>
                      <a:lnTo>
                        <a:pt x="1349" y="3778"/>
                      </a:lnTo>
                      <a:lnTo>
                        <a:pt x="1446" y="3808"/>
                      </a:lnTo>
                      <a:lnTo>
                        <a:pt x="1459" y="3813"/>
                      </a:lnTo>
                      <a:lnTo>
                        <a:pt x="1406" y="3952"/>
                      </a:lnTo>
                      <a:close/>
                      <a:moveTo>
                        <a:pt x="1035" y="3489"/>
                      </a:moveTo>
                      <a:lnTo>
                        <a:pt x="1032" y="3486"/>
                      </a:lnTo>
                      <a:lnTo>
                        <a:pt x="971" y="3436"/>
                      </a:lnTo>
                      <a:lnTo>
                        <a:pt x="896" y="3382"/>
                      </a:lnTo>
                      <a:cubicBezTo>
                        <a:pt x="887" y="3375"/>
                        <a:pt x="879" y="3366"/>
                        <a:pt x="874" y="3356"/>
                      </a:cubicBezTo>
                      <a:lnTo>
                        <a:pt x="846" y="3302"/>
                      </a:lnTo>
                      <a:lnTo>
                        <a:pt x="818" y="3243"/>
                      </a:lnTo>
                      <a:lnTo>
                        <a:pt x="823" y="3252"/>
                      </a:lnTo>
                      <a:lnTo>
                        <a:pt x="791" y="3203"/>
                      </a:lnTo>
                      <a:lnTo>
                        <a:pt x="805" y="3219"/>
                      </a:lnTo>
                      <a:lnTo>
                        <a:pt x="784" y="3201"/>
                      </a:lnTo>
                      <a:lnTo>
                        <a:pt x="798" y="3210"/>
                      </a:lnTo>
                      <a:lnTo>
                        <a:pt x="773" y="3197"/>
                      </a:lnTo>
                      <a:lnTo>
                        <a:pt x="799" y="3205"/>
                      </a:lnTo>
                      <a:lnTo>
                        <a:pt x="774" y="3202"/>
                      </a:lnTo>
                      <a:lnTo>
                        <a:pt x="800" y="3201"/>
                      </a:lnTo>
                      <a:lnTo>
                        <a:pt x="776" y="3207"/>
                      </a:lnTo>
                      <a:lnTo>
                        <a:pt x="793" y="3200"/>
                      </a:lnTo>
                      <a:lnTo>
                        <a:pt x="768" y="3213"/>
                      </a:lnTo>
                      <a:lnTo>
                        <a:pt x="750" y="3226"/>
                      </a:lnTo>
                      <a:lnTo>
                        <a:pt x="725" y="3243"/>
                      </a:lnTo>
                      <a:lnTo>
                        <a:pt x="695" y="3260"/>
                      </a:lnTo>
                      <a:cubicBezTo>
                        <a:pt x="689" y="3263"/>
                        <a:pt x="683" y="3265"/>
                        <a:pt x="677" y="3267"/>
                      </a:cubicBezTo>
                      <a:lnTo>
                        <a:pt x="672" y="3268"/>
                      </a:lnTo>
                      <a:lnTo>
                        <a:pt x="637" y="3123"/>
                      </a:lnTo>
                      <a:lnTo>
                        <a:pt x="642" y="3122"/>
                      </a:lnTo>
                      <a:lnTo>
                        <a:pt x="624" y="3129"/>
                      </a:lnTo>
                      <a:lnTo>
                        <a:pt x="642" y="3120"/>
                      </a:lnTo>
                      <a:lnTo>
                        <a:pt x="667" y="3103"/>
                      </a:lnTo>
                      <a:lnTo>
                        <a:pt x="699" y="3082"/>
                      </a:lnTo>
                      <a:lnTo>
                        <a:pt x="724" y="3069"/>
                      </a:lnTo>
                      <a:cubicBezTo>
                        <a:pt x="729" y="3066"/>
                        <a:pt x="735" y="3064"/>
                        <a:pt x="740" y="3062"/>
                      </a:cubicBezTo>
                      <a:lnTo>
                        <a:pt x="764" y="3056"/>
                      </a:lnTo>
                      <a:cubicBezTo>
                        <a:pt x="773" y="3054"/>
                        <a:pt x="782" y="3054"/>
                        <a:pt x="791" y="3055"/>
                      </a:cubicBezTo>
                      <a:lnTo>
                        <a:pt x="816" y="3058"/>
                      </a:lnTo>
                      <a:cubicBezTo>
                        <a:pt x="825" y="3059"/>
                        <a:pt x="834" y="3061"/>
                        <a:pt x="842" y="3066"/>
                      </a:cubicBezTo>
                      <a:lnTo>
                        <a:pt x="867" y="3079"/>
                      </a:lnTo>
                      <a:cubicBezTo>
                        <a:pt x="872" y="3081"/>
                        <a:pt x="877" y="3084"/>
                        <a:pt x="881" y="3088"/>
                      </a:cubicBezTo>
                      <a:lnTo>
                        <a:pt x="902" y="3106"/>
                      </a:lnTo>
                      <a:cubicBezTo>
                        <a:pt x="907" y="3111"/>
                        <a:pt x="912" y="3116"/>
                        <a:pt x="916" y="3122"/>
                      </a:cubicBezTo>
                      <a:lnTo>
                        <a:pt x="948" y="3171"/>
                      </a:lnTo>
                      <a:cubicBezTo>
                        <a:pt x="950" y="3174"/>
                        <a:pt x="951" y="3177"/>
                        <a:pt x="953" y="3180"/>
                      </a:cubicBezTo>
                      <a:lnTo>
                        <a:pt x="977" y="3233"/>
                      </a:lnTo>
                      <a:lnTo>
                        <a:pt x="1005" y="3287"/>
                      </a:lnTo>
                      <a:lnTo>
                        <a:pt x="983" y="3261"/>
                      </a:lnTo>
                      <a:lnTo>
                        <a:pt x="1066" y="3321"/>
                      </a:lnTo>
                      <a:lnTo>
                        <a:pt x="1137" y="3380"/>
                      </a:lnTo>
                      <a:lnTo>
                        <a:pt x="1139" y="3383"/>
                      </a:lnTo>
                      <a:lnTo>
                        <a:pt x="1035" y="3489"/>
                      </a:lnTo>
                      <a:close/>
                      <a:moveTo>
                        <a:pt x="313" y="3018"/>
                      </a:moveTo>
                      <a:lnTo>
                        <a:pt x="267" y="3005"/>
                      </a:lnTo>
                      <a:cubicBezTo>
                        <a:pt x="249" y="3000"/>
                        <a:pt x="234" y="2989"/>
                        <a:pt x="225" y="2973"/>
                      </a:cubicBezTo>
                      <a:lnTo>
                        <a:pt x="190" y="2918"/>
                      </a:lnTo>
                      <a:lnTo>
                        <a:pt x="171" y="2885"/>
                      </a:lnTo>
                      <a:lnTo>
                        <a:pt x="299" y="2811"/>
                      </a:lnTo>
                      <a:lnTo>
                        <a:pt x="315" y="2839"/>
                      </a:lnTo>
                      <a:lnTo>
                        <a:pt x="350" y="2894"/>
                      </a:lnTo>
                      <a:lnTo>
                        <a:pt x="308" y="2862"/>
                      </a:lnTo>
                      <a:lnTo>
                        <a:pt x="355" y="2876"/>
                      </a:lnTo>
                      <a:lnTo>
                        <a:pt x="313" y="3018"/>
                      </a:lnTo>
                      <a:close/>
                      <a:moveTo>
                        <a:pt x="145" y="2395"/>
                      </a:moveTo>
                      <a:lnTo>
                        <a:pt x="179" y="2303"/>
                      </a:lnTo>
                      <a:lnTo>
                        <a:pt x="217" y="2191"/>
                      </a:lnTo>
                      <a:lnTo>
                        <a:pt x="270" y="2288"/>
                      </a:lnTo>
                      <a:lnTo>
                        <a:pt x="216" y="2275"/>
                      </a:lnTo>
                      <a:lnTo>
                        <a:pt x="166" y="2268"/>
                      </a:lnTo>
                      <a:lnTo>
                        <a:pt x="106" y="2252"/>
                      </a:lnTo>
                      <a:cubicBezTo>
                        <a:pt x="99" y="2250"/>
                        <a:pt x="92" y="2247"/>
                        <a:pt x="86" y="2244"/>
                      </a:cubicBezTo>
                      <a:lnTo>
                        <a:pt x="65" y="2231"/>
                      </a:lnTo>
                      <a:cubicBezTo>
                        <a:pt x="59" y="2226"/>
                        <a:pt x="53" y="2221"/>
                        <a:pt x="47" y="2215"/>
                      </a:cubicBezTo>
                      <a:lnTo>
                        <a:pt x="32" y="2197"/>
                      </a:lnTo>
                      <a:cubicBezTo>
                        <a:pt x="27" y="2190"/>
                        <a:pt x="22" y="2183"/>
                        <a:pt x="20" y="2175"/>
                      </a:cubicBezTo>
                      <a:lnTo>
                        <a:pt x="6" y="2136"/>
                      </a:lnTo>
                      <a:cubicBezTo>
                        <a:pt x="3" y="2128"/>
                        <a:pt x="1" y="2120"/>
                        <a:pt x="1" y="2112"/>
                      </a:cubicBezTo>
                      <a:lnTo>
                        <a:pt x="0" y="2074"/>
                      </a:lnTo>
                      <a:cubicBezTo>
                        <a:pt x="0" y="2068"/>
                        <a:pt x="1" y="2061"/>
                        <a:pt x="2" y="2054"/>
                      </a:cubicBezTo>
                      <a:lnTo>
                        <a:pt x="11" y="2018"/>
                      </a:lnTo>
                      <a:cubicBezTo>
                        <a:pt x="13" y="2013"/>
                        <a:pt x="15" y="2007"/>
                        <a:pt x="18" y="2002"/>
                      </a:cubicBezTo>
                      <a:lnTo>
                        <a:pt x="36" y="1968"/>
                      </a:lnTo>
                      <a:cubicBezTo>
                        <a:pt x="38" y="1963"/>
                        <a:pt x="41" y="1959"/>
                        <a:pt x="44" y="1956"/>
                      </a:cubicBezTo>
                      <a:lnTo>
                        <a:pt x="48" y="1950"/>
                      </a:lnTo>
                      <a:lnTo>
                        <a:pt x="164" y="2044"/>
                      </a:lnTo>
                      <a:lnTo>
                        <a:pt x="159" y="2049"/>
                      </a:lnTo>
                      <a:lnTo>
                        <a:pt x="167" y="2037"/>
                      </a:lnTo>
                      <a:lnTo>
                        <a:pt x="149" y="2071"/>
                      </a:lnTo>
                      <a:lnTo>
                        <a:pt x="156" y="2054"/>
                      </a:lnTo>
                      <a:lnTo>
                        <a:pt x="147" y="2090"/>
                      </a:lnTo>
                      <a:lnTo>
                        <a:pt x="149" y="2071"/>
                      </a:lnTo>
                      <a:lnTo>
                        <a:pt x="150" y="2109"/>
                      </a:lnTo>
                      <a:lnTo>
                        <a:pt x="145" y="2085"/>
                      </a:lnTo>
                      <a:lnTo>
                        <a:pt x="159" y="2124"/>
                      </a:lnTo>
                      <a:lnTo>
                        <a:pt x="147" y="2102"/>
                      </a:lnTo>
                      <a:lnTo>
                        <a:pt x="162" y="2120"/>
                      </a:lnTo>
                      <a:lnTo>
                        <a:pt x="144" y="2104"/>
                      </a:lnTo>
                      <a:lnTo>
                        <a:pt x="165" y="2117"/>
                      </a:lnTo>
                      <a:lnTo>
                        <a:pt x="145" y="2109"/>
                      </a:lnTo>
                      <a:lnTo>
                        <a:pt x="187" y="2121"/>
                      </a:lnTo>
                      <a:lnTo>
                        <a:pt x="251" y="2130"/>
                      </a:lnTo>
                      <a:lnTo>
                        <a:pt x="305" y="2143"/>
                      </a:lnTo>
                      <a:cubicBezTo>
                        <a:pt x="325" y="2148"/>
                        <a:pt x="343" y="2161"/>
                        <a:pt x="353" y="2180"/>
                      </a:cubicBezTo>
                      <a:cubicBezTo>
                        <a:pt x="363" y="2198"/>
                        <a:pt x="365" y="2220"/>
                        <a:pt x="358" y="2240"/>
                      </a:cubicBezTo>
                      <a:lnTo>
                        <a:pt x="318" y="2354"/>
                      </a:lnTo>
                      <a:lnTo>
                        <a:pt x="284" y="2447"/>
                      </a:lnTo>
                      <a:lnTo>
                        <a:pt x="145" y="2395"/>
                      </a:lnTo>
                      <a:close/>
                      <a:moveTo>
                        <a:pt x="465" y="1711"/>
                      </a:moveTo>
                      <a:lnTo>
                        <a:pt x="472" y="1708"/>
                      </a:lnTo>
                      <a:lnTo>
                        <a:pt x="505" y="1698"/>
                      </a:lnTo>
                      <a:lnTo>
                        <a:pt x="531" y="1690"/>
                      </a:lnTo>
                      <a:cubicBezTo>
                        <a:pt x="541" y="1687"/>
                        <a:pt x="552" y="1686"/>
                        <a:pt x="562" y="1688"/>
                      </a:cubicBezTo>
                      <a:lnTo>
                        <a:pt x="645" y="1700"/>
                      </a:lnTo>
                      <a:lnTo>
                        <a:pt x="624" y="1847"/>
                      </a:lnTo>
                      <a:lnTo>
                        <a:pt x="541" y="1835"/>
                      </a:lnTo>
                      <a:lnTo>
                        <a:pt x="572" y="1833"/>
                      </a:lnTo>
                      <a:lnTo>
                        <a:pt x="550" y="1839"/>
                      </a:lnTo>
                      <a:lnTo>
                        <a:pt x="521" y="1849"/>
                      </a:lnTo>
                      <a:lnTo>
                        <a:pt x="514" y="1851"/>
                      </a:lnTo>
                      <a:lnTo>
                        <a:pt x="465" y="1711"/>
                      </a:lnTo>
                      <a:close/>
                      <a:moveTo>
                        <a:pt x="1081" y="1763"/>
                      </a:moveTo>
                      <a:lnTo>
                        <a:pt x="1092" y="1763"/>
                      </a:lnTo>
                      <a:lnTo>
                        <a:pt x="1174" y="1763"/>
                      </a:lnTo>
                      <a:lnTo>
                        <a:pt x="1253" y="1754"/>
                      </a:lnTo>
                      <a:lnTo>
                        <a:pt x="1297" y="1745"/>
                      </a:lnTo>
                      <a:lnTo>
                        <a:pt x="1333" y="1735"/>
                      </a:lnTo>
                      <a:lnTo>
                        <a:pt x="1362" y="1725"/>
                      </a:lnTo>
                      <a:lnTo>
                        <a:pt x="1350" y="1730"/>
                      </a:lnTo>
                      <a:lnTo>
                        <a:pt x="1374" y="1717"/>
                      </a:lnTo>
                      <a:lnTo>
                        <a:pt x="1384" y="1709"/>
                      </a:lnTo>
                      <a:lnTo>
                        <a:pt x="1371" y="1721"/>
                      </a:lnTo>
                      <a:lnTo>
                        <a:pt x="1382" y="1708"/>
                      </a:lnTo>
                      <a:lnTo>
                        <a:pt x="1365" y="1743"/>
                      </a:lnTo>
                      <a:lnTo>
                        <a:pt x="1370" y="1715"/>
                      </a:lnTo>
                      <a:lnTo>
                        <a:pt x="1377" y="1762"/>
                      </a:lnTo>
                      <a:lnTo>
                        <a:pt x="1363" y="1734"/>
                      </a:lnTo>
                      <a:lnTo>
                        <a:pt x="1378" y="1754"/>
                      </a:lnTo>
                      <a:lnTo>
                        <a:pt x="1351" y="1728"/>
                      </a:lnTo>
                      <a:lnTo>
                        <a:pt x="1359" y="1735"/>
                      </a:lnTo>
                      <a:lnTo>
                        <a:pt x="1324" y="1710"/>
                      </a:lnTo>
                      <a:lnTo>
                        <a:pt x="1292" y="1692"/>
                      </a:lnTo>
                      <a:lnTo>
                        <a:pt x="1272" y="1683"/>
                      </a:lnTo>
                      <a:lnTo>
                        <a:pt x="1335" y="1548"/>
                      </a:lnTo>
                      <a:lnTo>
                        <a:pt x="1365" y="1563"/>
                      </a:lnTo>
                      <a:lnTo>
                        <a:pt x="1411" y="1589"/>
                      </a:lnTo>
                      <a:lnTo>
                        <a:pt x="1446" y="1614"/>
                      </a:lnTo>
                      <a:cubicBezTo>
                        <a:pt x="1449" y="1616"/>
                        <a:pt x="1451" y="1618"/>
                        <a:pt x="1454" y="1621"/>
                      </a:cubicBezTo>
                      <a:lnTo>
                        <a:pt x="1481" y="1647"/>
                      </a:lnTo>
                      <a:cubicBezTo>
                        <a:pt x="1487" y="1653"/>
                        <a:pt x="1492" y="1660"/>
                        <a:pt x="1496" y="1667"/>
                      </a:cubicBezTo>
                      <a:lnTo>
                        <a:pt x="1510" y="1695"/>
                      </a:lnTo>
                      <a:cubicBezTo>
                        <a:pt x="1517" y="1710"/>
                        <a:pt x="1519" y="1726"/>
                        <a:pt x="1517" y="1742"/>
                      </a:cubicBezTo>
                      <a:lnTo>
                        <a:pt x="1512" y="1770"/>
                      </a:lnTo>
                      <a:cubicBezTo>
                        <a:pt x="1509" y="1782"/>
                        <a:pt x="1504" y="1794"/>
                        <a:pt x="1495" y="1804"/>
                      </a:cubicBezTo>
                      <a:lnTo>
                        <a:pt x="1484" y="1817"/>
                      </a:lnTo>
                      <a:cubicBezTo>
                        <a:pt x="1480" y="1822"/>
                        <a:pt x="1476" y="1826"/>
                        <a:pt x="1471" y="1830"/>
                      </a:cubicBezTo>
                      <a:lnTo>
                        <a:pt x="1445" y="1848"/>
                      </a:lnTo>
                      <a:lnTo>
                        <a:pt x="1421" y="1861"/>
                      </a:lnTo>
                      <a:cubicBezTo>
                        <a:pt x="1417" y="1863"/>
                        <a:pt x="1413" y="1865"/>
                        <a:pt x="1409" y="1866"/>
                      </a:cubicBezTo>
                      <a:lnTo>
                        <a:pt x="1372" y="1878"/>
                      </a:lnTo>
                      <a:lnTo>
                        <a:pt x="1326" y="1890"/>
                      </a:lnTo>
                      <a:lnTo>
                        <a:pt x="1270" y="1901"/>
                      </a:lnTo>
                      <a:lnTo>
                        <a:pt x="1174" y="1912"/>
                      </a:lnTo>
                      <a:lnTo>
                        <a:pt x="1081" y="1912"/>
                      </a:lnTo>
                      <a:lnTo>
                        <a:pt x="1069" y="1911"/>
                      </a:lnTo>
                      <a:lnTo>
                        <a:pt x="1081" y="1763"/>
                      </a:lnTo>
                      <a:close/>
                      <a:moveTo>
                        <a:pt x="1625" y="1745"/>
                      </a:moveTo>
                      <a:lnTo>
                        <a:pt x="1631" y="1761"/>
                      </a:lnTo>
                      <a:lnTo>
                        <a:pt x="1648" y="1793"/>
                      </a:lnTo>
                      <a:lnTo>
                        <a:pt x="1664" y="1817"/>
                      </a:lnTo>
                      <a:lnTo>
                        <a:pt x="1657" y="1808"/>
                      </a:lnTo>
                      <a:lnTo>
                        <a:pt x="1692" y="1848"/>
                      </a:lnTo>
                      <a:lnTo>
                        <a:pt x="1582" y="1947"/>
                      </a:lnTo>
                      <a:lnTo>
                        <a:pt x="1546" y="1907"/>
                      </a:lnTo>
                      <a:cubicBezTo>
                        <a:pt x="1543" y="1904"/>
                        <a:pt x="1541" y="1901"/>
                        <a:pt x="1539" y="1898"/>
                      </a:cubicBezTo>
                      <a:lnTo>
                        <a:pt x="1515" y="1860"/>
                      </a:lnTo>
                      <a:lnTo>
                        <a:pt x="1494" y="1818"/>
                      </a:lnTo>
                      <a:lnTo>
                        <a:pt x="1487" y="1803"/>
                      </a:lnTo>
                      <a:lnTo>
                        <a:pt x="1625" y="1745"/>
                      </a:lnTo>
                      <a:close/>
                      <a:moveTo>
                        <a:pt x="2065" y="2118"/>
                      </a:moveTo>
                      <a:lnTo>
                        <a:pt x="2065" y="2118"/>
                      </a:lnTo>
                      <a:lnTo>
                        <a:pt x="2074" y="2181"/>
                      </a:lnTo>
                      <a:lnTo>
                        <a:pt x="2086" y="2223"/>
                      </a:lnTo>
                      <a:lnTo>
                        <a:pt x="2078" y="2203"/>
                      </a:lnTo>
                      <a:lnTo>
                        <a:pt x="2091" y="2224"/>
                      </a:lnTo>
                      <a:lnTo>
                        <a:pt x="2080" y="2211"/>
                      </a:lnTo>
                      <a:lnTo>
                        <a:pt x="2098" y="2229"/>
                      </a:lnTo>
                      <a:lnTo>
                        <a:pt x="2080" y="2216"/>
                      </a:lnTo>
                      <a:lnTo>
                        <a:pt x="2099" y="2226"/>
                      </a:lnTo>
                      <a:lnTo>
                        <a:pt x="2122" y="2234"/>
                      </a:lnTo>
                      <a:lnTo>
                        <a:pt x="2159" y="2246"/>
                      </a:lnTo>
                      <a:lnTo>
                        <a:pt x="2206" y="2259"/>
                      </a:lnTo>
                      <a:lnTo>
                        <a:pt x="2261" y="2274"/>
                      </a:lnTo>
                      <a:lnTo>
                        <a:pt x="2322" y="2290"/>
                      </a:lnTo>
                      <a:lnTo>
                        <a:pt x="2452" y="2320"/>
                      </a:lnTo>
                      <a:lnTo>
                        <a:pt x="2481" y="2327"/>
                      </a:lnTo>
                      <a:lnTo>
                        <a:pt x="2448" y="2471"/>
                      </a:lnTo>
                      <a:lnTo>
                        <a:pt x="2418" y="2465"/>
                      </a:lnTo>
                      <a:lnTo>
                        <a:pt x="2285" y="2433"/>
                      </a:lnTo>
                      <a:lnTo>
                        <a:pt x="2224" y="2417"/>
                      </a:lnTo>
                      <a:lnTo>
                        <a:pt x="2165" y="2402"/>
                      </a:lnTo>
                      <a:lnTo>
                        <a:pt x="2114" y="2387"/>
                      </a:lnTo>
                      <a:lnTo>
                        <a:pt x="2069" y="2373"/>
                      </a:lnTo>
                      <a:lnTo>
                        <a:pt x="2030" y="2357"/>
                      </a:lnTo>
                      <a:lnTo>
                        <a:pt x="2011" y="2347"/>
                      </a:lnTo>
                      <a:cubicBezTo>
                        <a:pt x="2004" y="2344"/>
                        <a:pt x="1998" y="2339"/>
                        <a:pt x="1993" y="2334"/>
                      </a:cubicBezTo>
                      <a:lnTo>
                        <a:pt x="1975" y="2316"/>
                      </a:lnTo>
                      <a:cubicBezTo>
                        <a:pt x="1971" y="2312"/>
                        <a:pt x="1967" y="2307"/>
                        <a:pt x="1964" y="2303"/>
                      </a:cubicBezTo>
                      <a:lnTo>
                        <a:pt x="1951" y="2282"/>
                      </a:lnTo>
                      <a:cubicBezTo>
                        <a:pt x="1948" y="2276"/>
                        <a:pt x="1945" y="2269"/>
                        <a:pt x="1943" y="2262"/>
                      </a:cubicBezTo>
                      <a:lnTo>
                        <a:pt x="1927" y="2202"/>
                      </a:lnTo>
                      <a:lnTo>
                        <a:pt x="1920" y="2154"/>
                      </a:lnTo>
                      <a:lnTo>
                        <a:pt x="2065" y="2118"/>
                      </a:lnTo>
                      <a:close/>
                      <a:moveTo>
                        <a:pt x="2931" y="2458"/>
                      </a:moveTo>
                      <a:lnTo>
                        <a:pt x="2968" y="2483"/>
                      </a:lnTo>
                      <a:lnTo>
                        <a:pt x="3047" y="2528"/>
                      </a:lnTo>
                      <a:lnTo>
                        <a:pt x="2986" y="2664"/>
                      </a:lnTo>
                      <a:lnTo>
                        <a:pt x="2972" y="2657"/>
                      </a:lnTo>
                      <a:lnTo>
                        <a:pt x="2885" y="2606"/>
                      </a:lnTo>
                      <a:lnTo>
                        <a:pt x="2847" y="2581"/>
                      </a:lnTo>
                      <a:lnTo>
                        <a:pt x="2931" y="2458"/>
                      </a:lnTo>
                      <a:close/>
                      <a:moveTo>
                        <a:pt x="3440" y="2554"/>
                      </a:moveTo>
                      <a:lnTo>
                        <a:pt x="3466" y="2550"/>
                      </a:lnTo>
                      <a:lnTo>
                        <a:pt x="3527" y="2538"/>
                      </a:lnTo>
                      <a:lnTo>
                        <a:pt x="3466" y="2609"/>
                      </a:lnTo>
                      <a:lnTo>
                        <a:pt x="3474" y="2385"/>
                      </a:lnTo>
                      <a:lnTo>
                        <a:pt x="3480" y="2182"/>
                      </a:lnTo>
                      <a:lnTo>
                        <a:pt x="3481" y="2107"/>
                      </a:lnTo>
                      <a:lnTo>
                        <a:pt x="3630" y="2108"/>
                      </a:lnTo>
                      <a:lnTo>
                        <a:pt x="3629" y="2187"/>
                      </a:lnTo>
                      <a:lnTo>
                        <a:pt x="3623" y="2390"/>
                      </a:lnTo>
                      <a:lnTo>
                        <a:pt x="3615" y="2614"/>
                      </a:lnTo>
                      <a:cubicBezTo>
                        <a:pt x="3613" y="2649"/>
                        <a:pt x="3588" y="2678"/>
                        <a:pt x="3554" y="2684"/>
                      </a:cubicBezTo>
                      <a:lnTo>
                        <a:pt x="3489" y="2697"/>
                      </a:lnTo>
                      <a:lnTo>
                        <a:pt x="3463" y="2701"/>
                      </a:lnTo>
                      <a:lnTo>
                        <a:pt x="3440" y="2554"/>
                      </a:lnTo>
                      <a:close/>
                      <a:moveTo>
                        <a:pt x="3481" y="1663"/>
                      </a:moveTo>
                      <a:lnTo>
                        <a:pt x="3478" y="1551"/>
                      </a:lnTo>
                      <a:lnTo>
                        <a:pt x="3477" y="1516"/>
                      </a:lnTo>
                      <a:lnTo>
                        <a:pt x="3625" y="1511"/>
                      </a:lnTo>
                      <a:lnTo>
                        <a:pt x="3627" y="1548"/>
                      </a:lnTo>
                      <a:lnTo>
                        <a:pt x="3629" y="1660"/>
                      </a:lnTo>
                      <a:lnTo>
                        <a:pt x="3481" y="1663"/>
                      </a:lnTo>
                      <a:close/>
                      <a:moveTo>
                        <a:pt x="3447" y="1076"/>
                      </a:moveTo>
                      <a:lnTo>
                        <a:pt x="3446" y="1063"/>
                      </a:lnTo>
                      <a:lnTo>
                        <a:pt x="3441" y="1026"/>
                      </a:lnTo>
                      <a:lnTo>
                        <a:pt x="3438" y="994"/>
                      </a:lnTo>
                      <a:lnTo>
                        <a:pt x="3436" y="975"/>
                      </a:lnTo>
                      <a:cubicBezTo>
                        <a:pt x="3435" y="970"/>
                        <a:pt x="3435" y="966"/>
                        <a:pt x="3435" y="961"/>
                      </a:cubicBezTo>
                      <a:lnTo>
                        <a:pt x="3436" y="950"/>
                      </a:lnTo>
                      <a:cubicBezTo>
                        <a:pt x="3438" y="937"/>
                        <a:pt x="3442" y="926"/>
                        <a:pt x="3449" y="915"/>
                      </a:cubicBezTo>
                      <a:lnTo>
                        <a:pt x="3451" y="912"/>
                      </a:lnTo>
                      <a:cubicBezTo>
                        <a:pt x="3473" y="879"/>
                        <a:pt x="3517" y="869"/>
                        <a:pt x="3551" y="890"/>
                      </a:cubicBezTo>
                      <a:lnTo>
                        <a:pt x="3556" y="893"/>
                      </a:lnTo>
                      <a:cubicBezTo>
                        <a:pt x="3562" y="897"/>
                        <a:pt x="3568" y="901"/>
                        <a:pt x="3573" y="907"/>
                      </a:cubicBezTo>
                      <a:lnTo>
                        <a:pt x="3582" y="917"/>
                      </a:lnTo>
                      <a:lnTo>
                        <a:pt x="3599" y="940"/>
                      </a:lnTo>
                      <a:lnTo>
                        <a:pt x="3631" y="980"/>
                      </a:lnTo>
                      <a:lnTo>
                        <a:pt x="3679" y="1033"/>
                      </a:lnTo>
                      <a:lnTo>
                        <a:pt x="3746" y="1090"/>
                      </a:lnTo>
                      <a:lnTo>
                        <a:pt x="3785" y="1116"/>
                      </a:lnTo>
                      <a:lnTo>
                        <a:pt x="3832" y="1145"/>
                      </a:lnTo>
                      <a:lnTo>
                        <a:pt x="3885" y="1171"/>
                      </a:lnTo>
                      <a:lnTo>
                        <a:pt x="3907" y="1180"/>
                      </a:lnTo>
                      <a:lnTo>
                        <a:pt x="3852" y="1318"/>
                      </a:lnTo>
                      <a:lnTo>
                        <a:pt x="3818" y="1304"/>
                      </a:lnTo>
                      <a:lnTo>
                        <a:pt x="3755" y="1272"/>
                      </a:lnTo>
                      <a:lnTo>
                        <a:pt x="3700" y="1239"/>
                      </a:lnTo>
                      <a:lnTo>
                        <a:pt x="3649" y="1203"/>
                      </a:lnTo>
                      <a:lnTo>
                        <a:pt x="3570" y="1134"/>
                      </a:lnTo>
                      <a:lnTo>
                        <a:pt x="3514" y="1073"/>
                      </a:lnTo>
                      <a:lnTo>
                        <a:pt x="3476" y="1025"/>
                      </a:lnTo>
                      <a:lnTo>
                        <a:pt x="3471" y="1016"/>
                      </a:lnTo>
                      <a:lnTo>
                        <a:pt x="3462" y="1006"/>
                      </a:lnTo>
                      <a:lnTo>
                        <a:pt x="3479" y="1020"/>
                      </a:lnTo>
                      <a:lnTo>
                        <a:pt x="3474" y="1017"/>
                      </a:lnTo>
                      <a:lnTo>
                        <a:pt x="3574" y="995"/>
                      </a:lnTo>
                      <a:lnTo>
                        <a:pt x="3572" y="998"/>
                      </a:lnTo>
                      <a:lnTo>
                        <a:pt x="3584" y="963"/>
                      </a:lnTo>
                      <a:lnTo>
                        <a:pt x="3583" y="974"/>
                      </a:lnTo>
                      <a:lnTo>
                        <a:pt x="3583" y="960"/>
                      </a:lnTo>
                      <a:lnTo>
                        <a:pt x="3585" y="979"/>
                      </a:lnTo>
                      <a:lnTo>
                        <a:pt x="3588" y="1007"/>
                      </a:lnTo>
                      <a:lnTo>
                        <a:pt x="3593" y="1048"/>
                      </a:lnTo>
                      <a:lnTo>
                        <a:pt x="3595" y="1061"/>
                      </a:lnTo>
                      <a:lnTo>
                        <a:pt x="3447" y="1076"/>
                      </a:lnTo>
                      <a:close/>
                      <a:moveTo>
                        <a:pt x="4135" y="1553"/>
                      </a:moveTo>
                      <a:lnTo>
                        <a:pt x="4136" y="1576"/>
                      </a:lnTo>
                      <a:lnTo>
                        <a:pt x="4134" y="1563"/>
                      </a:lnTo>
                      <a:lnTo>
                        <a:pt x="4143" y="1610"/>
                      </a:lnTo>
                      <a:lnTo>
                        <a:pt x="4136" y="1590"/>
                      </a:lnTo>
                      <a:lnTo>
                        <a:pt x="4157" y="1630"/>
                      </a:lnTo>
                      <a:lnTo>
                        <a:pt x="4140" y="1608"/>
                      </a:lnTo>
                      <a:lnTo>
                        <a:pt x="4164" y="1629"/>
                      </a:lnTo>
                      <a:lnTo>
                        <a:pt x="4068" y="1742"/>
                      </a:lnTo>
                      <a:lnTo>
                        <a:pt x="4043" y="1721"/>
                      </a:lnTo>
                      <a:cubicBezTo>
                        <a:pt x="4036" y="1715"/>
                        <a:pt x="4030" y="1707"/>
                        <a:pt x="4026" y="1699"/>
                      </a:cubicBezTo>
                      <a:lnTo>
                        <a:pt x="4005" y="1659"/>
                      </a:lnTo>
                      <a:cubicBezTo>
                        <a:pt x="4001" y="1653"/>
                        <a:pt x="3999" y="1646"/>
                        <a:pt x="3997" y="1638"/>
                      </a:cubicBezTo>
                      <a:lnTo>
                        <a:pt x="3988" y="1591"/>
                      </a:lnTo>
                      <a:cubicBezTo>
                        <a:pt x="3988" y="1587"/>
                        <a:pt x="3987" y="1583"/>
                        <a:pt x="3987" y="1579"/>
                      </a:cubicBezTo>
                      <a:lnTo>
                        <a:pt x="3987" y="1556"/>
                      </a:lnTo>
                      <a:lnTo>
                        <a:pt x="4135" y="1553"/>
                      </a:lnTo>
                      <a:close/>
                      <a:moveTo>
                        <a:pt x="4552" y="1689"/>
                      </a:moveTo>
                      <a:lnTo>
                        <a:pt x="4565" y="1689"/>
                      </a:lnTo>
                      <a:lnTo>
                        <a:pt x="4681" y="1690"/>
                      </a:lnTo>
                      <a:lnTo>
                        <a:pt x="4927" y="1682"/>
                      </a:lnTo>
                      <a:lnTo>
                        <a:pt x="5139" y="1669"/>
                      </a:lnTo>
                      <a:lnTo>
                        <a:pt x="5148" y="1818"/>
                      </a:lnTo>
                      <a:lnTo>
                        <a:pt x="4932" y="1831"/>
                      </a:lnTo>
                      <a:lnTo>
                        <a:pt x="4680" y="1839"/>
                      </a:lnTo>
                      <a:lnTo>
                        <a:pt x="4560" y="1838"/>
                      </a:lnTo>
                      <a:lnTo>
                        <a:pt x="4547" y="1837"/>
                      </a:lnTo>
                      <a:lnTo>
                        <a:pt x="4552" y="1689"/>
                      </a:lnTo>
                      <a:close/>
                      <a:moveTo>
                        <a:pt x="5580" y="1631"/>
                      </a:moveTo>
                      <a:lnTo>
                        <a:pt x="5638" y="1625"/>
                      </a:lnTo>
                      <a:lnTo>
                        <a:pt x="5688" y="1620"/>
                      </a:lnTo>
                      <a:lnTo>
                        <a:pt x="5621" y="1683"/>
                      </a:lnTo>
                      <a:lnTo>
                        <a:pt x="5627" y="1642"/>
                      </a:lnTo>
                      <a:lnTo>
                        <a:pt x="5774" y="1665"/>
                      </a:lnTo>
                      <a:lnTo>
                        <a:pt x="5768" y="1706"/>
                      </a:lnTo>
                      <a:cubicBezTo>
                        <a:pt x="5763" y="1740"/>
                        <a:pt x="5735" y="1766"/>
                        <a:pt x="5701" y="1769"/>
                      </a:cubicBezTo>
                      <a:lnTo>
                        <a:pt x="5653" y="1772"/>
                      </a:lnTo>
                      <a:lnTo>
                        <a:pt x="5595" y="1778"/>
                      </a:lnTo>
                      <a:lnTo>
                        <a:pt x="5580" y="1631"/>
                      </a:lnTo>
                      <a:close/>
                      <a:moveTo>
                        <a:pt x="5842" y="1198"/>
                      </a:moveTo>
                      <a:lnTo>
                        <a:pt x="5843" y="1198"/>
                      </a:lnTo>
                      <a:lnTo>
                        <a:pt x="5898" y="1210"/>
                      </a:lnTo>
                      <a:lnTo>
                        <a:pt x="5956" y="1223"/>
                      </a:lnTo>
                      <a:lnTo>
                        <a:pt x="6027" y="1234"/>
                      </a:lnTo>
                      <a:lnTo>
                        <a:pt x="6116" y="1241"/>
                      </a:lnTo>
                      <a:lnTo>
                        <a:pt x="6167" y="1242"/>
                      </a:lnTo>
                      <a:lnTo>
                        <a:pt x="6225" y="1241"/>
                      </a:lnTo>
                      <a:lnTo>
                        <a:pt x="6291" y="1238"/>
                      </a:lnTo>
                      <a:lnTo>
                        <a:pt x="6360" y="1232"/>
                      </a:lnTo>
                      <a:lnTo>
                        <a:pt x="6415" y="1225"/>
                      </a:lnTo>
                      <a:lnTo>
                        <a:pt x="6434" y="1372"/>
                      </a:lnTo>
                      <a:lnTo>
                        <a:pt x="6375" y="1379"/>
                      </a:lnTo>
                      <a:lnTo>
                        <a:pt x="6298" y="1387"/>
                      </a:lnTo>
                      <a:lnTo>
                        <a:pt x="6228" y="1390"/>
                      </a:lnTo>
                      <a:lnTo>
                        <a:pt x="6164" y="1391"/>
                      </a:lnTo>
                      <a:lnTo>
                        <a:pt x="6103" y="1390"/>
                      </a:lnTo>
                      <a:lnTo>
                        <a:pt x="6004" y="1381"/>
                      </a:lnTo>
                      <a:lnTo>
                        <a:pt x="5923" y="1368"/>
                      </a:lnTo>
                      <a:lnTo>
                        <a:pt x="5865" y="1355"/>
                      </a:lnTo>
                      <a:lnTo>
                        <a:pt x="5830" y="1346"/>
                      </a:lnTo>
                      <a:lnTo>
                        <a:pt x="5828" y="1346"/>
                      </a:lnTo>
                      <a:lnTo>
                        <a:pt x="5842" y="1198"/>
                      </a:lnTo>
                      <a:close/>
                      <a:moveTo>
                        <a:pt x="6818" y="1122"/>
                      </a:moveTo>
                      <a:lnTo>
                        <a:pt x="6823" y="1120"/>
                      </a:lnTo>
                      <a:lnTo>
                        <a:pt x="6881" y="1081"/>
                      </a:lnTo>
                      <a:lnTo>
                        <a:pt x="6931" y="1044"/>
                      </a:lnTo>
                      <a:lnTo>
                        <a:pt x="7020" y="1163"/>
                      </a:lnTo>
                      <a:lnTo>
                        <a:pt x="6963" y="1204"/>
                      </a:lnTo>
                      <a:lnTo>
                        <a:pt x="6892" y="1251"/>
                      </a:lnTo>
                      <a:lnTo>
                        <a:pt x="6888" y="1253"/>
                      </a:lnTo>
                      <a:lnTo>
                        <a:pt x="6818" y="1122"/>
                      </a:lnTo>
                      <a:close/>
                      <a:moveTo>
                        <a:pt x="7164" y="722"/>
                      </a:moveTo>
                      <a:lnTo>
                        <a:pt x="7178" y="688"/>
                      </a:lnTo>
                      <a:lnTo>
                        <a:pt x="7234" y="539"/>
                      </a:lnTo>
                      <a:lnTo>
                        <a:pt x="7297" y="389"/>
                      </a:lnTo>
                      <a:lnTo>
                        <a:pt x="7333" y="315"/>
                      </a:lnTo>
                      <a:lnTo>
                        <a:pt x="7373" y="244"/>
                      </a:lnTo>
                      <a:lnTo>
                        <a:pt x="7419" y="179"/>
                      </a:lnTo>
                      <a:lnTo>
                        <a:pt x="7430" y="166"/>
                      </a:lnTo>
                      <a:lnTo>
                        <a:pt x="7541" y="265"/>
                      </a:lnTo>
                      <a:lnTo>
                        <a:pt x="7540" y="266"/>
                      </a:lnTo>
                      <a:lnTo>
                        <a:pt x="7502" y="319"/>
                      </a:lnTo>
                      <a:lnTo>
                        <a:pt x="7466" y="380"/>
                      </a:lnTo>
                      <a:lnTo>
                        <a:pt x="7434" y="446"/>
                      </a:lnTo>
                      <a:lnTo>
                        <a:pt x="7373" y="592"/>
                      </a:lnTo>
                      <a:lnTo>
                        <a:pt x="7315" y="745"/>
                      </a:lnTo>
                      <a:lnTo>
                        <a:pt x="7301" y="779"/>
                      </a:lnTo>
                      <a:lnTo>
                        <a:pt x="7164" y="722"/>
                      </a:lnTo>
                      <a:close/>
                      <a:moveTo>
                        <a:pt x="7888" y="0"/>
                      </a:moveTo>
                      <a:lnTo>
                        <a:pt x="7909" y="1"/>
                      </a:lnTo>
                      <a:lnTo>
                        <a:pt x="8041" y="18"/>
                      </a:lnTo>
                      <a:lnTo>
                        <a:pt x="8022" y="166"/>
                      </a:lnTo>
                      <a:lnTo>
                        <a:pt x="7901" y="150"/>
                      </a:lnTo>
                      <a:lnTo>
                        <a:pt x="7880" y="149"/>
                      </a:lnTo>
                      <a:lnTo>
                        <a:pt x="7888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3596" y="3577"/>
                <a:ext cx="610" cy="283"/>
                <a:chOff x="3596" y="3577"/>
                <a:chExt cx="610" cy="283"/>
              </a:xfrm>
            </p:grpSpPr>
            <p:sp>
              <p:nvSpPr>
                <p:cNvPr id="14539" name="Freeform 25"/>
                <p:cNvSpPr>
                  <a:spLocks/>
                </p:cNvSpPr>
                <p:nvPr/>
              </p:nvSpPr>
              <p:spPr bwMode="auto">
                <a:xfrm>
                  <a:off x="3596" y="3577"/>
                  <a:ext cx="610" cy="283"/>
                </a:xfrm>
                <a:custGeom>
                  <a:avLst/>
                  <a:gdLst>
                    <a:gd name="T0" fmla="*/ 0 w 2625"/>
                    <a:gd name="T1" fmla="*/ 0 h 1218"/>
                    <a:gd name="T2" fmla="*/ 0 w 2625"/>
                    <a:gd name="T3" fmla="*/ 0 h 1218"/>
                    <a:gd name="T4" fmla="*/ 0 w 2625"/>
                    <a:gd name="T5" fmla="*/ 0 h 1218"/>
                    <a:gd name="T6" fmla="*/ 0 w 2625"/>
                    <a:gd name="T7" fmla="*/ 0 h 1218"/>
                    <a:gd name="T8" fmla="*/ 0 w 2625"/>
                    <a:gd name="T9" fmla="*/ 0 h 1218"/>
                    <a:gd name="T10" fmla="*/ 0 w 2625"/>
                    <a:gd name="T11" fmla="*/ 0 h 1218"/>
                    <a:gd name="T12" fmla="*/ 0 w 2625"/>
                    <a:gd name="T13" fmla="*/ 0 h 1218"/>
                    <a:gd name="T14" fmla="*/ 0 w 2625"/>
                    <a:gd name="T15" fmla="*/ 0 h 1218"/>
                    <a:gd name="T16" fmla="*/ 0 w 2625"/>
                    <a:gd name="T17" fmla="*/ 0 h 1218"/>
                    <a:gd name="T18" fmla="*/ 0 w 2625"/>
                    <a:gd name="T19" fmla="*/ 0 h 1218"/>
                    <a:gd name="T20" fmla="*/ 0 w 2625"/>
                    <a:gd name="T21" fmla="*/ 0 h 1218"/>
                    <a:gd name="T22" fmla="*/ 0 w 2625"/>
                    <a:gd name="T23" fmla="*/ 0 h 1218"/>
                    <a:gd name="T24" fmla="*/ 0 w 2625"/>
                    <a:gd name="T25" fmla="*/ 0 h 1218"/>
                    <a:gd name="T26" fmla="*/ 0 w 2625"/>
                    <a:gd name="T27" fmla="*/ 0 h 1218"/>
                    <a:gd name="T28" fmla="*/ 0 w 2625"/>
                    <a:gd name="T29" fmla="*/ 0 h 1218"/>
                    <a:gd name="T30" fmla="*/ 0 w 2625"/>
                    <a:gd name="T31" fmla="*/ 0 h 1218"/>
                    <a:gd name="T32" fmla="*/ 0 w 2625"/>
                    <a:gd name="T33" fmla="*/ 0 h 1218"/>
                    <a:gd name="T34" fmla="*/ 0 w 2625"/>
                    <a:gd name="T35" fmla="*/ 0 h 1218"/>
                    <a:gd name="T36" fmla="*/ 0 w 2625"/>
                    <a:gd name="T37" fmla="*/ 0 h 12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25"/>
                    <a:gd name="T58" fmla="*/ 0 h 1218"/>
                    <a:gd name="T59" fmla="*/ 2625 w 2625"/>
                    <a:gd name="T60" fmla="*/ 1218 h 12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25" h="1218">
                      <a:moveTo>
                        <a:pt x="454" y="466"/>
                      </a:moveTo>
                      <a:cubicBezTo>
                        <a:pt x="466" y="425"/>
                        <a:pt x="450" y="363"/>
                        <a:pt x="487" y="338"/>
                      </a:cubicBezTo>
                      <a:cubicBezTo>
                        <a:pt x="573" y="272"/>
                        <a:pt x="610" y="450"/>
                        <a:pt x="615" y="466"/>
                      </a:cubicBezTo>
                      <a:cubicBezTo>
                        <a:pt x="875" y="392"/>
                        <a:pt x="1139" y="343"/>
                        <a:pt x="1399" y="272"/>
                      </a:cubicBezTo>
                      <a:cubicBezTo>
                        <a:pt x="1502" y="243"/>
                        <a:pt x="1589" y="165"/>
                        <a:pt x="1692" y="144"/>
                      </a:cubicBezTo>
                      <a:cubicBezTo>
                        <a:pt x="1832" y="120"/>
                        <a:pt x="1973" y="124"/>
                        <a:pt x="2113" y="111"/>
                      </a:cubicBezTo>
                      <a:cubicBezTo>
                        <a:pt x="2377" y="25"/>
                        <a:pt x="2212" y="0"/>
                        <a:pt x="2571" y="45"/>
                      </a:cubicBezTo>
                      <a:cubicBezTo>
                        <a:pt x="2625" y="210"/>
                        <a:pt x="2596" y="371"/>
                        <a:pt x="2538" y="532"/>
                      </a:cubicBezTo>
                      <a:cubicBezTo>
                        <a:pt x="2381" y="479"/>
                        <a:pt x="2389" y="549"/>
                        <a:pt x="2245" y="599"/>
                      </a:cubicBezTo>
                      <a:cubicBezTo>
                        <a:pt x="2212" y="578"/>
                        <a:pt x="2183" y="524"/>
                        <a:pt x="2146" y="532"/>
                      </a:cubicBezTo>
                      <a:cubicBezTo>
                        <a:pt x="2109" y="541"/>
                        <a:pt x="2072" y="594"/>
                        <a:pt x="2080" y="632"/>
                      </a:cubicBezTo>
                      <a:cubicBezTo>
                        <a:pt x="2121" y="817"/>
                        <a:pt x="2187" y="817"/>
                        <a:pt x="2311" y="859"/>
                      </a:cubicBezTo>
                      <a:cubicBezTo>
                        <a:pt x="2220" y="1135"/>
                        <a:pt x="2385" y="735"/>
                        <a:pt x="2080" y="991"/>
                      </a:cubicBezTo>
                      <a:cubicBezTo>
                        <a:pt x="2039" y="1028"/>
                        <a:pt x="2059" y="1098"/>
                        <a:pt x="2047" y="1152"/>
                      </a:cubicBezTo>
                      <a:cubicBezTo>
                        <a:pt x="1997" y="1073"/>
                        <a:pt x="1882" y="879"/>
                        <a:pt x="1820" y="1086"/>
                      </a:cubicBezTo>
                      <a:cubicBezTo>
                        <a:pt x="1807" y="1127"/>
                        <a:pt x="1820" y="1172"/>
                        <a:pt x="1820" y="1218"/>
                      </a:cubicBezTo>
                      <a:lnTo>
                        <a:pt x="0" y="1209"/>
                      </a:lnTo>
                      <a:lnTo>
                        <a:pt x="396" y="1011"/>
                      </a:lnTo>
                      <a:lnTo>
                        <a:pt x="454" y="46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40" name="Freeform 26"/>
                <p:cNvSpPr>
                  <a:spLocks/>
                </p:cNvSpPr>
                <p:nvPr/>
              </p:nvSpPr>
              <p:spPr bwMode="auto">
                <a:xfrm>
                  <a:off x="3596" y="3577"/>
                  <a:ext cx="610" cy="283"/>
                </a:xfrm>
                <a:custGeom>
                  <a:avLst/>
                  <a:gdLst>
                    <a:gd name="T0" fmla="*/ 0 w 2625"/>
                    <a:gd name="T1" fmla="*/ 0 h 1218"/>
                    <a:gd name="T2" fmla="*/ 0 w 2625"/>
                    <a:gd name="T3" fmla="*/ 0 h 1218"/>
                    <a:gd name="T4" fmla="*/ 0 w 2625"/>
                    <a:gd name="T5" fmla="*/ 0 h 1218"/>
                    <a:gd name="T6" fmla="*/ 0 w 2625"/>
                    <a:gd name="T7" fmla="*/ 0 h 1218"/>
                    <a:gd name="T8" fmla="*/ 0 w 2625"/>
                    <a:gd name="T9" fmla="*/ 0 h 1218"/>
                    <a:gd name="T10" fmla="*/ 0 w 2625"/>
                    <a:gd name="T11" fmla="*/ 0 h 1218"/>
                    <a:gd name="T12" fmla="*/ 0 w 2625"/>
                    <a:gd name="T13" fmla="*/ 0 h 1218"/>
                    <a:gd name="T14" fmla="*/ 0 w 2625"/>
                    <a:gd name="T15" fmla="*/ 0 h 1218"/>
                    <a:gd name="T16" fmla="*/ 0 w 2625"/>
                    <a:gd name="T17" fmla="*/ 0 h 1218"/>
                    <a:gd name="T18" fmla="*/ 0 w 2625"/>
                    <a:gd name="T19" fmla="*/ 0 h 1218"/>
                    <a:gd name="T20" fmla="*/ 0 w 2625"/>
                    <a:gd name="T21" fmla="*/ 0 h 1218"/>
                    <a:gd name="T22" fmla="*/ 0 w 2625"/>
                    <a:gd name="T23" fmla="*/ 0 h 1218"/>
                    <a:gd name="T24" fmla="*/ 0 w 2625"/>
                    <a:gd name="T25" fmla="*/ 0 h 1218"/>
                    <a:gd name="T26" fmla="*/ 0 w 2625"/>
                    <a:gd name="T27" fmla="*/ 0 h 1218"/>
                    <a:gd name="T28" fmla="*/ 0 w 2625"/>
                    <a:gd name="T29" fmla="*/ 0 h 1218"/>
                    <a:gd name="T30" fmla="*/ 0 w 2625"/>
                    <a:gd name="T31" fmla="*/ 0 h 1218"/>
                    <a:gd name="T32" fmla="*/ 0 w 2625"/>
                    <a:gd name="T33" fmla="*/ 0 h 1218"/>
                    <a:gd name="T34" fmla="*/ 0 w 2625"/>
                    <a:gd name="T35" fmla="*/ 0 h 1218"/>
                    <a:gd name="T36" fmla="*/ 0 w 2625"/>
                    <a:gd name="T37" fmla="*/ 0 h 12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25"/>
                    <a:gd name="T58" fmla="*/ 0 h 1218"/>
                    <a:gd name="T59" fmla="*/ 2625 w 2625"/>
                    <a:gd name="T60" fmla="*/ 1218 h 12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25" h="1218">
                      <a:moveTo>
                        <a:pt x="454" y="466"/>
                      </a:moveTo>
                      <a:cubicBezTo>
                        <a:pt x="466" y="425"/>
                        <a:pt x="450" y="363"/>
                        <a:pt x="487" y="338"/>
                      </a:cubicBezTo>
                      <a:cubicBezTo>
                        <a:pt x="573" y="272"/>
                        <a:pt x="610" y="450"/>
                        <a:pt x="615" y="466"/>
                      </a:cubicBezTo>
                      <a:cubicBezTo>
                        <a:pt x="875" y="392"/>
                        <a:pt x="1139" y="343"/>
                        <a:pt x="1399" y="272"/>
                      </a:cubicBezTo>
                      <a:cubicBezTo>
                        <a:pt x="1502" y="243"/>
                        <a:pt x="1589" y="165"/>
                        <a:pt x="1692" y="144"/>
                      </a:cubicBezTo>
                      <a:cubicBezTo>
                        <a:pt x="1832" y="120"/>
                        <a:pt x="1973" y="124"/>
                        <a:pt x="2113" y="111"/>
                      </a:cubicBezTo>
                      <a:cubicBezTo>
                        <a:pt x="2377" y="25"/>
                        <a:pt x="2212" y="0"/>
                        <a:pt x="2571" y="45"/>
                      </a:cubicBezTo>
                      <a:cubicBezTo>
                        <a:pt x="2625" y="210"/>
                        <a:pt x="2596" y="371"/>
                        <a:pt x="2538" y="532"/>
                      </a:cubicBezTo>
                      <a:cubicBezTo>
                        <a:pt x="2381" y="479"/>
                        <a:pt x="2389" y="549"/>
                        <a:pt x="2245" y="599"/>
                      </a:cubicBezTo>
                      <a:cubicBezTo>
                        <a:pt x="2212" y="578"/>
                        <a:pt x="2183" y="524"/>
                        <a:pt x="2146" y="532"/>
                      </a:cubicBezTo>
                      <a:cubicBezTo>
                        <a:pt x="2109" y="541"/>
                        <a:pt x="2072" y="594"/>
                        <a:pt x="2080" y="632"/>
                      </a:cubicBezTo>
                      <a:cubicBezTo>
                        <a:pt x="2121" y="817"/>
                        <a:pt x="2187" y="817"/>
                        <a:pt x="2311" y="859"/>
                      </a:cubicBezTo>
                      <a:cubicBezTo>
                        <a:pt x="2220" y="1135"/>
                        <a:pt x="2385" y="735"/>
                        <a:pt x="2080" y="991"/>
                      </a:cubicBezTo>
                      <a:cubicBezTo>
                        <a:pt x="2039" y="1028"/>
                        <a:pt x="2059" y="1098"/>
                        <a:pt x="2047" y="1152"/>
                      </a:cubicBezTo>
                      <a:cubicBezTo>
                        <a:pt x="1997" y="1073"/>
                        <a:pt x="1882" y="879"/>
                        <a:pt x="1820" y="1086"/>
                      </a:cubicBezTo>
                      <a:cubicBezTo>
                        <a:pt x="1807" y="1127"/>
                        <a:pt x="1820" y="1172"/>
                        <a:pt x="1820" y="1218"/>
                      </a:cubicBezTo>
                      <a:lnTo>
                        <a:pt x="0" y="1209"/>
                      </a:lnTo>
                      <a:lnTo>
                        <a:pt x="396" y="1011"/>
                      </a:lnTo>
                      <a:lnTo>
                        <a:pt x="454" y="466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469" y="177"/>
                <a:ext cx="1085" cy="1503"/>
                <a:chOff x="469" y="177"/>
                <a:chExt cx="1085" cy="1503"/>
              </a:xfrm>
            </p:grpSpPr>
            <p:sp>
              <p:nvSpPr>
                <p:cNvPr id="14537" name="Freeform 28"/>
                <p:cNvSpPr>
                  <a:spLocks/>
                </p:cNvSpPr>
                <p:nvPr/>
              </p:nvSpPr>
              <p:spPr bwMode="auto">
                <a:xfrm>
                  <a:off x="469" y="177"/>
                  <a:ext cx="1085" cy="1503"/>
                </a:xfrm>
                <a:custGeom>
                  <a:avLst/>
                  <a:gdLst>
                    <a:gd name="T0" fmla="*/ 0 w 9345"/>
                    <a:gd name="T1" fmla="*/ 0 h 12945"/>
                    <a:gd name="T2" fmla="*/ 0 w 9345"/>
                    <a:gd name="T3" fmla="*/ 0 h 12945"/>
                    <a:gd name="T4" fmla="*/ 0 w 9345"/>
                    <a:gd name="T5" fmla="*/ 0 h 12945"/>
                    <a:gd name="T6" fmla="*/ 0 w 9345"/>
                    <a:gd name="T7" fmla="*/ 0 h 12945"/>
                    <a:gd name="T8" fmla="*/ 0 w 9345"/>
                    <a:gd name="T9" fmla="*/ 0 h 12945"/>
                    <a:gd name="T10" fmla="*/ 0 w 9345"/>
                    <a:gd name="T11" fmla="*/ 0 h 12945"/>
                    <a:gd name="T12" fmla="*/ 0 w 9345"/>
                    <a:gd name="T13" fmla="*/ 0 h 12945"/>
                    <a:gd name="T14" fmla="*/ 0 w 9345"/>
                    <a:gd name="T15" fmla="*/ 0 h 12945"/>
                    <a:gd name="T16" fmla="*/ 0 w 9345"/>
                    <a:gd name="T17" fmla="*/ 0 h 12945"/>
                    <a:gd name="T18" fmla="*/ 0 w 9345"/>
                    <a:gd name="T19" fmla="*/ 0 h 12945"/>
                    <a:gd name="T20" fmla="*/ 0 w 9345"/>
                    <a:gd name="T21" fmla="*/ 0 h 12945"/>
                    <a:gd name="T22" fmla="*/ 0 w 9345"/>
                    <a:gd name="T23" fmla="*/ 0 h 12945"/>
                    <a:gd name="T24" fmla="*/ 0 w 9345"/>
                    <a:gd name="T25" fmla="*/ 0 h 12945"/>
                    <a:gd name="T26" fmla="*/ 0 w 9345"/>
                    <a:gd name="T27" fmla="*/ 0 h 12945"/>
                    <a:gd name="T28" fmla="*/ 0 w 9345"/>
                    <a:gd name="T29" fmla="*/ 0 h 12945"/>
                    <a:gd name="T30" fmla="*/ 0 w 9345"/>
                    <a:gd name="T31" fmla="*/ 0 h 12945"/>
                    <a:gd name="T32" fmla="*/ 0 w 9345"/>
                    <a:gd name="T33" fmla="*/ 0 h 12945"/>
                    <a:gd name="T34" fmla="*/ 0 w 9345"/>
                    <a:gd name="T35" fmla="*/ 0 h 12945"/>
                    <a:gd name="T36" fmla="*/ 0 w 9345"/>
                    <a:gd name="T37" fmla="*/ 0 h 12945"/>
                    <a:gd name="T38" fmla="*/ 0 w 9345"/>
                    <a:gd name="T39" fmla="*/ 0 h 12945"/>
                    <a:gd name="T40" fmla="*/ 0 w 9345"/>
                    <a:gd name="T41" fmla="*/ 0 h 12945"/>
                    <a:gd name="T42" fmla="*/ 0 w 9345"/>
                    <a:gd name="T43" fmla="*/ 0 h 12945"/>
                    <a:gd name="T44" fmla="*/ 0 w 9345"/>
                    <a:gd name="T45" fmla="*/ 0 h 12945"/>
                    <a:gd name="T46" fmla="*/ 0 w 9345"/>
                    <a:gd name="T47" fmla="*/ 0 h 12945"/>
                    <a:gd name="T48" fmla="*/ 0 w 9345"/>
                    <a:gd name="T49" fmla="*/ 0 h 12945"/>
                    <a:gd name="T50" fmla="*/ 0 w 9345"/>
                    <a:gd name="T51" fmla="*/ 0 h 12945"/>
                    <a:gd name="T52" fmla="*/ 0 w 9345"/>
                    <a:gd name="T53" fmla="*/ 0 h 12945"/>
                    <a:gd name="T54" fmla="*/ 0 w 9345"/>
                    <a:gd name="T55" fmla="*/ 0 h 12945"/>
                    <a:gd name="T56" fmla="*/ 0 w 9345"/>
                    <a:gd name="T57" fmla="*/ 0 h 12945"/>
                    <a:gd name="T58" fmla="*/ 0 w 9345"/>
                    <a:gd name="T59" fmla="*/ 0 h 12945"/>
                    <a:gd name="T60" fmla="*/ 0 w 9345"/>
                    <a:gd name="T61" fmla="*/ 0 h 12945"/>
                    <a:gd name="T62" fmla="*/ 0 w 9345"/>
                    <a:gd name="T63" fmla="*/ 0 h 12945"/>
                    <a:gd name="T64" fmla="*/ 0 w 9345"/>
                    <a:gd name="T65" fmla="*/ 0 h 12945"/>
                    <a:gd name="T66" fmla="*/ 0 w 9345"/>
                    <a:gd name="T67" fmla="*/ 0 h 12945"/>
                    <a:gd name="T68" fmla="*/ 0 w 9345"/>
                    <a:gd name="T69" fmla="*/ 0 h 12945"/>
                    <a:gd name="T70" fmla="*/ 0 w 9345"/>
                    <a:gd name="T71" fmla="*/ 0 h 12945"/>
                    <a:gd name="T72" fmla="*/ 0 w 9345"/>
                    <a:gd name="T73" fmla="*/ 0 h 12945"/>
                    <a:gd name="T74" fmla="*/ 0 w 9345"/>
                    <a:gd name="T75" fmla="*/ 0 h 12945"/>
                    <a:gd name="T76" fmla="*/ 0 w 9345"/>
                    <a:gd name="T77" fmla="*/ 0 h 12945"/>
                    <a:gd name="T78" fmla="*/ 0 w 9345"/>
                    <a:gd name="T79" fmla="*/ 0 h 12945"/>
                    <a:gd name="T80" fmla="*/ 0 w 9345"/>
                    <a:gd name="T81" fmla="*/ 0 h 12945"/>
                    <a:gd name="T82" fmla="*/ 0 w 9345"/>
                    <a:gd name="T83" fmla="*/ 0 h 12945"/>
                    <a:gd name="T84" fmla="*/ 0 w 9345"/>
                    <a:gd name="T85" fmla="*/ 0 h 12945"/>
                    <a:gd name="T86" fmla="*/ 0 w 9345"/>
                    <a:gd name="T87" fmla="*/ 0 h 12945"/>
                    <a:gd name="T88" fmla="*/ 0 w 9345"/>
                    <a:gd name="T89" fmla="*/ 0 h 129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345"/>
                    <a:gd name="T136" fmla="*/ 0 h 12945"/>
                    <a:gd name="T137" fmla="*/ 9345 w 9345"/>
                    <a:gd name="T138" fmla="*/ 12945 h 1294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345" h="12945">
                      <a:moveTo>
                        <a:pt x="6044" y="0"/>
                      </a:moveTo>
                      <a:cubicBezTo>
                        <a:pt x="5855" y="239"/>
                        <a:pt x="5696" y="239"/>
                        <a:pt x="5418" y="388"/>
                      </a:cubicBezTo>
                      <a:cubicBezTo>
                        <a:pt x="5318" y="635"/>
                        <a:pt x="5000" y="891"/>
                        <a:pt x="4702" y="974"/>
                      </a:cubicBezTo>
                      <a:cubicBezTo>
                        <a:pt x="4652" y="1131"/>
                        <a:pt x="4722" y="1354"/>
                        <a:pt x="4553" y="1436"/>
                      </a:cubicBezTo>
                      <a:cubicBezTo>
                        <a:pt x="4463" y="1486"/>
                        <a:pt x="4344" y="1395"/>
                        <a:pt x="4235" y="1370"/>
                      </a:cubicBezTo>
                      <a:cubicBezTo>
                        <a:pt x="4185" y="1304"/>
                        <a:pt x="4145" y="1222"/>
                        <a:pt x="4076" y="1172"/>
                      </a:cubicBezTo>
                      <a:cubicBezTo>
                        <a:pt x="4016" y="1131"/>
                        <a:pt x="3867" y="1040"/>
                        <a:pt x="3847" y="1106"/>
                      </a:cubicBezTo>
                      <a:cubicBezTo>
                        <a:pt x="3817" y="1238"/>
                        <a:pt x="3837" y="1453"/>
                        <a:pt x="3996" y="1494"/>
                      </a:cubicBezTo>
                      <a:cubicBezTo>
                        <a:pt x="4364" y="1593"/>
                        <a:pt x="4155" y="1544"/>
                        <a:pt x="4632" y="1626"/>
                      </a:cubicBezTo>
                      <a:cubicBezTo>
                        <a:pt x="4513" y="2221"/>
                        <a:pt x="4503" y="2072"/>
                        <a:pt x="3768" y="2146"/>
                      </a:cubicBezTo>
                      <a:cubicBezTo>
                        <a:pt x="3221" y="2295"/>
                        <a:pt x="3290" y="2328"/>
                        <a:pt x="3221" y="2865"/>
                      </a:cubicBezTo>
                      <a:cubicBezTo>
                        <a:pt x="3668" y="2889"/>
                        <a:pt x="4115" y="2865"/>
                        <a:pt x="4553" y="2931"/>
                      </a:cubicBezTo>
                      <a:cubicBezTo>
                        <a:pt x="4682" y="2947"/>
                        <a:pt x="4265" y="2931"/>
                        <a:pt x="4155" y="2997"/>
                      </a:cubicBezTo>
                      <a:cubicBezTo>
                        <a:pt x="3956" y="3104"/>
                        <a:pt x="4066" y="3393"/>
                        <a:pt x="3996" y="3583"/>
                      </a:cubicBezTo>
                      <a:cubicBezTo>
                        <a:pt x="3966" y="3657"/>
                        <a:pt x="3847" y="3781"/>
                        <a:pt x="3847" y="3781"/>
                      </a:cubicBezTo>
                      <a:cubicBezTo>
                        <a:pt x="4036" y="3145"/>
                        <a:pt x="3877" y="3798"/>
                        <a:pt x="4076" y="3905"/>
                      </a:cubicBezTo>
                      <a:cubicBezTo>
                        <a:pt x="4185" y="3963"/>
                        <a:pt x="4344" y="3946"/>
                        <a:pt x="4473" y="3971"/>
                      </a:cubicBezTo>
                      <a:cubicBezTo>
                        <a:pt x="4553" y="4169"/>
                        <a:pt x="4523" y="4656"/>
                        <a:pt x="4394" y="4821"/>
                      </a:cubicBezTo>
                      <a:cubicBezTo>
                        <a:pt x="4294" y="4953"/>
                        <a:pt x="3927" y="5077"/>
                        <a:pt x="3927" y="5077"/>
                      </a:cubicBezTo>
                      <a:cubicBezTo>
                        <a:pt x="3877" y="5209"/>
                        <a:pt x="3608" y="5432"/>
                        <a:pt x="3768" y="5474"/>
                      </a:cubicBezTo>
                      <a:cubicBezTo>
                        <a:pt x="4334" y="5639"/>
                        <a:pt x="4076" y="5573"/>
                        <a:pt x="4553" y="5664"/>
                      </a:cubicBezTo>
                      <a:cubicBezTo>
                        <a:pt x="4782" y="5961"/>
                        <a:pt x="4911" y="5985"/>
                        <a:pt x="5338" y="6060"/>
                      </a:cubicBezTo>
                      <a:cubicBezTo>
                        <a:pt x="4970" y="6506"/>
                        <a:pt x="5199" y="6398"/>
                        <a:pt x="4782" y="6514"/>
                      </a:cubicBezTo>
                      <a:cubicBezTo>
                        <a:pt x="4523" y="6852"/>
                        <a:pt x="4712" y="6811"/>
                        <a:pt x="5100" y="6902"/>
                      </a:cubicBezTo>
                      <a:cubicBezTo>
                        <a:pt x="5060" y="7216"/>
                        <a:pt x="4901" y="7645"/>
                        <a:pt x="5020" y="7950"/>
                      </a:cubicBezTo>
                      <a:cubicBezTo>
                        <a:pt x="4861" y="8322"/>
                        <a:pt x="4603" y="8190"/>
                        <a:pt x="4155" y="8140"/>
                      </a:cubicBezTo>
                      <a:cubicBezTo>
                        <a:pt x="3748" y="7917"/>
                        <a:pt x="3350" y="8066"/>
                        <a:pt x="2982" y="8272"/>
                      </a:cubicBezTo>
                      <a:cubicBezTo>
                        <a:pt x="3201" y="8545"/>
                        <a:pt x="3251" y="8817"/>
                        <a:pt x="3370" y="9123"/>
                      </a:cubicBezTo>
                      <a:cubicBezTo>
                        <a:pt x="3042" y="9304"/>
                        <a:pt x="2883" y="9569"/>
                        <a:pt x="2664" y="9833"/>
                      </a:cubicBezTo>
                      <a:cubicBezTo>
                        <a:pt x="2555" y="9957"/>
                        <a:pt x="2296" y="9874"/>
                        <a:pt x="2117" y="9899"/>
                      </a:cubicBezTo>
                      <a:cubicBezTo>
                        <a:pt x="2038" y="9940"/>
                        <a:pt x="1899" y="9957"/>
                        <a:pt x="1879" y="10031"/>
                      </a:cubicBezTo>
                      <a:cubicBezTo>
                        <a:pt x="1859" y="10105"/>
                        <a:pt x="1998" y="10155"/>
                        <a:pt x="2038" y="10229"/>
                      </a:cubicBezTo>
                      <a:cubicBezTo>
                        <a:pt x="2237" y="10601"/>
                        <a:pt x="2137" y="10568"/>
                        <a:pt x="2664" y="10683"/>
                      </a:cubicBezTo>
                      <a:cubicBezTo>
                        <a:pt x="3002" y="11104"/>
                        <a:pt x="3410" y="10964"/>
                        <a:pt x="4076" y="11005"/>
                      </a:cubicBezTo>
                      <a:cubicBezTo>
                        <a:pt x="3738" y="11203"/>
                        <a:pt x="3698" y="11319"/>
                        <a:pt x="3608" y="11657"/>
                      </a:cubicBezTo>
                      <a:cubicBezTo>
                        <a:pt x="3280" y="11575"/>
                        <a:pt x="3181" y="11633"/>
                        <a:pt x="2903" y="11790"/>
                      </a:cubicBezTo>
                      <a:cubicBezTo>
                        <a:pt x="2406" y="11649"/>
                        <a:pt x="2753" y="11426"/>
                        <a:pt x="2197" y="11269"/>
                      </a:cubicBezTo>
                      <a:cubicBezTo>
                        <a:pt x="1988" y="11327"/>
                        <a:pt x="1889" y="11335"/>
                        <a:pt x="1730" y="11468"/>
                      </a:cubicBezTo>
                      <a:cubicBezTo>
                        <a:pt x="1660" y="11525"/>
                        <a:pt x="1650" y="11624"/>
                        <a:pt x="1570" y="11657"/>
                      </a:cubicBezTo>
                      <a:cubicBezTo>
                        <a:pt x="1431" y="11715"/>
                        <a:pt x="1262" y="11699"/>
                        <a:pt x="1103" y="11724"/>
                      </a:cubicBezTo>
                      <a:cubicBezTo>
                        <a:pt x="1054" y="11790"/>
                        <a:pt x="984" y="11847"/>
                        <a:pt x="944" y="11922"/>
                      </a:cubicBezTo>
                      <a:cubicBezTo>
                        <a:pt x="904" y="11988"/>
                        <a:pt x="924" y="12070"/>
                        <a:pt x="865" y="12120"/>
                      </a:cubicBezTo>
                      <a:cubicBezTo>
                        <a:pt x="696" y="12260"/>
                        <a:pt x="228" y="12244"/>
                        <a:pt x="0" y="12310"/>
                      </a:cubicBezTo>
                      <a:cubicBezTo>
                        <a:pt x="537" y="12458"/>
                        <a:pt x="1113" y="12359"/>
                        <a:pt x="1650" y="12508"/>
                      </a:cubicBezTo>
                      <a:cubicBezTo>
                        <a:pt x="1948" y="12681"/>
                        <a:pt x="2296" y="12945"/>
                        <a:pt x="2744" y="12574"/>
                      </a:cubicBezTo>
                      <a:cubicBezTo>
                        <a:pt x="2873" y="12467"/>
                        <a:pt x="2276" y="12310"/>
                        <a:pt x="2276" y="12310"/>
                      </a:cubicBezTo>
                      <a:cubicBezTo>
                        <a:pt x="2763" y="12054"/>
                        <a:pt x="3320" y="12161"/>
                        <a:pt x="3847" y="12310"/>
                      </a:cubicBezTo>
                      <a:cubicBezTo>
                        <a:pt x="3927" y="12351"/>
                        <a:pt x="3986" y="12425"/>
                        <a:pt x="4076" y="12442"/>
                      </a:cubicBezTo>
                      <a:cubicBezTo>
                        <a:pt x="4155" y="12450"/>
                        <a:pt x="4235" y="12376"/>
                        <a:pt x="4314" y="12376"/>
                      </a:cubicBezTo>
                      <a:cubicBezTo>
                        <a:pt x="4603" y="12376"/>
                        <a:pt x="4891" y="12417"/>
                        <a:pt x="5179" y="12442"/>
                      </a:cubicBezTo>
                      <a:cubicBezTo>
                        <a:pt x="5517" y="12533"/>
                        <a:pt x="5587" y="12434"/>
                        <a:pt x="5965" y="12508"/>
                      </a:cubicBezTo>
                      <a:cubicBezTo>
                        <a:pt x="6153" y="12747"/>
                        <a:pt x="6263" y="12747"/>
                        <a:pt x="6591" y="12830"/>
                      </a:cubicBezTo>
                      <a:cubicBezTo>
                        <a:pt x="7177" y="12789"/>
                        <a:pt x="7605" y="12731"/>
                        <a:pt x="8162" y="12640"/>
                      </a:cubicBezTo>
                      <a:cubicBezTo>
                        <a:pt x="8082" y="12599"/>
                        <a:pt x="7983" y="12566"/>
                        <a:pt x="7923" y="12508"/>
                      </a:cubicBezTo>
                      <a:cubicBezTo>
                        <a:pt x="7794" y="12392"/>
                        <a:pt x="7605" y="12120"/>
                        <a:pt x="7605" y="12120"/>
                      </a:cubicBezTo>
                      <a:cubicBezTo>
                        <a:pt x="7684" y="12079"/>
                        <a:pt x="7754" y="12021"/>
                        <a:pt x="7843" y="11988"/>
                      </a:cubicBezTo>
                      <a:cubicBezTo>
                        <a:pt x="7993" y="11930"/>
                        <a:pt x="8311" y="11856"/>
                        <a:pt x="8311" y="11856"/>
                      </a:cubicBezTo>
                      <a:cubicBezTo>
                        <a:pt x="8082" y="11558"/>
                        <a:pt x="8142" y="11757"/>
                        <a:pt x="8311" y="11468"/>
                      </a:cubicBezTo>
                      <a:cubicBezTo>
                        <a:pt x="8519" y="11104"/>
                        <a:pt x="8549" y="11212"/>
                        <a:pt x="9096" y="11137"/>
                      </a:cubicBezTo>
                      <a:cubicBezTo>
                        <a:pt x="9146" y="11071"/>
                        <a:pt x="9245" y="11022"/>
                        <a:pt x="9255" y="10947"/>
                      </a:cubicBezTo>
                      <a:cubicBezTo>
                        <a:pt x="9345" y="10039"/>
                        <a:pt x="8569" y="10105"/>
                        <a:pt x="7764" y="10031"/>
                      </a:cubicBezTo>
                      <a:cubicBezTo>
                        <a:pt x="7794" y="9833"/>
                        <a:pt x="7764" y="9626"/>
                        <a:pt x="7843" y="9445"/>
                      </a:cubicBezTo>
                      <a:cubicBezTo>
                        <a:pt x="7873" y="9371"/>
                        <a:pt x="8032" y="9379"/>
                        <a:pt x="8082" y="9313"/>
                      </a:cubicBezTo>
                      <a:cubicBezTo>
                        <a:pt x="8172" y="9197"/>
                        <a:pt x="8241" y="8925"/>
                        <a:pt x="8241" y="8925"/>
                      </a:cubicBezTo>
                      <a:cubicBezTo>
                        <a:pt x="8022" y="8388"/>
                        <a:pt x="8241" y="9057"/>
                        <a:pt x="8241" y="8537"/>
                      </a:cubicBezTo>
                      <a:cubicBezTo>
                        <a:pt x="8241" y="7876"/>
                        <a:pt x="8311" y="7620"/>
                        <a:pt x="7843" y="7232"/>
                      </a:cubicBezTo>
                      <a:cubicBezTo>
                        <a:pt x="7724" y="6927"/>
                        <a:pt x="7853" y="6762"/>
                        <a:pt x="7456" y="6646"/>
                      </a:cubicBezTo>
                      <a:cubicBezTo>
                        <a:pt x="7426" y="6365"/>
                        <a:pt x="7436" y="6076"/>
                        <a:pt x="7376" y="5796"/>
                      </a:cubicBezTo>
                      <a:cubicBezTo>
                        <a:pt x="7356" y="5721"/>
                        <a:pt x="7247" y="5680"/>
                        <a:pt x="7217" y="5606"/>
                      </a:cubicBezTo>
                      <a:cubicBezTo>
                        <a:pt x="7167" y="5498"/>
                        <a:pt x="7158" y="5383"/>
                        <a:pt x="7138" y="5275"/>
                      </a:cubicBezTo>
                      <a:cubicBezTo>
                        <a:pt x="7028" y="4739"/>
                        <a:pt x="7217" y="4912"/>
                        <a:pt x="6829" y="4689"/>
                      </a:cubicBezTo>
                      <a:cubicBezTo>
                        <a:pt x="6700" y="4384"/>
                        <a:pt x="6641" y="4161"/>
                        <a:pt x="6432" y="3905"/>
                      </a:cubicBezTo>
                      <a:cubicBezTo>
                        <a:pt x="6462" y="3798"/>
                        <a:pt x="6412" y="3657"/>
                        <a:pt x="6511" y="3583"/>
                      </a:cubicBezTo>
                      <a:cubicBezTo>
                        <a:pt x="6631" y="3500"/>
                        <a:pt x="6829" y="3558"/>
                        <a:pt x="6979" y="3517"/>
                      </a:cubicBezTo>
                      <a:cubicBezTo>
                        <a:pt x="7068" y="3492"/>
                        <a:pt x="7138" y="3426"/>
                        <a:pt x="7217" y="3385"/>
                      </a:cubicBezTo>
                      <a:cubicBezTo>
                        <a:pt x="7436" y="2856"/>
                        <a:pt x="7446" y="2724"/>
                        <a:pt x="8162" y="2609"/>
                      </a:cubicBezTo>
                      <a:cubicBezTo>
                        <a:pt x="8211" y="2477"/>
                        <a:pt x="8241" y="2336"/>
                        <a:pt x="8311" y="2212"/>
                      </a:cubicBezTo>
                      <a:cubicBezTo>
                        <a:pt x="8350" y="2146"/>
                        <a:pt x="8510" y="2089"/>
                        <a:pt x="8470" y="2023"/>
                      </a:cubicBezTo>
                      <a:cubicBezTo>
                        <a:pt x="8440" y="1965"/>
                        <a:pt x="8321" y="2064"/>
                        <a:pt x="8241" y="2089"/>
                      </a:cubicBezTo>
                      <a:cubicBezTo>
                        <a:pt x="8112" y="2064"/>
                        <a:pt x="7963" y="2072"/>
                        <a:pt x="7843" y="2023"/>
                      </a:cubicBezTo>
                      <a:cubicBezTo>
                        <a:pt x="7674" y="1956"/>
                        <a:pt x="7565" y="1783"/>
                        <a:pt x="7376" y="1758"/>
                      </a:cubicBezTo>
                      <a:cubicBezTo>
                        <a:pt x="6621" y="1651"/>
                        <a:pt x="7058" y="1709"/>
                        <a:pt x="6044" y="1626"/>
                      </a:cubicBezTo>
                      <a:cubicBezTo>
                        <a:pt x="6213" y="1222"/>
                        <a:pt x="6014" y="1271"/>
                        <a:pt x="6591" y="1172"/>
                      </a:cubicBezTo>
                      <a:cubicBezTo>
                        <a:pt x="6541" y="1106"/>
                        <a:pt x="6362" y="1032"/>
                        <a:pt x="6432" y="974"/>
                      </a:cubicBezTo>
                      <a:cubicBezTo>
                        <a:pt x="6541" y="883"/>
                        <a:pt x="6750" y="949"/>
                        <a:pt x="6899" y="908"/>
                      </a:cubicBezTo>
                      <a:cubicBezTo>
                        <a:pt x="7068" y="867"/>
                        <a:pt x="7207" y="768"/>
                        <a:pt x="7376" y="718"/>
                      </a:cubicBezTo>
                      <a:cubicBezTo>
                        <a:pt x="7406" y="652"/>
                        <a:pt x="7496" y="586"/>
                        <a:pt x="7456" y="520"/>
                      </a:cubicBezTo>
                      <a:cubicBezTo>
                        <a:pt x="7416" y="454"/>
                        <a:pt x="7297" y="470"/>
                        <a:pt x="7217" y="454"/>
                      </a:cubicBezTo>
                      <a:cubicBezTo>
                        <a:pt x="6591" y="305"/>
                        <a:pt x="7167" y="462"/>
                        <a:pt x="6670" y="322"/>
                      </a:cubicBezTo>
                      <a:cubicBezTo>
                        <a:pt x="6551" y="25"/>
                        <a:pt x="6412" y="0"/>
                        <a:pt x="6044" y="0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38" name="Freeform 29"/>
                <p:cNvSpPr>
                  <a:spLocks/>
                </p:cNvSpPr>
                <p:nvPr/>
              </p:nvSpPr>
              <p:spPr bwMode="auto">
                <a:xfrm>
                  <a:off x="469" y="177"/>
                  <a:ext cx="1085" cy="1503"/>
                </a:xfrm>
                <a:custGeom>
                  <a:avLst/>
                  <a:gdLst>
                    <a:gd name="T0" fmla="*/ 629 w 1085"/>
                    <a:gd name="T1" fmla="*/ 45 h 1503"/>
                    <a:gd name="T2" fmla="*/ 529 w 1085"/>
                    <a:gd name="T3" fmla="*/ 167 h 1503"/>
                    <a:gd name="T4" fmla="*/ 473 w 1085"/>
                    <a:gd name="T5" fmla="*/ 136 h 1503"/>
                    <a:gd name="T6" fmla="*/ 464 w 1085"/>
                    <a:gd name="T7" fmla="*/ 174 h 1503"/>
                    <a:gd name="T8" fmla="*/ 437 w 1085"/>
                    <a:gd name="T9" fmla="*/ 249 h 1503"/>
                    <a:gd name="T10" fmla="*/ 529 w 1085"/>
                    <a:gd name="T11" fmla="*/ 340 h 1503"/>
                    <a:gd name="T12" fmla="*/ 464 w 1085"/>
                    <a:gd name="T13" fmla="*/ 416 h 1503"/>
                    <a:gd name="T14" fmla="*/ 473 w 1085"/>
                    <a:gd name="T15" fmla="*/ 453 h 1503"/>
                    <a:gd name="T16" fmla="*/ 510 w 1085"/>
                    <a:gd name="T17" fmla="*/ 560 h 1503"/>
                    <a:gd name="T18" fmla="*/ 437 w 1085"/>
                    <a:gd name="T19" fmla="*/ 636 h 1503"/>
                    <a:gd name="T20" fmla="*/ 620 w 1085"/>
                    <a:gd name="T21" fmla="*/ 704 h 1503"/>
                    <a:gd name="T22" fmla="*/ 592 w 1085"/>
                    <a:gd name="T23" fmla="*/ 801 h 1503"/>
                    <a:gd name="T24" fmla="*/ 482 w 1085"/>
                    <a:gd name="T25" fmla="*/ 945 h 1503"/>
                    <a:gd name="T26" fmla="*/ 391 w 1085"/>
                    <a:gd name="T27" fmla="*/ 1059 h 1503"/>
                    <a:gd name="T28" fmla="*/ 246 w 1085"/>
                    <a:gd name="T29" fmla="*/ 1149 h 1503"/>
                    <a:gd name="T30" fmla="*/ 237 w 1085"/>
                    <a:gd name="T31" fmla="*/ 1188 h 1503"/>
                    <a:gd name="T32" fmla="*/ 473 w 1085"/>
                    <a:gd name="T33" fmla="*/ 1278 h 1503"/>
                    <a:gd name="T34" fmla="*/ 337 w 1085"/>
                    <a:gd name="T35" fmla="*/ 1369 h 1503"/>
                    <a:gd name="T36" fmla="*/ 201 w 1085"/>
                    <a:gd name="T37" fmla="*/ 1331 h 1503"/>
                    <a:gd name="T38" fmla="*/ 128 w 1085"/>
                    <a:gd name="T39" fmla="*/ 1361 h 1503"/>
                    <a:gd name="T40" fmla="*/ 100 w 1085"/>
                    <a:gd name="T41" fmla="*/ 1407 h 1503"/>
                    <a:gd name="T42" fmla="*/ 192 w 1085"/>
                    <a:gd name="T43" fmla="*/ 1452 h 1503"/>
                    <a:gd name="T44" fmla="*/ 264 w 1085"/>
                    <a:gd name="T45" fmla="*/ 1429 h 1503"/>
                    <a:gd name="T46" fmla="*/ 473 w 1085"/>
                    <a:gd name="T47" fmla="*/ 1444 h 1503"/>
                    <a:gd name="T48" fmla="*/ 601 w 1085"/>
                    <a:gd name="T49" fmla="*/ 1444 h 1503"/>
                    <a:gd name="T50" fmla="*/ 765 w 1085"/>
                    <a:gd name="T51" fmla="*/ 1490 h 1503"/>
                    <a:gd name="T52" fmla="*/ 920 w 1085"/>
                    <a:gd name="T53" fmla="*/ 1452 h 1503"/>
                    <a:gd name="T54" fmla="*/ 910 w 1085"/>
                    <a:gd name="T55" fmla="*/ 1392 h 1503"/>
                    <a:gd name="T56" fmla="*/ 965 w 1085"/>
                    <a:gd name="T57" fmla="*/ 1331 h 1503"/>
                    <a:gd name="T58" fmla="*/ 1074 w 1085"/>
                    <a:gd name="T59" fmla="*/ 1271 h 1503"/>
                    <a:gd name="T60" fmla="*/ 910 w 1085"/>
                    <a:gd name="T61" fmla="*/ 1097 h 1503"/>
                    <a:gd name="T62" fmla="*/ 957 w 1085"/>
                    <a:gd name="T63" fmla="*/ 1036 h 1503"/>
                    <a:gd name="T64" fmla="*/ 910 w 1085"/>
                    <a:gd name="T65" fmla="*/ 840 h 1503"/>
                    <a:gd name="T66" fmla="*/ 856 w 1085"/>
                    <a:gd name="T67" fmla="*/ 673 h 1503"/>
                    <a:gd name="T68" fmla="*/ 829 w 1085"/>
                    <a:gd name="T69" fmla="*/ 613 h 1503"/>
                    <a:gd name="T70" fmla="*/ 747 w 1085"/>
                    <a:gd name="T71" fmla="*/ 453 h 1503"/>
                    <a:gd name="T72" fmla="*/ 810 w 1085"/>
                    <a:gd name="T73" fmla="*/ 408 h 1503"/>
                    <a:gd name="T74" fmla="*/ 947 w 1085"/>
                    <a:gd name="T75" fmla="*/ 303 h 1503"/>
                    <a:gd name="T76" fmla="*/ 983 w 1085"/>
                    <a:gd name="T77" fmla="*/ 235 h 1503"/>
                    <a:gd name="T78" fmla="*/ 910 w 1085"/>
                    <a:gd name="T79" fmla="*/ 235 h 1503"/>
                    <a:gd name="T80" fmla="*/ 702 w 1085"/>
                    <a:gd name="T81" fmla="*/ 189 h 1503"/>
                    <a:gd name="T82" fmla="*/ 747 w 1085"/>
                    <a:gd name="T83" fmla="*/ 113 h 1503"/>
                    <a:gd name="T84" fmla="*/ 856 w 1085"/>
                    <a:gd name="T85" fmla="*/ 84 h 1503"/>
                    <a:gd name="T86" fmla="*/ 838 w 1085"/>
                    <a:gd name="T87" fmla="*/ 53 h 1503"/>
                    <a:gd name="T88" fmla="*/ 702 w 1085"/>
                    <a:gd name="T89" fmla="*/ 0 h 15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85"/>
                    <a:gd name="T136" fmla="*/ 0 h 1503"/>
                    <a:gd name="T137" fmla="*/ 1085 w 1085"/>
                    <a:gd name="T138" fmla="*/ 1503 h 150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85" h="1503">
                      <a:moveTo>
                        <a:pt x="702" y="0"/>
                      </a:moveTo>
                      <a:cubicBezTo>
                        <a:pt x="680" y="28"/>
                        <a:pt x="661" y="28"/>
                        <a:pt x="629" y="45"/>
                      </a:cubicBezTo>
                      <a:cubicBezTo>
                        <a:pt x="617" y="74"/>
                        <a:pt x="580" y="104"/>
                        <a:pt x="546" y="113"/>
                      </a:cubicBezTo>
                      <a:cubicBezTo>
                        <a:pt x="540" y="131"/>
                        <a:pt x="548" y="157"/>
                        <a:pt x="529" y="167"/>
                      </a:cubicBezTo>
                      <a:cubicBezTo>
                        <a:pt x="518" y="173"/>
                        <a:pt x="504" y="162"/>
                        <a:pt x="492" y="159"/>
                      </a:cubicBezTo>
                      <a:cubicBezTo>
                        <a:pt x="486" y="152"/>
                        <a:pt x="481" y="142"/>
                        <a:pt x="473" y="136"/>
                      </a:cubicBezTo>
                      <a:cubicBezTo>
                        <a:pt x="466" y="131"/>
                        <a:pt x="449" y="121"/>
                        <a:pt x="447" y="129"/>
                      </a:cubicBezTo>
                      <a:cubicBezTo>
                        <a:pt x="443" y="144"/>
                        <a:pt x="445" y="169"/>
                        <a:pt x="464" y="174"/>
                      </a:cubicBezTo>
                      <a:cubicBezTo>
                        <a:pt x="507" y="185"/>
                        <a:pt x="482" y="179"/>
                        <a:pt x="538" y="189"/>
                      </a:cubicBezTo>
                      <a:cubicBezTo>
                        <a:pt x="524" y="258"/>
                        <a:pt x="523" y="241"/>
                        <a:pt x="437" y="249"/>
                      </a:cubicBezTo>
                      <a:cubicBezTo>
                        <a:pt x="374" y="267"/>
                        <a:pt x="382" y="270"/>
                        <a:pt x="374" y="333"/>
                      </a:cubicBezTo>
                      <a:cubicBezTo>
                        <a:pt x="426" y="336"/>
                        <a:pt x="478" y="333"/>
                        <a:pt x="529" y="340"/>
                      </a:cubicBezTo>
                      <a:cubicBezTo>
                        <a:pt x="543" y="342"/>
                        <a:pt x="495" y="340"/>
                        <a:pt x="482" y="348"/>
                      </a:cubicBezTo>
                      <a:cubicBezTo>
                        <a:pt x="459" y="360"/>
                        <a:pt x="472" y="394"/>
                        <a:pt x="464" y="416"/>
                      </a:cubicBezTo>
                      <a:cubicBezTo>
                        <a:pt x="460" y="425"/>
                        <a:pt x="447" y="439"/>
                        <a:pt x="447" y="439"/>
                      </a:cubicBezTo>
                      <a:cubicBezTo>
                        <a:pt x="469" y="365"/>
                        <a:pt x="450" y="441"/>
                        <a:pt x="473" y="453"/>
                      </a:cubicBezTo>
                      <a:cubicBezTo>
                        <a:pt x="486" y="460"/>
                        <a:pt x="504" y="458"/>
                        <a:pt x="519" y="461"/>
                      </a:cubicBezTo>
                      <a:cubicBezTo>
                        <a:pt x="529" y="484"/>
                        <a:pt x="525" y="541"/>
                        <a:pt x="510" y="560"/>
                      </a:cubicBezTo>
                      <a:cubicBezTo>
                        <a:pt x="498" y="575"/>
                        <a:pt x="456" y="590"/>
                        <a:pt x="456" y="590"/>
                      </a:cubicBezTo>
                      <a:cubicBezTo>
                        <a:pt x="450" y="605"/>
                        <a:pt x="419" y="631"/>
                        <a:pt x="437" y="636"/>
                      </a:cubicBezTo>
                      <a:cubicBezTo>
                        <a:pt x="503" y="655"/>
                        <a:pt x="473" y="647"/>
                        <a:pt x="529" y="658"/>
                      </a:cubicBezTo>
                      <a:cubicBezTo>
                        <a:pt x="555" y="692"/>
                        <a:pt x="570" y="695"/>
                        <a:pt x="620" y="704"/>
                      </a:cubicBezTo>
                      <a:cubicBezTo>
                        <a:pt x="577" y="755"/>
                        <a:pt x="603" y="743"/>
                        <a:pt x="555" y="756"/>
                      </a:cubicBezTo>
                      <a:cubicBezTo>
                        <a:pt x="525" y="796"/>
                        <a:pt x="547" y="791"/>
                        <a:pt x="592" y="801"/>
                      </a:cubicBezTo>
                      <a:cubicBezTo>
                        <a:pt x="587" y="838"/>
                        <a:pt x="569" y="888"/>
                        <a:pt x="583" y="923"/>
                      </a:cubicBezTo>
                      <a:cubicBezTo>
                        <a:pt x="564" y="966"/>
                        <a:pt x="534" y="951"/>
                        <a:pt x="482" y="945"/>
                      </a:cubicBezTo>
                      <a:cubicBezTo>
                        <a:pt x="435" y="919"/>
                        <a:pt x="389" y="937"/>
                        <a:pt x="346" y="960"/>
                      </a:cubicBezTo>
                      <a:cubicBezTo>
                        <a:pt x="372" y="992"/>
                        <a:pt x="377" y="1024"/>
                        <a:pt x="391" y="1059"/>
                      </a:cubicBezTo>
                      <a:cubicBezTo>
                        <a:pt x="353" y="1080"/>
                        <a:pt x="335" y="1111"/>
                        <a:pt x="309" y="1142"/>
                      </a:cubicBezTo>
                      <a:cubicBezTo>
                        <a:pt x="297" y="1156"/>
                        <a:pt x="267" y="1146"/>
                        <a:pt x="246" y="1149"/>
                      </a:cubicBezTo>
                      <a:cubicBezTo>
                        <a:pt x="237" y="1154"/>
                        <a:pt x="220" y="1156"/>
                        <a:pt x="218" y="1165"/>
                      </a:cubicBezTo>
                      <a:cubicBezTo>
                        <a:pt x="216" y="1173"/>
                        <a:pt x="232" y="1179"/>
                        <a:pt x="237" y="1188"/>
                      </a:cubicBezTo>
                      <a:cubicBezTo>
                        <a:pt x="260" y="1231"/>
                        <a:pt x="248" y="1227"/>
                        <a:pt x="309" y="1240"/>
                      </a:cubicBezTo>
                      <a:cubicBezTo>
                        <a:pt x="349" y="1289"/>
                        <a:pt x="396" y="1273"/>
                        <a:pt x="473" y="1278"/>
                      </a:cubicBezTo>
                      <a:cubicBezTo>
                        <a:pt x="434" y="1301"/>
                        <a:pt x="429" y="1314"/>
                        <a:pt x="419" y="1353"/>
                      </a:cubicBezTo>
                      <a:cubicBezTo>
                        <a:pt x="381" y="1344"/>
                        <a:pt x="369" y="1351"/>
                        <a:pt x="337" y="1369"/>
                      </a:cubicBezTo>
                      <a:cubicBezTo>
                        <a:pt x="279" y="1352"/>
                        <a:pt x="320" y="1327"/>
                        <a:pt x="255" y="1308"/>
                      </a:cubicBezTo>
                      <a:cubicBezTo>
                        <a:pt x="231" y="1315"/>
                        <a:pt x="219" y="1316"/>
                        <a:pt x="201" y="1331"/>
                      </a:cubicBezTo>
                      <a:cubicBezTo>
                        <a:pt x="193" y="1338"/>
                        <a:pt x="192" y="1350"/>
                        <a:pt x="182" y="1353"/>
                      </a:cubicBezTo>
                      <a:cubicBezTo>
                        <a:pt x="166" y="1360"/>
                        <a:pt x="147" y="1358"/>
                        <a:pt x="128" y="1361"/>
                      </a:cubicBezTo>
                      <a:cubicBezTo>
                        <a:pt x="122" y="1369"/>
                        <a:pt x="114" y="1375"/>
                        <a:pt x="110" y="1384"/>
                      </a:cubicBezTo>
                      <a:cubicBezTo>
                        <a:pt x="105" y="1392"/>
                        <a:pt x="107" y="1401"/>
                        <a:pt x="100" y="1407"/>
                      </a:cubicBezTo>
                      <a:cubicBezTo>
                        <a:pt x="81" y="1423"/>
                        <a:pt x="27" y="1422"/>
                        <a:pt x="0" y="1429"/>
                      </a:cubicBezTo>
                      <a:cubicBezTo>
                        <a:pt x="62" y="1446"/>
                        <a:pt x="129" y="1435"/>
                        <a:pt x="192" y="1452"/>
                      </a:cubicBezTo>
                      <a:cubicBezTo>
                        <a:pt x="226" y="1472"/>
                        <a:pt x="267" y="1503"/>
                        <a:pt x="319" y="1460"/>
                      </a:cubicBezTo>
                      <a:cubicBezTo>
                        <a:pt x="334" y="1447"/>
                        <a:pt x="264" y="1429"/>
                        <a:pt x="264" y="1429"/>
                      </a:cubicBezTo>
                      <a:cubicBezTo>
                        <a:pt x="321" y="1399"/>
                        <a:pt x="385" y="1412"/>
                        <a:pt x="447" y="1429"/>
                      </a:cubicBezTo>
                      <a:cubicBezTo>
                        <a:pt x="456" y="1434"/>
                        <a:pt x="463" y="1443"/>
                        <a:pt x="473" y="1444"/>
                      </a:cubicBezTo>
                      <a:cubicBezTo>
                        <a:pt x="482" y="1445"/>
                        <a:pt x="492" y="1437"/>
                        <a:pt x="501" y="1437"/>
                      </a:cubicBezTo>
                      <a:cubicBezTo>
                        <a:pt x="534" y="1437"/>
                        <a:pt x="568" y="1442"/>
                        <a:pt x="601" y="1444"/>
                      </a:cubicBezTo>
                      <a:cubicBezTo>
                        <a:pt x="640" y="1455"/>
                        <a:pt x="649" y="1444"/>
                        <a:pt x="692" y="1452"/>
                      </a:cubicBezTo>
                      <a:cubicBezTo>
                        <a:pt x="714" y="1480"/>
                        <a:pt x="727" y="1480"/>
                        <a:pt x="765" y="1490"/>
                      </a:cubicBezTo>
                      <a:cubicBezTo>
                        <a:pt x="833" y="1485"/>
                        <a:pt x="883" y="1478"/>
                        <a:pt x="947" y="1467"/>
                      </a:cubicBezTo>
                      <a:cubicBezTo>
                        <a:pt x="938" y="1463"/>
                        <a:pt x="927" y="1459"/>
                        <a:pt x="920" y="1452"/>
                      </a:cubicBezTo>
                      <a:cubicBezTo>
                        <a:pt x="905" y="1439"/>
                        <a:pt x="883" y="1407"/>
                        <a:pt x="883" y="1407"/>
                      </a:cubicBezTo>
                      <a:cubicBezTo>
                        <a:pt x="892" y="1402"/>
                        <a:pt x="900" y="1396"/>
                        <a:pt x="910" y="1392"/>
                      </a:cubicBezTo>
                      <a:cubicBezTo>
                        <a:pt x="928" y="1385"/>
                        <a:pt x="965" y="1376"/>
                        <a:pt x="965" y="1376"/>
                      </a:cubicBezTo>
                      <a:cubicBezTo>
                        <a:pt x="938" y="1342"/>
                        <a:pt x="945" y="1365"/>
                        <a:pt x="965" y="1331"/>
                      </a:cubicBezTo>
                      <a:cubicBezTo>
                        <a:pt x="989" y="1289"/>
                        <a:pt x="992" y="1302"/>
                        <a:pt x="1056" y="1293"/>
                      </a:cubicBezTo>
                      <a:cubicBezTo>
                        <a:pt x="1062" y="1285"/>
                        <a:pt x="1073" y="1280"/>
                        <a:pt x="1074" y="1271"/>
                      </a:cubicBezTo>
                      <a:cubicBezTo>
                        <a:pt x="1085" y="1166"/>
                        <a:pt x="995" y="1173"/>
                        <a:pt x="901" y="1165"/>
                      </a:cubicBezTo>
                      <a:cubicBezTo>
                        <a:pt x="905" y="1142"/>
                        <a:pt x="901" y="1118"/>
                        <a:pt x="910" y="1097"/>
                      </a:cubicBezTo>
                      <a:cubicBezTo>
                        <a:pt x="914" y="1088"/>
                        <a:pt x="932" y="1089"/>
                        <a:pt x="938" y="1081"/>
                      </a:cubicBezTo>
                      <a:cubicBezTo>
                        <a:pt x="949" y="1068"/>
                        <a:pt x="957" y="1036"/>
                        <a:pt x="957" y="1036"/>
                      </a:cubicBezTo>
                      <a:cubicBezTo>
                        <a:pt x="931" y="974"/>
                        <a:pt x="957" y="1052"/>
                        <a:pt x="957" y="991"/>
                      </a:cubicBezTo>
                      <a:cubicBezTo>
                        <a:pt x="957" y="914"/>
                        <a:pt x="965" y="885"/>
                        <a:pt x="910" y="840"/>
                      </a:cubicBezTo>
                      <a:cubicBezTo>
                        <a:pt x="897" y="804"/>
                        <a:pt x="912" y="785"/>
                        <a:pt x="865" y="772"/>
                      </a:cubicBezTo>
                      <a:cubicBezTo>
                        <a:pt x="862" y="739"/>
                        <a:pt x="863" y="705"/>
                        <a:pt x="856" y="673"/>
                      </a:cubicBezTo>
                      <a:cubicBezTo>
                        <a:pt x="854" y="664"/>
                        <a:pt x="841" y="660"/>
                        <a:pt x="838" y="651"/>
                      </a:cubicBezTo>
                      <a:cubicBezTo>
                        <a:pt x="832" y="638"/>
                        <a:pt x="831" y="625"/>
                        <a:pt x="829" y="613"/>
                      </a:cubicBezTo>
                      <a:cubicBezTo>
                        <a:pt x="816" y="550"/>
                        <a:pt x="838" y="570"/>
                        <a:pt x="793" y="544"/>
                      </a:cubicBezTo>
                      <a:cubicBezTo>
                        <a:pt x="778" y="509"/>
                        <a:pt x="771" y="483"/>
                        <a:pt x="747" y="453"/>
                      </a:cubicBezTo>
                      <a:cubicBezTo>
                        <a:pt x="750" y="441"/>
                        <a:pt x="744" y="425"/>
                        <a:pt x="756" y="416"/>
                      </a:cubicBezTo>
                      <a:cubicBezTo>
                        <a:pt x="770" y="406"/>
                        <a:pt x="793" y="413"/>
                        <a:pt x="810" y="408"/>
                      </a:cubicBezTo>
                      <a:cubicBezTo>
                        <a:pt x="820" y="406"/>
                        <a:pt x="829" y="398"/>
                        <a:pt x="838" y="393"/>
                      </a:cubicBezTo>
                      <a:cubicBezTo>
                        <a:pt x="863" y="332"/>
                        <a:pt x="864" y="316"/>
                        <a:pt x="947" y="303"/>
                      </a:cubicBezTo>
                      <a:cubicBezTo>
                        <a:pt x="953" y="288"/>
                        <a:pt x="957" y="271"/>
                        <a:pt x="965" y="257"/>
                      </a:cubicBezTo>
                      <a:cubicBezTo>
                        <a:pt x="969" y="249"/>
                        <a:pt x="988" y="243"/>
                        <a:pt x="983" y="235"/>
                      </a:cubicBezTo>
                      <a:cubicBezTo>
                        <a:pt x="980" y="228"/>
                        <a:pt x="966" y="240"/>
                        <a:pt x="957" y="243"/>
                      </a:cubicBezTo>
                      <a:cubicBezTo>
                        <a:pt x="942" y="240"/>
                        <a:pt x="924" y="241"/>
                        <a:pt x="910" y="235"/>
                      </a:cubicBezTo>
                      <a:cubicBezTo>
                        <a:pt x="891" y="227"/>
                        <a:pt x="878" y="207"/>
                        <a:pt x="856" y="204"/>
                      </a:cubicBezTo>
                      <a:cubicBezTo>
                        <a:pt x="769" y="192"/>
                        <a:pt x="819" y="199"/>
                        <a:pt x="702" y="189"/>
                      </a:cubicBezTo>
                      <a:cubicBezTo>
                        <a:pt x="721" y="142"/>
                        <a:pt x="698" y="148"/>
                        <a:pt x="765" y="136"/>
                      </a:cubicBezTo>
                      <a:cubicBezTo>
                        <a:pt x="759" y="129"/>
                        <a:pt x="738" y="120"/>
                        <a:pt x="747" y="113"/>
                      </a:cubicBezTo>
                      <a:cubicBezTo>
                        <a:pt x="759" y="103"/>
                        <a:pt x="783" y="110"/>
                        <a:pt x="801" y="106"/>
                      </a:cubicBezTo>
                      <a:cubicBezTo>
                        <a:pt x="820" y="101"/>
                        <a:pt x="837" y="89"/>
                        <a:pt x="856" y="84"/>
                      </a:cubicBezTo>
                      <a:cubicBezTo>
                        <a:pt x="860" y="76"/>
                        <a:pt x="870" y="68"/>
                        <a:pt x="865" y="61"/>
                      </a:cubicBezTo>
                      <a:cubicBezTo>
                        <a:pt x="861" y="53"/>
                        <a:pt x="847" y="55"/>
                        <a:pt x="838" y="53"/>
                      </a:cubicBezTo>
                      <a:cubicBezTo>
                        <a:pt x="765" y="36"/>
                        <a:pt x="832" y="54"/>
                        <a:pt x="774" y="38"/>
                      </a:cubicBezTo>
                      <a:cubicBezTo>
                        <a:pt x="760" y="3"/>
                        <a:pt x="744" y="0"/>
                        <a:pt x="702" y="0"/>
                      </a:cubicBezTo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>
                <a:off x="5175" y="2619"/>
                <a:ext cx="400" cy="372"/>
                <a:chOff x="5175" y="2619"/>
                <a:chExt cx="400" cy="372"/>
              </a:xfrm>
            </p:grpSpPr>
            <p:sp>
              <p:nvSpPr>
                <p:cNvPr id="14535" name="Freeform 31"/>
                <p:cNvSpPr>
                  <a:spLocks/>
                </p:cNvSpPr>
                <p:nvPr/>
              </p:nvSpPr>
              <p:spPr bwMode="auto">
                <a:xfrm>
                  <a:off x="5175" y="2619"/>
                  <a:ext cx="400" cy="372"/>
                </a:xfrm>
                <a:custGeom>
                  <a:avLst/>
                  <a:gdLst>
                    <a:gd name="T0" fmla="*/ 0 w 1721"/>
                    <a:gd name="T1" fmla="*/ 0 h 1602"/>
                    <a:gd name="T2" fmla="*/ 0 w 1721"/>
                    <a:gd name="T3" fmla="*/ 0 h 1602"/>
                    <a:gd name="T4" fmla="*/ 0 w 1721"/>
                    <a:gd name="T5" fmla="*/ 0 h 1602"/>
                    <a:gd name="T6" fmla="*/ 0 w 1721"/>
                    <a:gd name="T7" fmla="*/ 0 h 1602"/>
                    <a:gd name="T8" fmla="*/ 0 w 1721"/>
                    <a:gd name="T9" fmla="*/ 0 h 1602"/>
                    <a:gd name="T10" fmla="*/ 0 w 1721"/>
                    <a:gd name="T11" fmla="*/ 0 h 1602"/>
                    <a:gd name="T12" fmla="*/ 0 w 1721"/>
                    <a:gd name="T13" fmla="*/ 0 h 1602"/>
                    <a:gd name="T14" fmla="*/ 0 w 1721"/>
                    <a:gd name="T15" fmla="*/ 0 h 1602"/>
                    <a:gd name="T16" fmla="*/ 0 w 1721"/>
                    <a:gd name="T17" fmla="*/ 0 h 1602"/>
                    <a:gd name="T18" fmla="*/ 0 w 1721"/>
                    <a:gd name="T19" fmla="*/ 0 h 1602"/>
                    <a:gd name="T20" fmla="*/ 0 w 1721"/>
                    <a:gd name="T21" fmla="*/ 0 h 1602"/>
                    <a:gd name="T22" fmla="*/ 0 w 1721"/>
                    <a:gd name="T23" fmla="*/ 0 h 1602"/>
                    <a:gd name="T24" fmla="*/ 0 w 1721"/>
                    <a:gd name="T25" fmla="*/ 0 h 1602"/>
                    <a:gd name="T26" fmla="*/ 0 w 1721"/>
                    <a:gd name="T27" fmla="*/ 0 h 1602"/>
                    <a:gd name="T28" fmla="*/ 0 w 1721"/>
                    <a:gd name="T29" fmla="*/ 0 h 1602"/>
                    <a:gd name="T30" fmla="*/ 0 w 1721"/>
                    <a:gd name="T31" fmla="*/ 0 h 1602"/>
                    <a:gd name="T32" fmla="*/ 0 w 1721"/>
                    <a:gd name="T33" fmla="*/ 0 h 1602"/>
                    <a:gd name="T34" fmla="*/ 0 w 1721"/>
                    <a:gd name="T35" fmla="*/ 0 h 1602"/>
                    <a:gd name="T36" fmla="*/ 0 w 1721"/>
                    <a:gd name="T37" fmla="*/ 0 h 16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21"/>
                    <a:gd name="T58" fmla="*/ 0 h 1602"/>
                    <a:gd name="T59" fmla="*/ 1721 w 1721"/>
                    <a:gd name="T60" fmla="*/ 1602 h 16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21" h="1602">
                      <a:moveTo>
                        <a:pt x="1696" y="326"/>
                      </a:moveTo>
                      <a:cubicBezTo>
                        <a:pt x="1639" y="727"/>
                        <a:pt x="1717" y="421"/>
                        <a:pt x="1597" y="652"/>
                      </a:cubicBezTo>
                      <a:cubicBezTo>
                        <a:pt x="1581" y="681"/>
                        <a:pt x="1593" y="727"/>
                        <a:pt x="1564" y="747"/>
                      </a:cubicBezTo>
                      <a:cubicBezTo>
                        <a:pt x="1506" y="788"/>
                        <a:pt x="1436" y="793"/>
                        <a:pt x="1370" y="813"/>
                      </a:cubicBezTo>
                      <a:cubicBezTo>
                        <a:pt x="1337" y="826"/>
                        <a:pt x="1271" y="846"/>
                        <a:pt x="1271" y="846"/>
                      </a:cubicBezTo>
                      <a:cubicBezTo>
                        <a:pt x="1143" y="1044"/>
                        <a:pt x="1102" y="1164"/>
                        <a:pt x="879" y="1238"/>
                      </a:cubicBezTo>
                      <a:cubicBezTo>
                        <a:pt x="763" y="1602"/>
                        <a:pt x="838" y="1387"/>
                        <a:pt x="718" y="1238"/>
                      </a:cubicBezTo>
                      <a:cubicBezTo>
                        <a:pt x="693" y="1210"/>
                        <a:pt x="652" y="1193"/>
                        <a:pt x="619" y="1172"/>
                      </a:cubicBezTo>
                      <a:cubicBezTo>
                        <a:pt x="644" y="1061"/>
                        <a:pt x="685" y="846"/>
                        <a:pt x="586" y="747"/>
                      </a:cubicBezTo>
                      <a:cubicBezTo>
                        <a:pt x="508" y="669"/>
                        <a:pt x="371" y="702"/>
                        <a:pt x="264" y="685"/>
                      </a:cubicBezTo>
                      <a:cubicBezTo>
                        <a:pt x="25" y="528"/>
                        <a:pt x="0" y="594"/>
                        <a:pt x="165" y="359"/>
                      </a:cubicBezTo>
                      <a:cubicBezTo>
                        <a:pt x="223" y="66"/>
                        <a:pt x="128" y="256"/>
                        <a:pt x="392" y="227"/>
                      </a:cubicBezTo>
                      <a:cubicBezTo>
                        <a:pt x="462" y="219"/>
                        <a:pt x="516" y="153"/>
                        <a:pt x="586" y="132"/>
                      </a:cubicBezTo>
                      <a:cubicBezTo>
                        <a:pt x="784" y="0"/>
                        <a:pt x="912" y="132"/>
                        <a:pt x="1110" y="194"/>
                      </a:cubicBezTo>
                      <a:cubicBezTo>
                        <a:pt x="1176" y="215"/>
                        <a:pt x="1304" y="260"/>
                        <a:pt x="1304" y="260"/>
                      </a:cubicBezTo>
                      <a:cubicBezTo>
                        <a:pt x="1337" y="355"/>
                        <a:pt x="1300" y="483"/>
                        <a:pt x="1370" y="553"/>
                      </a:cubicBezTo>
                      <a:cubicBezTo>
                        <a:pt x="1399" y="582"/>
                        <a:pt x="1440" y="512"/>
                        <a:pt x="1469" y="487"/>
                      </a:cubicBezTo>
                      <a:cubicBezTo>
                        <a:pt x="1721" y="277"/>
                        <a:pt x="1412" y="491"/>
                        <a:pt x="1663" y="326"/>
                      </a:cubicBezTo>
                      <a:cubicBezTo>
                        <a:pt x="1709" y="458"/>
                        <a:pt x="1696" y="458"/>
                        <a:pt x="1696" y="326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36" name="Freeform 32"/>
                <p:cNvSpPr>
                  <a:spLocks/>
                </p:cNvSpPr>
                <p:nvPr/>
              </p:nvSpPr>
              <p:spPr bwMode="auto">
                <a:xfrm>
                  <a:off x="5175" y="2619"/>
                  <a:ext cx="400" cy="372"/>
                </a:xfrm>
                <a:custGeom>
                  <a:avLst/>
                  <a:gdLst>
                    <a:gd name="T0" fmla="*/ 394 w 400"/>
                    <a:gd name="T1" fmla="*/ 76 h 372"/>
                    <a:gd name="T2" fmla="*/ 371 w 400"/>
                    <a:gd name="T3" fmla="*/ 152 h 372"/>
                    <a:gd name="T4" fmla="*/ 363 w 400"/>
                    <a:gd name="T5" fmla="*/ 174 h 372"/>
                    <a:gd name="T6" fmla="*/ 318 w 400"/>
                    <a:gd name="T7" fmla="*/ 189 h 372"/>
                    <a:gd name="T8" fmla="*/ 295 w 400"/>
                    <a:gd name="T9" fmla="*/ 197 h 372"/>
                    <a:gd name="T10" fmla="*/ 204 w 400"/>
                    <a:gd name="T11" fmla="*/ 288 h 372"/>
                    <a:gd name="T12" fmla="*/ 167 w 400"/>
                    <a:gd name="T13" fmla="*/ 288 h 372"/>
                    <a:gd name="T14" fmla="*/ 144 w 400"/>
                    <a:gd name="T15" fmla="*/ 272 h 372"/>
                    <a:gd name="T16" fmla="*/ 136 w 400"/>
                    <a:gd name="T17" fmla="*/ 174 h 372"/>
                    <a:gd name="T18" fmla="*/ 62 w 400"/>
                    <a:gd name="T19" fmla="*/ 159 h 372"/>
                    <a:gd name="T20" fmla="*/ 39 w 400"/>
                    <a:gd name="T21" fmla="*/ 84 h 372"/>
                    <a:gd name="T22" fmla="*/ 91 w 400"/>
                    <a:gd name="T23" fmla="*/ 53 h 372"/>
                    <a:gd name="T24" fmla="*/ 136 w 400"/>
                    <a:gd name="T25" fmla="*/ 31 h 372"/>
                    <a:gd name="T26" fmla="*/ 258 w 400"/>
                    <a:gd name="T27" fmla="*/ 45 h 372"/>
                    <a:gd name="T28" fmla="*/ 303 w 400"/>
                    <a:gd name="T29" fmla="*/ 61 h 372"/>
                    <a:gd name="T30" fmla="*/ 318 w 400"/>
                    <a:gd name="T31" fmla="*/ 129 h 372"/>
                    <a:gd name="T32" fmla="*/ 341 w 400"/>
                    <a:gd name="T33" fmla="*/ 113 h 372"/>
                    <a:gd name="T34" fmla="*/ 386 w 400"/>
                    <a:gd name="T35" fmla="*/ 76 h 372"/>
                    <a:gd name="T36" fmla="*/ 394 w 400"/>
                    <a:gd name="T37" fmla="*/ 76 h 37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0"/>
                    <a:gd name="T58" fmla="*/ 0 h 372"/>
                    <a:gd name="T59" fmla="*/ 400 w 400"/>
                    <a:gd name="T60" fmla="*/ 372 h 37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0" h="372">
                      <a:moveTo>
                        <a:pt x="394" y="76"/>
                      </a:moveTo>
                      <a:cubicBezTo>
                        <a:pt x="381" y="169"/>
                        <a:pt x="399" y="98"/>
                        <a:pt x="371" y="152"/>
                      </a:cubicBezTo>
                      <a:cubicBezTo>
                        <a:pt x="367" y="158"/>
                        <a:pt x="370" y="169"/>
                        <a:pt x="363" y="174"/>
                      </a:cubicBezTo>
                      <a:cubicBezTo>
                        <a:pt x="350" y="183"/>
                        <a:pt x="334" y="184"/>
                        <a:pt x="318" y="189"/>
                      </a:cubicBezTo>
                      <a:cubicBezTo>
                        <a:pt x="311" y="192"/>
                        <a:pt x="295" y="197"/>
                        <a:pt x="295" y="197"/>
                      </a:cubicBezTo>
                      <a:cubicBezTo>
                        <a:pt x="266" y="243"/>
                        <a:pt x="256" y="270"/>
                        <a:pt x="204" y="288"/>
                      </a:cubicBezTo>
                      <a:cubicBezTo>
                        <a:pt x="177" y="372"/>
                        <a:pt x="195" y="322"/>
                        <a:pt x="167" y="288"/>
                      </a:cubicBezTo>
                      <a:cubicBezTo>
                        <a:pt x="161" y="281"/>
                        <a:pt x="152" y="277"/>
                        <a:pt x="144" y="272"/>
                      </a:cubicBezTo>
                      <a:cubicBezTo>
                        <a:pt x="150" y="247"/>
                        <a:pt x="159" y="197"/>
                        <a:pt x="136" y="174"/>
                      </a:cubicBezTo>
                      <a:cubicBezTo>
                        <a:pt x="118" y="156"/>
                        <a:pt x="86" y="163"/>
                        <a:pt x="62" y="159"/>
                      </a:cubicBezTo>
                      <a:cubicBezTo>
                        <a:pt x="6" y="123"/>
                        <a:pt x="0" y="138"/>
                        <a:pt x="39" y="84"/>
                      </a:cubicBezTo>
                      <a:cubicBezTo>
                        <a:pt x="52" y="16"/>
                        <a:pt x="30" y="60"/>
                        <a:pt x="91" y="53"/>
                      </a:cubicBezTo>
                      <a:cubicBezTo>
                        <a:pt x="108" y="51"/>
                        <a:pt x="120" y="36"/>
                        <a:pt x="136" y="31"/>
                      </a:cubicBezTo>
                      <a:cubicBezTo>
                        <a:pt x="182" y="0"/>
                        <a:pt x="212" y="31"/>
                        <a:pt x="258" y="45"/>
                      </a:cubicBezTo>
                      <a:cubicBezTo>
                        <a:pt x="273" y="50"/>
                        <a:pt x="303" y="61"/>
                        <a:pt x="303" y="61"/>
                      </a:cubicBezTo>
                      <a:cubicBezTo>
                        <a:pt x="311" y="83"/>
                        <a:pt x="302" y="112"/>
                        <a:pt x="318" y="129"/>
                      </a:cubicBezTo>
                      <a:cubicBezTo>
                        <a:pt x="325" y="135"/>
                        <a:pt x="335" y="119"/>
                        <a:pt x="341" y="113"/>
                      </a:cubicBezTo>
                      <a:cubicBezTo>
                        <a:pt x="400" y="65"/>
                        <a:pt x="328" y="114"/>
                        <a:pt x="386" y="76"/>
                      </a:cubicBezTo>
                      <a:cubicBezTo>
                        <a:pt x="397" y="107"/>
                        <a:pt x="394" y="107"/>
                        <a:pt x="394" y="76"/>
                      </a:cubicBezTo>
                    </a:path>
                  </a:pathLst>
                </a:custGeom>
                <a:noFill/>
                <a:ln w="19050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2" name="Group 36"/>
              <p:cNvGrpSpPr>
                <a:grpSpLocks/>
              </p:cNvGrpSpPr>
              <p:nvPr/>
            </p:nvGrpSpPr>
            <p:grpSpPr bwMode="auto">
              <a:xfrm>
                <a:off x="3409" y="2937"/>
                <a:ext cx="601" cy="752"/>
                <a:chOff x="3409" y="2937"/>
                <a:chExt cx="601" cy="752"/>
              </a:xfrm>
            </p:grpSpPr>
            <p:sp>
              <p:nvSpPr>
                <p:cNvPr id="14533" name="Freeform 34"/>
                <p:cNvSpPr>
                  <a:spLocks/>
                </p:cNvSpPr>
                <p:nvPr/>
              </p:nvSpPr>
              <p:spPr bwMode="auto">
                <a:xfrm>
                  <a:off x="3412" y="2937"/>
                  <a:ext cx="598" cy="747"/>
                </a:xfrm>
                <a:custGeom>
                  <a:avLst/>
                  <a:gdLst>
                    <a:gd name="T0" fmla="*/ 0 w 5151"/>
                    <a:gd name="T1" fmla="*/ 0 h 6431"/>
                    <a:gd name="T2" fmla="*/ 0 w 5151"/>
                    <a:gd name="T3" fmla="*/ 0 h 6431"/>
                    <a:gd name="T4" fmla="*/ 0 w 5151"/>
                    <a:gd name="T5" fmla="*/ 0 h 6431"/>
                    <a:gd name="T6" fmla="*/ 0 w 5151"/>
                    <a:gd name="T7" fmla="*/ 0 h 6431"/>
                    <a:gd name="T8" fmla="*/ 0 w 5151"/>
                    <a:gd name="T9" fmla="*/ 0 h 6431"/>
                    <a:gd name="T10" fmla="*/ 0 w 5151"/>
                    <a:gd name="T11" fmla="*/ 0 h 6431"/>
                    <a:gd name="T12" fmla="*/ 0 w 5151"/>
                    <a:gd name="T13" fmla="*/ 0 h 6431"/>
                    <a:gd name="T14" fmla="*/ 0 w 5151"/>
                    <a:gd name="T15" fmla="*/ 0 h 6431"/>
                    <a:gd name="T16" fmla="*/ 0 w 5151"/>
                    <a:gd name="T17" fmla="*/ 0 h 6431"/>
                    <a:gd name="T18" fmla="*/ 0 w 5151"/>
                    <a:gd name="T19" fmla="*/ 0 h 6431"/>
                    <a:gd name="T20" fmla="*/ 0 w 5151"/>
                    <a:gd name="T21" fmla="*/ 0 h 6431"/>
                    <a:gd name="T22" fmla="*/ 0 w 5151"/>
                    <a:gd name="T23" fmla="*/ 0 h 6431"/>
                    <a:gd name="T24" fmla="*/ 0 w 5151"/>
                    <a:gd name="T25" fmla="*/ 0 h 6431"/>
                    <a:gd name="T26" fmla="*/ 0 w 5151"/>
                    <a:gd name="T27" fmla="*/ 0 h 6431"/>
                    <a:gd name="T28" fmla="*/ 0 w 5151"/>
                    <a:gd name="T29" fmla="*/ 0 h 6431"/>
                    <a:gd name="T30" fmla="*/ 0 w 5151"/>
                    <a:gd name="T31" fmla="*/ 0 h 6431"/>
                    <a:gd name="T32" fmla="*/ 0 w 5151"/>
                    <a:gd name="T33" fmla="*/ 0 h 6431"/>
                    <a:gd name="T34" fmla="*/ 0 w 5151"/>
                    <a:gd name="T35" fmla="*/ 0 h 6431"/>
                    <a:gd name="T36" fmla="*/ 0 w 5151"/>
                    <a:gd name="T37" fmla="*/ 0 h 6431"/>
                    <a:gd name="T38" fmla="*/ 0 w 5151"/>
                    <a:gd name="T39" fmla="*/ 0 h 6431"/>
                    <a:gd name="T40" fmla="*/ 0 w 5151"/>
                    <a:gd name="T41" fmla="*/ 0 h 6431"/>
                    <a:gd name="T42" fmla="*/ 0 w 5151"/>
                    <a:gd name="T43" fmla="*/ 0 h 6431"/>
                    <a:gd name="T44" fmla="*/ 0 w 5151"/>
                    <a:gd name="T45" fmla="*/ 0 h 6431"/>
                    <a:gd name="T46" fmla="*/ 0 w 5151"/>
                    <a:gd name="T47" fmla="*/ 0 h 6431"/>
                    <a:gd name="T48" fmla="*/ 0 w 5151"/>
                    <a:gd name="T49" fmla="*/ 0 h 6431"/>
                    <a:gd name="T50" fmla="*/ 0 w 5151"/>
                    <a:gd name="T51" fmla="*/ 0 h 6431"/>
                    <a:gd name="T52" fmla="*/ 0 w 5151"/>
                    <a:gd name="T53" fmla="*/ 0 h 6431"/>
                    <a:gd name="T54" fmla="*/ 0 w 5151"/>
                    <a:gd name="T55" fmla="*/ 0 h 6431"/>
                    <a:gd name="T56" fmla="*/ 0 w 5151"/>
                    <a:gd name="T57" fmla="*/ 0 h 6431"/>
                    <a:gd name="T58" fmla="*/ 0 w 5151"/>
                    <a:gd name="T59" fmla="*/ 0 h 6431"/>
                    <a:gd name="T60" fmla="*/ 0 w 5151"/>
                    <a:gd name="T61" fmla="*/ 0 h 6431"/>
                    <a:gd name="T62" fmla="*/ 0 w 5151"/>
                    <a:gd name="T63" fmla="*/ 0 h 6431"/>
                    <a:gd name="T64" fmla="*/ 0 w 5151"/>
                    <a:gd name="T65" fmla="*/ 0 h 6431"/>
                    <a:gd name="T66" fmla="*/ 0 w 5151"/>
                    <a:gd name="T67" fmla="*/ 0 h 6431"/>
                    <a:gd name="T68" fmla="*/ 0 w 5151"/>
                    <a:gd name="T69" fmla="*/ 0 h 6431"/>
                    <a:gd name="T70" fmla="*/ 0 w 5151"/>
                    <a:gd name="T71" fmla="*/ 0 h 6431"/>
                    <a:gd name="T72" fmla="*/ 0 w 5151"/>
                    <a:gd name="T73" fmla="*/ 0 h 64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151"/>
                    <a:gd name="T112" fmla="*/ 0 h 6431"/>
                    <a:gd name="T113" fmla="*/ 5151 w 5151"/>
                    <a:gd name="T114" fmla="*/ 6431 h 64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151" h="6431">
                      <a:moveTo>
                        <a:pt x="1477" y="82"/>
                      </a:moveTo>
                      <a:cubicBezTo>
                        <a:pt x="1585" y="99"/>
                        <a:pt x="2088" y="140"/>
                        <a:pt x="2262" y="214"/>
                      </a:cubicBezTo>
                      <a:cubicBezTo>
                        <a:pt x="2468" y="305"/>
                        <a:pt x="2608" y="511"/>
                        <a:pt x="2848" y="536"/>
                      </a:cubicBezTo>
                      <a:cubicBezTo>
                        <a:pt x="3170" y="569"/>
                        <a:pt x="3500" y="577"/>
                        <a:pt x="3822" y="602"/>
                      </a:cubicBezTo>
                      <a:cubicBezTo>
                        <a:pt x="3863" y="668"/>
                        <a:pt x="3888" y="759"/>
                        <a:pt x="3954" y="800"/>
                      </a:cubicBezTo>
                      <a:cubicBezTo>
                        <a:pt x="4028" y="850"/>
                        <a:pt x="4185" y="784"/>
                        <a:pt x="4210" y="866"/>
                      </a:cubicBezTo>
                      <a:cubicBezTo>
                        <a:pt x="4367" y="1444"/>
                        <a:pt x="4251" y="1453"/>
                        <a:pt x="3954" y="1643"/>
                      </a:cubicBezTo>
                      <a:cubicBezTo>
                        <a:pt x="4003" y="2055"/>
                        <a:pt x="4028" y="2642"/>
                        <a:pt x="4408" y="2881"/>
                      </a:cubicBezTo>
                      <a:cubicBezTo>
                        <a:pt x="4325" y="3129"/>
                        <a:pt x="4160" y="3252"/>
                        <a:pt x="4020" y="3467"/>
                      </a:cubicBezTo>
                      <a:cubicBezTo>
                        <a:pt x="4045" y="3731"/>
                        <a:pt x="4012" y="3996"/>
                        <a:pt x="4086" y="4251"/>
                      </a:cubicBezTo>
                      <a:cubicBezTo>
                        <a:pt x="4111" y="4326"/>
                        <a:pt x="4226" y="4326"/>
                        <a:pt x="4276" y="4384"/>
                      </a:cubicBezTo>
                      <a:cubicBezTo>
                        <a:pt x="4804" y="4986"/>
                        <a:pt x="4301" y="4606"/>
                        <a:pt x="4730" y="4904"/>
                      </a:cubicBezTo>
                      <a:cubicBezTo>
                        <a:pt x="4870" y="5325"/>
                        <a:pt x="5151" y="5242"/>
                        <a:pt x="4606" y="5358"/>
                      </a:cubicBezTo>
                      <a:cubicBezTo>
                        <a:pt x="4581" y="5556"/>
                        <a:pt x="4647" y="5779"/>
                        <a:pt x="4540" y="5944"/>
                      </a:cubicBezTo>
                      <a:cubicBezTo>
                        <a:pt x="4466" y="6060"/>
                        <a:pt x="4144" y="6076"/>
                        <a:pt x="4144" y="6076"/>
                      </a:cubicBezTo>
                      <a:cubicBezTo>
                        <a:pt x="3739" y="6357"/>
                        <a:pt x="3261" y="6134"/>
                        <a:pt x="2848" y="6398"/>
                      </a:cubicBezTo>
                      <a:cubicBezTo>
                        <a:pt x="2674" y="6373"/>
                        <a:pt x="2468" y="6431"/>
                        <a:pt x="2319" y="6332"/>
                      </a:cubicBezTo>
                      <a:cubicBezTo>
                        <a:pt x="2212" y="6258"/>
                        <a:pt x="2196" y="5944"/>
                        <a:pt x="2196" y="5944"/>
                      </a:cubicBezTo>
                      <a:cubicBezTo>
                        <a:pt x="2229" y="5572"/>
                        <a:pt x="2319" y="5209"/>
                        <a:pt x="2319" y="4838"/>
                      </a:cubicBezTo>
                      <a:cubicBezTo>
                        <a:pt x="2319" y="4623"/>
                        <a:pt x="1865" y="4384"/>
                        <a:pt x="1865" y="4384"/>
                      </a:cubicBezTo>
                      <a:cubicBezTo>
                        <a:pt x="1824" y="4318"/>
                        <a:pt x="1766" y="4260"/>
                        <a:pt x="1733" y="4185"/>
                      </a:cubicBezTo>
                      <a:cubicBezTo>
                        <a:pt x="1700" y="4119"/>
                        <a:pt x="1742" y="3996"/>
                        <a:pt x="1676" y="3987"/>
                      </a:cubicBezTo>
                      <a:cubicBezTo>
                        <a:pt x="1535" y="3971"/>
                        <a:pt x="1279" y="4119"/>
                        <a:pt x="1279" y="4119"/>
                      </a:cubicBezTo>
                      <a:cubicBezTo>
                        <a:pt x="1221" y="4202"/>
                        <a:pt x="1032" y="4697"/>
                        <a:pt x="1023" y="4706"/>
                      </a:cubicBezTo>
                      <a:cubicBezTo>
                        <a:pt x="974" y="4755"/>
                        <a:pt x="891" y="4747"/>
                        <a:pt x="825" y="4772"/>
                      </a:cubicBezTo>
                      <a:cubicBezTo>
                        <a:pt x="635" y="4582"/>
                        <a:pt x="528" y="4400"/>
                        <a:pt x="305" y="4251"/>
                      </a:cubicBezTo>
                      <a:cubicBezTo>
                        <a:pt x="264" y="4185"/>
                        <a:pt x="206" y="4128"/>
                        <a:pt x="173" y="4053"/>
                      </a:cubicBezTo>
                      <a:cubicBezTo>
                        <a:pt x="115" y="3929"/>
                        <a:pt x="41" y="3665"/>
                        <a:pt x="41" y="3665"/>
                      </a:cubicBezTo>
                      <a:cubicBezTo>
                        <a:pt x="66" y="3451"/>
                        <a:pt x="0" y="3203"/>
                        <a:pt x="107" y="3013"/>
                      </a:cubicBezTo>
                      <a:cubicBezTo>
                        <a:pt x="181" y="2889"/>
                        <a:pt x="503" y="2881"/>
                        <a:pt x="503" y="2881"/>
                      </a:cubicBezTo>
                      <a:cubicBezTo>
                        <a:pt x="569" y="2666"/>
                        <a:pt x="685" y="2509"/>
                        <a:pt x="759" y="2295"/>
                      </a:cubicBezTo>
                      <a:cubicBezTo>
                        <a:pt x="776" y="2006"/>
                        <a:pt x="652" y="437"/>
                        <a:pt x="1279" y="214"/>
                      </a:cubicBezTo>
                      <a:cubicBezTo>
                        <a:pt x="1321" y="148"/>
                        <a:pt x="1329" y="24"/>
                        <a:pt x="1411" y="16"/>
                      </a:cubicBezTo>
                      <a:cubicBezTo>
                        <a:pt x="1543" y="0"/>
                        <a:pt x="1667" y="107"/>
                        <a:pt x="1799" y="148"/>
                      </a:cubicBezTo>
                      <a:cubicBezTo>
                        <a:pt x="1907" y="181"/>
                        <a:pt x="2022" y="189"/>
                        <a:pt x="2130" y="214"/>
                      </a:cubicBezTo>
                      <a:cubicBezTo>
                        <a:pt x="2740" y="635"/>
                        <a:pt x="2130" y="511"/>
                        <a:pt x="3368" y="602"/>
                      </a:cubicBezTo>
                      <a:cubicBezTo>
                        <a:pt x="3500" y="817"/>
                        <a:pt x="3492" y="726"/>
                        <a:pt x="3492" y="866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34" name="Freeform 35"/>
                <p:cNvSpPr>
                  <a:spLocks noEditPoints="1"/>
                </p:cNvSpPr>
                <p:nvPr/>
              </p:nvSpPr>
              <p:spPr bwMode="auto">
                <a:xfrm>
                  <a:off x="3409" y="2938"/>
                  <a:ext cx="574" cy="751"/>
                </a:xfrm>
                <a:custGeom>
                  <a:avLst/>
                  <a:gdLst>
                    <a:gd name="T0" fmla="*/ 0 w 4947"/>
                    <a:gd name="T1" fmla="*/ 0 h 6463"/>
                    <a:gd name="T2" fmla="*/ 0 w 4947"/>
                    <a:gd name="T3" fmla="*/ 0 h 6463"/>
                    <a:gd name="T4" fmla="*/ 0 w 4947"/>
                    <a:gd name="T5" fmla="*/ 0 h 6463"/>
                    <a:gd name="T6" fmla="*/ 0 w 4947"/>
                    <a:gd name="T7" fmla="*/ 0 h 6463"/>
                    <a:gd name="T8" fmla="*/ 0 w 4947"/>
                    <a:gd name="T9" fmla="*/ 0 h 6463"/>
                    <a:gd name="T10" fmla="*/ 0 w 4947"/>
                    <a:gd name="T11" fmla="*/ 0 h 6463"/>
                    <a:gd name="T12" fmla="*/ 0 w 4947"/>
                    <a:gd name="T13" fmla="*/ 0 h 6463"/>
                    <a:gd name="T14" fmla="*/ 0 w 4947"/>
                    <a:gd name="T15" fmla="*/ 0 h 6463"/>
                    <a:gd name="T16" fmla="*/ 0 w 4947"/>
                    <a:gd name="T17" fmla="*/ 0 h 6463"/>
                    <a:gd name="T18" fmla="*/ 0 w 4947"/>
                    <a:gd name="T19" fmla="*/ 0 h 6463"/>
                    <a:gd name="T20" fmla="*/ 0 w 4947"/>
                    <a:gd name="T21" fmla="*/ 0 h 6463"/>
                    <a:gd name="T22" fmla="*/ 0 w 4947"/>
                    <a:gd name="T23" fmla="*/ 0 h 6463"/>
                    <a:gd name="T24" fmla="*/ 0 w 4947"/>
                    <a:gd name="T25" fmla="*/ 0 h 6463"/>
                    <a:gd name="T26" fmla="*/ 0 w 4947"/>
                    <a:gd name="T27" fmla="*/ 0 h 6463"/>
                    <a:gd name="T28" fmla="*/ 0 w 4947"/>
                    <a:gd name="T29" fmla="*/ 0 h 6463"/>
                    <a:gd name="T30" fmla="*/ 0 w 4947"/>
                    <a:gd name="T31" fmla="*/ 0 h 6463"/>
                    <a:gd name="T32" fmla="*/ 0 w 4947"/>
                    <a:gd name="T33" fmla="*/ 0 h 6463"/>
                    <a:gd name="T34" fmla="*/ 0 w 4947"/>
                    <a:gd name="T35" fmla="*/ 0 h 6463"/>
                    <a:gd name="T36" fmla="*/ 0 w 4947"/>
                    <a:gd name="T37" fmla="*/ 0 h 6463"/>
                    <a:gd name="T38" fmla="*/ 0 w 4947"/>
                    <a:gd name="T39" fmla="*/ 0 h 6463"/>
                    <a:gd name="T40" fmla="*/ 0 w 4947"/>
                    <a:gd name="T41" fmla="*/ 0 h 6463"/>
                    <a:gd name="T42" fmla="*/ 0 w 4947"/>
                    <a:gd name="T43" fmla="*/ 0 h 6463"/>
                    <a:gd name="T44" fmla="*/ 0 w 4947"/>
                    <a:gd name="T45" fmla="*/ 0 h 6463"/>
                    <a:gd name="T46" fmla="*/ 0 w 4947"/>
                    <a:gd name="T47" fmla="*/ 0 h 6463"/>
                    <a:gd name="T48" fmla="*/ 0 w 4947"/>
                    <a:gd name="T49" fmla="*/ 0 h 6463"/>
                    <a:gd name="T50" fmla="*/ 0 w 4947"/>
                    <a:gd name="T51" fmla="*/ 0 h 6463"/>
                    <a:gd name="T52" fmla="*/ 0 w 4947"/>
                    <a:gd name="T53" fmla="*/ 0 h 6463"/>
                    <a:gd name="T54" fmla="*/ 0 w 4947"/>
                    <a:gd name="T55" fmla="*/ 0 h 6463"/>
                    <a:gd name="T56" fmla="*/ 0 w 4947"/>
                    <a:gd name="T57" fmla="*/ 0 h 6463"/>
                    <a:gd name="T58" fmla="*/ 0 w 4947"/>
                    <a:gd name="T59" fmla="*/ 0 h 6463"/>
                    <a:gd name="T60" fmla="*/ 0 w 4947"/>
                    <a:gd name="T61" fmla="*/ 0 h 6463"/>
                    <a:gd name="T62" fmla="*/ 0 w 4947"/>
                    <a:gd name="T63" fmla="*/ 0 h 6463"/>
                    <a:gd name="T64" fmla="*/ 0 w 4947"/>
                    <a:gd name="T65" fmla="*/ 0 h 6463"/>
                    <a:gd name="T66" fmla="*/ 0 w 4947"/>
                    <a:gd name="T67" fmla="*/ 0 h 6463"/>
                    <a:gd name="T68" fmla="*/ 0 w 4947"/>
                    <a:gd name="T69" fmla="*/ 0 h 6463"/>
                    <a:gd name="T70" fmla="*/ 0 w 4947"/>
                    <a:gd name="T71" fmla="*/ 0 h 6463"/>
                    <a:gd name="T72" fmla="*/ 0 w 4947"/>
                    <a:gd name="T73" fmla="*/ 0 h 6463"/>
                    <a:gd name="T74" fmla="*/ 0 w 4947"/>
                    <a:gd name="T75" fmla="*/ 0 h 6463"/>
                    <a:gd name="T76" fmla="*/ 0 w 4947"/>
                    <a:gd name="T77" fmla="*/ 0 h 6463"/>
                    <a:gd name="T78" fmla="*/ 0 w 4947"/>
                    <a:gd name="T79" fmla="*/ 0 h 6463"/>
                    <a:gd name="T80" fmla="*/ 0 w 4947"/>
                    <a:gd name="T81" fmla="*/ 0 h 6463"/>
                    <a:gd name="T82" fmla="*/ 0 w 4947"/>
                    <a:gd name="T83" fmla="*/ 0 h 6463"/>
                    <a:gd name="T84" fmla="*/ 0 w 4947"/>
                    <a:gd name="T85" fmla="*/ 0 h 6463"/>
                    <a:gd name="T86" fmla="*/ 0 w 4947"/>
                    <a:gd name="T87" fmla="*/ 0 h 6463"/>
                    <a:gd name="T88" fmla="*/ 0 w 4947"/>
                    <a:gd name="T89" fmla="*/ 0 h 6463"/>
                    <a:gd name="T90" fmla="*/ 0 w 4947"/>
                    <a:gd name="T91" fmla="*/ 0 h 6463"/>
                    <a:gd name="T92" fmla="*/ 0 w 4947"/>
                    <a:gd name="T93" fmla="*/ 0 h 6463"/>
                    <a:gd name="T94" fmla="*/ 0 w 4947"/>
                    <a:gd name="T95" fmla="*/ 0 h 6463"/>
                    <a:gd name="T96" fmla="*/ 0 w 4947"/>
                    <a:gd name="T97" fmla="*/ 0 h 6463"/>
                    <a:gd name="T98" fmla="*/ 0 w 4947"/>
                    <a:gd name="T99" fmla="*/ 0 h 6463"/>
                    <a:gd name="T100" fmla="*/ 0 w 4947"/>
                    <a:gd name="T101" fmla="*/ 0 h 6463"/>
                    <a:gd name="T102" fmla="*/ 0 w 4947"/>
                    <a:gd name="T103" fmla="*/ 0 h 6463"/>
                    <a:gd name="T104" fmla="*/ 0 w 4947"/>
                    <a:gd name="T105" fmla="*/ 0 h 6463"/>
                    <a:gd name="T106" fmla="*/ 0 w 4947"/>
                    <a:gd name="T107" fmla="*/ 0 h 6463"/>
                    <a:gd name="T108" fmla="*/ 0 w 4947"/>
                    <a:gd name="T109" fmla="*/ 0 h 6463"/>
                    <a:gd name="T110" fmla="*/ 0 w 4947"/>
                    <a:gd name="T111" fmla="*/ 0 h 6463"/>
                    <a:gd name="T112" fmla="*/ 0 w 4947"/>
                    <a:gd name="T113" fmla="*/ 0 h 6463"/>
                    <a:gd name="T114" fmla="*/ 0 w 4947"/>
                    <a:gd name="T115" fmla="*/ 0 h 6463"/>
                    <a:gd name="T116" fmla="*/ 0 w 4947"/>
                    <a:gd name="T117" fmla="*/ 0 h 64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947"/>
                    <a:gd name="T178" fmla="*/ 0 h 6463"/>
                    <a:gd name="T179" fmla="*/ 4947 w 4947"/>
                    <a:gd name="T180" fmla="*/ 6463 h 64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947" h="6463">
                      <a:moveTo>
                        <a:pt x="1519" y="0"/>
                      </a:moveTo>
                      <a:lnTo>
                        <a:pt x="1544" y="3"/>
                      </a:lnTo>
                      <a:lnTo>
                        <a:pt x="1580" y="8"/>
                      </a:lnTo>
                      <a:lnTo>
                        <a:pt x="1616" y="12"/>
                      </a:lnTo>
                      <a:lnTo>
                        <a:pt x="1662" y="17"/>
                      </a:lnTo>
                      <a:lnTo>
                        <a:pt x="1770" y="30"/>
                      </a:lnTo>
                      <a:lnTo>
                        <a:pt x="1888" y="45"/>
                      </a:lnTo>
                      <a:lnTo>
                        <a:pt x="2010" y="62"/>
                      </a:lnTo>
                      <a:lnTo>
                        <a:pt x="2113" y="81"/>
                      </a:lnTo>
                      <a:lnTo>
                        <a:pt x="2086" y="227"/>
                      </a:lnTo>
                      <a:lnTo>
                        <a:pt x="1989" y="209"/>
                      </a:lnTo>
                      <a:lnTo>
                        <a:pt x="1869" y="192"/>
                      </a:lnTo>
                      <a:lnTo>
                        <a:pt x="1751" y="177"/>
                      </a:lnTo>
                      <a:lnTo>
                        <a:pt x="1646" y="164"/>
                      </a:lnTo>
                      <a:lnTo>
                        <a:pt x="1601" y="159"/>
                      </a:lnTo>
                      <a:lnTo>
                        <a:pt x="1557" y="155"/>
                      </a:lnTo>
                      <a:lnTo>
                        <a:pt x="1527" y="150"/>
                      </a:lnTo>
                      <a:lnTo>
                        <a:pt x="1502" y="147"/>
                      </a:lnTo>
                      <a:lnTo>
                        <a:pt x="1519" y="0"/>
                      </a:lnTo>
                      <a:close/>
                      <a:moveTo>
                        <a:pt x="2545" y="276"/>
                      </a:moveTo>
                      <a:lnTo>
                        <a:pt x="2620" y="332"/>
                      </a:lnTo>
                      <a:lnTo>
                        <a:pt x="2662" y="361"/>
                      </a:lnTo>
                      <a:lnTo>
                        <a:pt x="2579" y="483"/>
                      </a:lnTo>
                      <a:lnTo>
                        <a:pt x="2531" y="451"/>
                      </a:lnTo>
                      <a:lnTo>
                        <a:pt x="2455" y="395"/>
                      </a:lnTo>
                      <a:lnTo>
                        <a:pt x="2545" y="276"/>
                      </a:lnTo>
                      <a:close/>
                      <a:moveTo>
                        <a:pt x="3049" y="467"/>
                      </a:moveTo>
                      <a:lnTo>
                        <a:pt x="3131" y="474"/>
                      </a:lnTo>
                      <a:lnTo>
                        <a:pt x="3373" y="489"/>
                      </a:lnTo>
                      <a:lnTo>
                        <a:pt x="3617" y="503"/>
                      </a:lnTo>
                      <a:lnTo>
                        <a:pt x="3640" y="505"/>
                      </a:lnTo>
                      <a:lnTo>
                        <a:pt x="3631" y="653"/>
                      </a:lnTo>
                      <a:lnTo>
                        <a:pt x="3608" y="652"/>
                      </a:lnTo>
                      <a:lnTo>
                        <a:pt x="3364" y="638"/>
                      </a:lnTo>
                      <a:lnTo>
                        <a:pt x="3118" y="622"/>
                      </a:lnTo>
                      <a:lnTo>
                        <a:pt x="3036" y="615"/>
                      </a:lnTo>
                      <a:lnTo>
                        <a:pt x="3049" y="467"/>
                      </a:lnTo>
                      <a:close/>
                      <a:moveTo>
                        <a:pt x="4026" y="726"/>
                      </a:moveTo>
                      <a:lnTo>
                        <a:pt x="4037" y="736"/>
                      </a:lnTo>
                      <a:lnTo>
                        <a:pt x="4018" y="724"/>
                      </a:lnTo>
                      <a:lnTo>
                        <a:pt x="4049" y="738"/>
                      </a:lnTo>
                      <a:lnTo>
                        <a:pt x="4030" y="732"/>
                      </a:lnTo>
                      <a:lnTo>
                        <a:pt x="4067" y="738"/>
                      </a:lnTo>
                      <a:lnTo>
                        <a:pt x="4056" y="737"/>
                      </a:lnTo>
                      <a:lnTo>
                        <a:pt x="4118" y="738"/>
                      </a:lnTo>
                      <a:lnTo>
                        <a:pt x="4116" y="887"/>
                      </a:lnTo>
                      <a:lnTo>
                        <a:pt x="4055" y="886"/>
                      </a:lnTo>
                      <a:cubicBezTo>
                        <a:pt x="4051" y="886"/>
                        <a:pt x="4047" y="885"/>
                        <a:pt x="4044" y="885"/>
                      </a:cubicBezTo>
                      <a:lnTo>
                        <a:pt x="4007" y="879"/>
                      </a:lnTo>
                      <a:cubicBezTo>
                        <a:pt x="4000" y="878"/>
                        <a:pt x="3994" y="876"/>
                        <a:pt x="3988" y="873"/>
                      </a:cubicBezTo>
                      <a:lnTo>
                        <a:pt x="3957" y="859"/>
                      </a:lnTo>
                      <a:cubicBezTo>
                        <a:pt x="3950" y="856"/>
                        <a:pt x="3943" y="852"/>
                        <a:pt x="3938" y="847"/>
                      </a:cubicBezTo>
                      <a:lnTo>
                        <a:pt x="3926" y="836"/>
                      </a:lnTo>
                      <a:lnTo>
                        <a:pt x="4026" y="726"/>
                      </a:lnTo>
                      <a:close/>
                      <a:moveTo>
                        <a:pt x="4380" y="1144"/>
                      </a:moveTo>
                      <a:lnTo>
                        <a:pt x="4385" y="1188"/>
                      </a:lnTo>
                      <a:lnTo>
                        <a:pt x="4388" y="1253"/>
                      </a:lnTo>
                      <a:lnTo>
                        <a:pt x="4384" y="1313"/>
                      </a:lnTo>
                      <a:lnTo>
                        <a:pt x="4373" y="1367"/>
                      </a:lnTo>
                      <a:cubicBezTo>
                        <a:pt x="4373" y="1371"/>
                        <a:pt x="4371" y="1375"/>
                        <a:pt x="4370" y="1379"/>
                      </a:cubicBezTo>
                      <a:lnTo>
                        <a:pt x="4355" y="1418"/>
                      </a:lnTo>
                      <a:cubicBezTo>
                        <a:pt x="4353" y="1423"/>
                        <a:pt x="4350" y="1429"/>
                        <a:pt x="4347" y="1433"/>
                      </a:cubicBezTo>
                      <a:lnTo>
                        <a:pt x="4302" y="1499"/>
                      </a:lnTo>
                      <a:cubicBezTo>
                        <a:pt x="4298" y="1505"/>
                        <a:pt x="4294" y="1509"/>
                        <a:pt x="4289" y="1514"/>
                      </a:cubicBezTo>
                      <a:lnTo>
                        <a:pt x="4223" y="1571"/>
                      </a:lnTo>
                      <a:lnTo>
                        <a:pt x="4132" y="1632"/>
                      </a:lnTo>
                      <a:lnTo>
                        <a:pt x="4059" y="1678"/>
                      </a:lnTo>
                      <a:lnTo>
                        <a:pt x="3980" y="1551"/>
                      </a:lnTo>
                      <a:lnTo>
                        <a:pt x="4049" y="1509"/>
                      </a:lnTo>
                      <a:lnTo>
                        <a:pt x="4126" y="1458"/>
                      </a:lnTo>
                      <a:lnTo>
                        <a:pt x="4192" y="1401"/>
                      </a:lnTo>
                      <a:lnTo>
                        <a:pt x="4179" y="1416"/>
                      </a:lnTo>
                      <a:lnTo>
                        <a:pt x="4224" y="1350"/>
                      </a:lnTo>
                      <a:lnTo>
                        <a:pt x="4216" y="1365"/>
                      </a:lnTo>
                      <a:lnTo>
                        <a:pt x="4231" y="1326"/>
                      </a:lnTo>
                      <a:lnTo>
                        <a:pt x="4228" y="1338"/>
                      </a:lnTo>
                      <a:lnTo>
                        <a:pt x="4235" y="1302"/>
                      </a:lnTo>
                      <a:lnTo>
                        <a:pt x="4239" y="1258"/>
                      </a:lnTo>
                      <a:lnTo>
                        <a:pt x="4238" y="1205"/>
                      </a:lnTo>
                      <a:lnTo>
                        <a:pt x="4233" y="1161"/>
                      </a:lnTo>
                      <a:lnTo>
                        <a:pt x="4380" y="1144"/>
                      </a:lnTo>
                      <a:close/>
                      <a:moveTo>
                        <a:pt x="4110" y="2028"/>
                      </a:moveTo>
                      <a:lnTo>
                        <a:pt x="4126" y="2133"/>
                      </a:lnTo>
                      <a:lnTo>
                        <a:pt x="4134" y="2170"/>
                      </a:lnTo>
                      <a:lnTo>
                        <a:pt x="3989" y="2202"/>
                      </a:lnTo>
                      <a:lnTo>
                        <a:pt x="3979" y="2156"/>
                      </a:lnTo>
                      <a:lnTo>
                        <a:pt x="3963" y="2051"/>
                      </a:lnTo>
                      <a:lnTo>
                        <a:pt x="4110" y="2028"/>
                      </a:lnTo>
                      <a:close/>
                      <a:moveTo>
                        <a:pt x="4267" y="2572"/>
                      </a:moveTo>
                      <a:lnTo>
                        <a:pt x="4283" y="2601"/>
                      </a:lnTo>
                      <a:lnTo>
                        <a:pt x="4324" y="2663"/>
                      </a:lnTo>
                      <a:lnTo>
                        <a:pt x="4372" y="2720"/>
                      </a:lnTo>
                      <a:lnTo>
                        <a:pt x="4425" y="2769"/>
                      </a:lnTo>
                      <a:lnTo>
                        <a:pt x="4485" y="2812"/>
                      </a:lnTo>
                      <a:cubicBezTo>
                        <a:pt x="4513" y="2832"/>
                        <a:pt x="4523" y="2868"/>
                        <a:pt x="4511" y="2900"/>
                      </a:cubicBezTo>
                      <a:lnTo>
                        <a:pt x="4476" y="2988"/>
                      </a:lnTo>
                      <a:lnTo>
                        <a:pt x="4431" y="3073"/>
                      </a:lnTo>
                      <a:lnTo>
                        <a:pt x="4401" y="3121"/>
                      </a:lnTo>
                      <a:lnTo>
                        <a:pt x="4276" y="3041"/>
                      </a:lnTo>
                      <a:lnTo>
                        <a:pt x="4300" y="3004"/>
                      </a:lnTo>
                      <a:lnTo>
                        <a:pt x="4337" y="2933"/>
                      </a:lnTo>
                      <a:lnTo>
                        <a:pt x="4372" y="2845"/>
                      </a:lnTo>
                      <a:lnTo>
                        <a:pt x="4398" y="2932"/>
                      </a:lnTo>
                      <a:lnTo>
                        <a:pt x="4324" y="2878"/>
                      </a:lnTo>
                      <a:lnTo>
                        <a:pt x="4257" y="2815"/>
                      </a:lnTo>
                      <a:lnTo>
                        <a:pt x="4201" y="2745"/>
                      </a:lnTo>
                      <a:lnTo>
                        <a:pt x="4152" y="2672"/>
                      </a:lnTo>
                      <a:lnTo>
                        <a:pt x="4136" y="2643"/>
                      </a:lnTo>
                      <a:lnTo>
                        <a:pt x="4267" y="2572"/>
                      </a:lnTo>
                      <a:close/>
                      <a:moveTo>
                        <a:pt x="4130" y="3478"/>
                      </a:moveTo>
                      <a:lnTo>
                        <a:pt x="4115" y="3501"/>
                      </a:lnTo>
                      <a:lnTo>
                        <a:pt x="4128" y="3455"/>
                      </a:lnTo>
                      <a:lnTo>
                        <a:pt x="4134" y="3575"/>
                      </a:lnTo>
                      <a:lnTo>
                        <a:pt x="3985" y="3583"/>
                      </a:lnTo>
                      <a:lnTo>
                        <a:pt x="3979" y="3462"/>
                      </a:lnTo>
                      <a:cubicBezTo>
                        <a:pt x="3978" y="3446"/>
                        <a:pt x="3983" y="3430"/>
                        <a:pt x="3992" y="3416"/>
                      </a:cubicBezTo>
                      <a:lnTo>
                        <a:pt x="4008" y="3393"/>
                      </a:lnTo>
                      <a:lnTo>
                        <a:pt x="4130" y="3478"/>
                      </a:lnTo>
                      <a:close/>
                      <a:moveTo>
                        <a:pt x="4153" y="4018"/>
                      </a:moveTo>
                      <a:lnTo>
                        <a:pt x="4155" y="4043"/>
                      </a:lnTo>
                      <a:lnTo>
                        <a:pt x="4170" y="4135"/>
                      </a:lnTo>
                      <a:lnTo>
                        <a:pt x="4192" y="4225"/>
                      </a:lnTo>
                      <a:lnTo>
                        <a:pt x="4185" y="4208"/>
                      </a:lnTo>
                      <a:lnTo>
                        <a:pt x="4198" y="4233"/>
                      </a:lnTo>
                      <a:lnTo>
                        <a:pt x="4184" y="4214"/>
                      </a:lnTo>
                      <a:lnTo>
                        <a:pt x="4204" y="4233"/>
                      </a:lnTo>
                      <a:lnTo>
                        <a:pt x="4188" y="4221"/>
                      </a:lnTo>
                      <a:lnTo>
                        <a:pt x="4241" y="4250"/>
                      </a:lnTo>
                      <a:lnTo>
                        <a:pt x="4292" y="4272"/>
                      </a:lnTo>
                      <a:lnTo>
                        <a:pt x="4327" y="4293"/>
                      </a:lnTo>
                      <a:cubicBezTo>
                        <a:pt x="4331" y="4296"/>
                        <a:pt x="4335" y="4298"/>
                        <a:pt x="4338" y="4301"/>
                      </a:cubicBezTo>
                      <a:lnTo>
                        <a:pt x="4359" y="4320"/>
                      </a:lnTo>
                      <a:lnTo>
                        <a:pt x="4413" y="4381"/>
                      </a:lnTo>
                      <a:lnTo>
                        <a:pt x="4454" y="4430"/>
                      </a:lnTo>
                      <a:lnTo>
                        <a:pt x="4454" y="4431"/>
                      </a:lnTo>
                      <a:lnTo>
                        <a:pt x="4340" y="4526"/>
                      </a:lnTo>
                      <a:lnTo>
                        <a:pt x="4339" y="4525"/>
                      </a:lnTo>
                      <a:lnTo>
                        <a:pt x="4300" y="4478"/>
                      </a:lnTo>
                      <a:lnTo>
                        <a:pt x="4260" y="4431"/>
                      </a:lnTo>
                      <a:lnTo>
                        <a:pt x="4239" y="4412"/>
                      </a:lnTo>
                      <a:lnTo>
                        <a:pt x="4250" y="4420"/>
                      </a:lnTo>
                      <a:lnTo>
                        <a:pt x="4233" y="4409"/>
                      </a:lnTo>
                      <a:lnTo>
                        <a:pt x="4170" y="4381"/>
                      </a:lnTo>
                      <a:lnTo>
                        <a:pt x="4117" y="4352"/>
                      </a:lnTo>
                      <a:cubicBezTo>
                        <a:pt x="4111" y="4349"/>
                        <a:pt x="4106" y="4345"/>
                        <a:pt x="4101" y="4340"/>
                      </a:cubicBezTo>
                      <a:lnTo>
                        <a:pt x="4081" y="4321"/>
                      </a:lnTo>
                      <a:cubicBezTo>
                        <a:pt x="4075" y="4316"/>
                        <a:pt x="4070" y="4309"/>
                        <a:pt x="4067" y="4302"/>
                      </a:cubicBezTo>
                      <a:lnTo>
                        <a:pt x="4054" y="4277"/>
                      </a:lnTo>
                      <a:cubicBezTo>
                        <a:pt x="4051" y="4271"/>
                        <a:pt x="4049" y="4266"/>
                        <a:pt x="4047" y="4260"/>
                      </a:cubicBezTo>
                      <a:lnTo>
                        <a:pt x="4023" y="4158"/>
                      </a:lnTo>
                      <a:lnTo>
                        <a:pt x="4007" y="4056"/>
                      </a:lnTo>
                      <a:lnTo>
                        <a:pt x="4005" y="4031"/>
                      </a:lnTo>
                      <a:lnTo>
                        <a:pt x="4153" y="4018"/>
                      </a:lnTo>
                      <a:close/>
                      <a:moveTo>
                        <a:pt x="4699" y="4761"/>
                      </a:moveTo>
                      <a:lnTo>
                        <a:pt x="4736" y="4786"/>
                      </a:lnTo>
                      <a:lnTo>
                        <a:pt x="4805" y="4834"/>
                      </a:lnTo>
                      <a:cubicBezTo>
                        <a:pt x="4818" y="4843"/>
                        <a:pt x="4827" y="4855"/>
                        <a:pt x="4833" y="4869"/>
                      </a:cubicBezTo>
                      <a:lnTo>
                        <a:pt x="4840" y="4887"/>
                      </a:lnTo>
                      <a:lnTo>
                        <a:pt x="4701" y="4940"/>
                      </a:lnTo>
                      <a:lnTo>
                        <a:pt x="4694" y="4922"/>
                      </a:lnTo>
                      <a:lnTo>
                        <a:pt x="4721" y="4957"/>
                      </a:lnTo>
                      <a:lnTo>
                        <a:pt x="4651" y="4909"/>
                      </a:lnTo>
                      <a:lnTo>
                        <a:pt x="4615" y="4884"/>
                      </a:lnTo>
                      <a:lnTo>
                        <a:pt x="4699" y="4761"/>
                      </a:lnTo>
                      <a:close/>
                      <a:moveTo>
                        <a:pt x="4947" y="5353"/>
                      </a:moveTo>
                      <a:lnTo>
                        <a:pt x="4935" y="5358"/>
                      </a:lnTo>
                      <a:lnTo>
                        <a:pt x="4885" y="5372"/>
                      </a:lnTo>
                      <a:lnTo>
                        <a:pt x="4824" y="5386"/>
                      </a:lnTo>
                      <a:lnTo>
                        <a:pt x="4748" y="5402"/>
                      </a:lnTo>
                      <a:lnTo>
                        <a:pt x="4655" y="5422"/>
                      </a:lnTo>
                      <a:lnTo>
                        <a:pt x="4714" y="5355"/>
                      </a:lnTo>
                      <a:lnTo>
                        <a:pt x="4708" y="5430"/>
                      </a:lnTo>
                      <a:lnTo>
                        <a:pt x="4708" y="5501"/>
                      </a:lnTo>
                      <a:lnTo>
                        <a:pt x="4712" y="5653"/>
                      </a:lnTo>
                      <a:lnTo>
                        <a:pt x="4712" y="5658"/>
                      </a:lnTo>
                      <a:lnTo>
                        <a:pt x="4563" y="5656"/>
                      </a:lnTo>
                      <a:lnTo>
                        <a:pt x="4559" y="5501"/>
                      </a:lnTo>
                      <a:lnTo>
                        <a:pt x="4559" y="5419"/>
                      </a:lnTo>
                      <a:lnTo>
                        <a:pt x="4565" y="5344"/>
                      </a:lnTo>
                      <a:cubicBezTo>
                        <a:pt x="4568" y="5311"/>
                        <a:pt x="4592" y="5284"/>
                        <a:pt x="4624" y="5277"/>
                      </a:cubicBezTo>
                      <a:lnTo>
                        <a:pt x="4717" y="5257"/>
                      </a:lnTo>
                      <a:lnTo>
                        <a:pt x="4791" y="5241"/>
                      </a:lnTo>
                      <a:lnTo>
                        <a:pt x="4845" y="5229"/>
                      </a:lnTo>
                      <a:lnTo>
                        <a:pt x="4882" y="5219"/>
                      </a:lnTo>
                      <a:lnTo>
                        <a:pt x="4894" y="5214"/>
                      </a:lnTo>
                      <a:lnTo>
                        <a:pt x="4947" y="5353"/>
                      </a:lnTo>
                      <a:close/>
                      <a:moveTo>
                        <a:pt x="4471" y="6088"/>
                      </a:moveTo>
                      <a:lnTo>
                        <a:pt x="4440" y="6099"/>
                      </a:lnTo>
                      <a:lnTo>
                        <a:pt x="4365" y="6118"/>
                      </a:lnTo>
                      <a:lnTo>
                        <a:pt x="4315" y="6126"/>
                      </a:lnTo>
                      <a:lnTo>
                        <a:pt x="4290" y="5980"/>
                      </a:lnTo>
                      <a:lnTo>
                        <a:pt x="4329" y="5973"/>
                      </a:lnTo>
                      <a:lnTo>
                        <a:pt x="4391" y="5958"/>
                      </a:lnTo>
                      <a:lnTo>
                        <a:pt x="4421" y="5948"/>
                      </a:lnTo>
                      <a:lnTo>
                        <a:pt x="4471" y="6088"/>
                      </a:lnTo>
                      <a:close/>
                      <a:moveTo>
                        <a:pt x="3904" y="6265"/>
                      </a:moveTo>
                      <a:lnTo>
                        <a:pt x="3881" y="6271"/>
                      </a:lnTo>
                      <a:lnTo>
                        <a:pt x="3793" y="6287"/>
                      </a:lnTo>
                      <a:lnTo>
                        <a:pt x="3707" y="6297"/>
                      </a:lnTo>
                      <a:lnTo>
                        <a:pt x="3537" y="6309"/>
                      </a:lnTo>
                      <a:lnTo>
                        <a:pt x="3371" y="6320"/>
                      </a:lnTo>
                      <a:lnTo>
                        <a:pt x="3305" y="6329"/>
                      </a:lnTo>
                      <a:lnTo>
                        <a:pt x="3285" y="6181"/>
                      </a:lnTo>
                      <a:lnTo>
                        <a:pt x="3362" y="6171"/>
                      </a:lnTo>
                      <a:lnTo>
                        <a:pt x="3528" y="6160"/>
                      </a:lnTo>
                      <a:lnTo>
                        <a:pt x="3689" y="6150"/>
                      </a:lnTo>
                      <a:lnTo>
                        <a:pt x="3768" y="6140"/>
                      </a:lnTo>
                      <a:lnTo>
                        <a:pt x="3844" y="6128"/>
                      </a:lnTo>
                      <a:lnTo>
                        <a:pt x="3866" y="6122"/>
                      </a:lnTo>
                      <a:lnTo>
                        <a:pt x="3904" y="6265"/>
                      </a:lnTo>
                      <a:close/>
                      <a:moveTo>
                        <a:pt x="2868" y="6463"/>
                      </a:moveTo>
                      <a:lnTo>
                        <a:pt x="2808" y="6457"/>
                      </a:lnTo>
                      <a:lnTo>
                        <a:pt x="2745" y="6457"/>
                      </a:lnTo>
                      <a:lnTo>
                        <a:pt x="2727" y="6457"/>
                      </a:lnTo>
                      <a:lnTo>
                        <a:pt x="2725" y="6308"/>
                      </a:lnTo>
                      <a:lnTo>
                        <a:pt x="2748" y="6308"/>
                      </a:lnTo>
                      <a:lnTo>
                        <a:pt x="2821" y="6309"/>
                      </a:lnTo>
                      <a:lnTo>
                        <a:pt x="2881" y="6315"/>
                      </a:lnTo>
                      <a:lnTo>
                        <a:pt x="2868" y="6463"/>
                      </a:lnTo>
                      <a:close/>
                      <a:moveTo>
                        <a:pt x="2246" y="6312"/>
                      </a:moveTo>
                      <a:lnTo>
                        <a:pt x="2223" y="6266"/>
                      </a:lnTo>
                      <a:cubicBezTo>
                        <a:pt x="2221" y="6263"/>
                        <a:pt x="2219" y="6259"/>
                        <a:pt x="2218" y="6256"/>
                      </a:cubicBezTo>
                      <a:lnTo>
                        <a:pt x="2196" y="6193"/>
                      </a:lnTo>
                      <a:lnTo>
                        <a:pt x="2178" y="6119"/>
                      </a:lnTo>
                      <a:lnTo>
                        <a:pt x="2167" y="6050"/>
                      </a:lnTo>
                      <a:lnTo>
                        <a:pt x="2160" y="5995"/>
                      </a:lnTo>
                      <a:lnTo>
                        <a:pt x="2156" y="5956"/>
                      </a:lnTo>
                      <a:lnTo>
                        <a:pt x="2156" y="5947"/>
                      </a:lnTo>
                      <a:lnTo>
                        <a:pt x="2155" y="5935"/>
                      </a:lnTo>
                      <a:lnTo>
                        <a:pt x="2184" y="5689"/>
                      </a:lnTo>
                      <a:lnTo>
                        <a:pt x="2332" y="5706"/>
                      </a:lnTo>
                      <a:lnTo>
                        <a:pt x="2304" y="5935"/>
                      </a:lnTo>
                      <a:lnTo>
                        <a:pt x="2303" y="5932"/>
                      </a:lnTo>
                      <a:lnTo>
                        <a:pt x="2305" y="5943"/>
                      </a:lnTo>
                      <a:lnTo>
                        <a:pt x="2307" y="5976"/>
                      </a:lnTo>
                      <a:lnTo>
                        <a:pt x="2314" y="6027"/>
                      </a:lnTo>
                      <a:lnTo>
                        <a:pt x="2323" y="6084"/>
                      </a:lnTo>
                      <a:lnTo>
                        <a:pt x="2337" y="6144"/>
                      </a:lnTo>
                      <a:lnTo>
                        <a:pt x="2359" y="6207"/>
                      </a:lnTo>
                      <a:lnTo>
                        <a:pt x="2354" y="6197"/>
                      </a:lnTo>
                      <a:lnTo>
                        <a:pt x="2378" y="6243"/>
                      </a:lnTo>
                      <a:lnTo>
                        <a:pt x="2246" y="6312"/>
                      </a:lnTo>
                      <a:close/>
                      <a:moveTo>
                        <a:pt x="2245" y="5247"/>
                      </a:moveTo>
                      <a:lnTo>
                        <a:pt x="2263" y="5099"/>
                      </a:lnTo>
                      <a:lnTo>
                        <a:pt x="2411" y="5118"/>
                      </a:lnTo>
                      <a:lnTo>
                        <a:pt x="2393" y="5265"/>
                      </a:lnTo>
                      <a:lnTo>
                        <a:pt x="2245" y="5247"/>
                      </a:lnTo>
                      <a:close/>
                      <a:moveTo>
                        <a:pt x="2229" y="4722"/>
                      </a:moveTo>
                      <a:lnTo>
                        <a:pt x="2221" y="4711"/>
                      </a:lnTo>
                      <a:lnTo>
                        <a:pt x="2155" y="4643"/>
                      </a:lnTo>
                      <a:lnTo>
                        <a:pt x="2078" y="4578"/>
                      </a:lnTo>
                      <a:lnTo>
                        <a:pt x="1999" y="4523"/>
                      </a:lnTo>
                      <a:lnTo>
                        <a:pt x="1930" y="4479"/>
                      </a:lnTo>
                      <a:lnTo>
                        <a:pt x="1901" y="4462"/>
                      </a:lnTo>
                      <a:lnTo>
                        <a:pt x="1883" y="4452"/>
                      </a:lnTo>
                      <a:lnTo>
                        <a:pt x="1869" y="4444"/>
                      </a:lnTo>
                      <a:lnTo>
                        <a:pt x="1860" y="4439"/>
                      </a:lnTo>
                      <a:cubicBezTo>
                        <a:pt x="1851" y="4434"/>
                        <a:pt x="1843" y="4426"/>
                        <a:pt x="1837" y="4418"/>
                      </a:cubicBezTo>
                      <a:lnTo>
                        <a:pt x="1804" y="4370"/>
                      </a:lnTo>
                      <a:lnTo>
                        <a:pt x="1783" y="4341"/>
                      </a:lnTo>
                      <a:lnTo>
                        <a:pt x="1902" y="4252"/>
                      </a:lnTo>
                      <a:lnTo>
                        <a:pt x="1927" y="4285"/>
                      </a:lnTo>
                      <a:lnTo>
                        <a:pt x="1960" y="4333"/>
                      </a:lnTo>
                      <a:lnTo>
                        <a:pt x="1937" y="4312"/>
                      </a:lnTo>
                      <a:lnTo>
                        <a:pt x="1938" y="4313"/>
                      </a:lnTo>
                      <a:lnTo>
                        <a:pt x="1954" y="4321"/>
                      </a:lnTo>
                      <a:lnTo>
                        <a:pt x="1980" y="4335"/>
                      </a:lnTo>
                      <a:lnTo>
                        <a:pt x="2009" y="4354"/>
                      </a:lnTo>
                      <a:lnTo>
                        <a:pt x="2086" y="4402"/>
                      </a:lnTo>
                      <a:lnTo>
                        <a:pt x="2173" y="4465"/>
                      </a:lnTo>
                      <a:lnTo>
                        <a:pt x="2262" y="4540"/>
                      </a:lnTo>
                      <a:lnTo>
                        <a:pt x="2342" y="4624"/>
                      </a:lnTo>
                      <a:lnTo>
                        <a:pt x="2350" y="4635"/>
                      </a:lnTo>
                      <a:lnTo>
                        <a:pt x="2229" y="4722"/>
                      </a:lnTo>
                      <a:close/>
                      <a:moveTo>
                        <a:pt x="1640" y="4058"/>
                      </a:moveTo>
                      <a:lnTo>
                        <a:pt x="1602" y="4065"/>
                      </a:lnTo>
                      <a:lnTo>
                        <a:pt x="1544" y="4084"/>
                      </a:lnTo>
                      <a:lnTo>
                        <a:pt x="1511" y="4098"/>
                      </a:lnTo>
                      <a:lnTo>
                        <a:pt x="1456" y="3960"/>
                      </a:lnTo>
                      <a:lnTo>
                        <a:pt x="1499" y="3943"/>
                      </a:lnTo>
                      <a:lnTo>
                        <a:pt x="1573" y="3920"/>
                      </a:lnTo>
                      <a:lnTo>
                        <a:pt x="1610" y="3912"/>
                      </a:lnTo>
                      <a:lnTo>
                        <a:pt x="1640" y="4058"/>
                      </a:lnTo>
                      <a:close/>
                      <a:moveTo>
                        <a:pt x="1272" y="4371"/>
                      </a:moveTo>
                      <a:lnTo>
                        <a:pt x="1235" y="4460"/>
                      </a:lnTo>
                      <a:lnTo>
                        <a:pt x="1195" y="4558"/>
                      </a:lnTo>
                      <a:lnTo>
                        <a:pt x="1177" y="4602"/>
                      </a:lnTo>
                      <a:lnTo>
                        <a:pt x="1161" y="4642"/>
                      </a:lnTo>
                      <a:lnTo>
                        <a:pt x="1147" y="4676"/>
                      </a:lnTo>
                      <a:lnTo>
                        <a:pt x="1136" y="4702"/>
                      </a:lnTo>
                      <a:lnTo>
                        <a:pt x="1129" y="4719"/>
                      </a:lnTo>
                      <a:lnTo>
                        <a:pt x="1121" y="4734"/>
                      </a:lnTo>
                      <a:cubicBezTo>
                        <a:pt x="1115" y="4745"/>
                        <a:pt x="1107" y="4754"/>
                        <a:pt x="1097" y="4760"/>
                      </a:cubicBezTo>
                      <a:lnTo>
                        <a:pt x="1055" y="4787"/>
                      </a:lnTo>
                      <a:cubicBezTo>
                        <a:pt x="1049" y="4791"/>
                        <a:pt x="1042" y="4794"/>
                        <a:pt x="1035" y="4796"/>
                      </a:cubicBezTo>
                      <a:lnTo>
                        <a:pt x="984" y="4811"/>
                      </a:lnTo>
                      <a:lnTo>
                        <a:pt x="924" y="4822"/>
                      </a:lnTo>
                      <a:lnTo>
                        <a:pt x="879" y="4835"/>
                      </a:lnTo>
                      <a:lnTo>
                        <a:pt x="840" y="4691"/>
                      </a:lnTo>
                      <a:lnTo>
                        <a:pt x="897" y="4676"/>
                      </a:lnTo>
                      <a:lnTo>
                        <a:pt x="943" y="4668"/>
                      </a:lnTo>
                      <a:lnTo>
                        <a:pt x="994" y="4653"/>
                      </a:lnTo>
                      <a:lnTo>
                        <a:pt x="974" y="4662"/>
                      </a:lnTo>
                      <a:lnTo>
                        <a:pt x="1016" y="4635"/>
                      </a:lnTo>
                      <a:lnTo>
                        <a:pt x="992" y="4661"/>
                      </a:lnTo>
                      <a:lnTo>
                        <a:pt x="992" y="4662"/>
                      </a:lnTo>
                      <a:lnTo>
                        <a:pt x="999" y="4645"/>
                      </a:lnTo>
                      <a:lnTo>
                        <a:pt x="1010" y="4619"/>
                      </a:lnTo>
                      <a:lnTo>
                        <a:pt x="1024" y="4585"/>
                      </a:lnTo>
                      <a:lnTo>
                        <a:pt x="1039" y="4547"/>
                      </a:lnTo>
                      <a:lnTo>
                        <a:pt x="1058" y="4501"/>
                      </a:lnTo>
                      <a:lnTo>
                        <a:pt x="1098" y="4403"/>
                      </a:lnTo>
                      <a:lnTo>
                        <a:pt x="1135" y="4314"/>
                      </a:lnTo>
                      <a:lnTo>
                        <a:pt x="1272" y="4371"/>
                      </a:lnTo>
                      <a:close/>
                      <a:moveTo>
                        <a:pt x="506" y="4484"/>
                      </a:moveTo>
                      <a:lnTo>
                        <a:pt x="496" y="4473"/>
                      </a:lnTo>
                      <a:lnTo>
                        <a:pt x="435" y="4413"/>
                      </a:lnTo>
                      <a:lnTo>
                        <a:pt x="404" y="4387"/>
                      </a:lnTo>
                      <a:lnTo>
                        <a:pt x="502" y="4275"/>
                      </a:lnTo>
                      <a:lnTo>
                        <a:pt x="540" y="4308"/>
                      </a:lnTo>
                      <a:lnTo>
                        <a:pt x="605" y="4372"/>
                      </a:lnTo>
                      <a:lnTo>
                        <a:pt x="615" y="4383"/>
                      </a:lnTo>
                      <a:lnTo>
                        <a:pt x="506" y="4484"/>
                      </a:lnTo>
                      <a:close/>
                      <a:moveTo>
                        <a:pt x="113" y="4013"/>
                      </a:moveTo>
                      <a:lnTo>
                        <a:pt x="92" y="3958"/>
                      </a:lnTo>
                      <a:lnTo>
                        <a:pt x="48" y="3828"/>
                      </a:lnTo>
                      <a:lnTo>
                        <a:pt x="30" y="3768"/>
                      </a:lnTo>
                      <a:lnTo>
                        <a:pt x="15" y="3721"/>
                      </a:lnTo>
                      <a:lnTo>
                        <a:pt x="6" y="3689"/>
                      </a:lnTo>
                      <a:lnTo>
                        <a:pt x="3" y="3676"/>
                      </a:lnTo>
                      <a:lnTo>
                        <a:pt x="4" y="3680"/>
                      </a:lnTo>
                      <a:cubicBezTo>
                        <a:pt x="1" y="3671"/>
                        <a:pt x="0" y="3661"/>
                        <a:pt x="0" y="3651"/>
                      </a:cubicBezTo>
                      <a:lnTo>
                        <a:pt x="6" y="3569"/>
                      </a:lnTo>
                      <a:lnTo>
                        <a:pt x="6" y="3491"/>
                      </a:lnTo>
                      <a:lnTo>
                        <a:pt x="4" y="3411"/>
                      </a:lnTo>
                      <a:lnTo>
                        <a:pt x="153" y="3408"/>
                      </a:lnTo>
                      <a:lnTo>
                        <a:pt x="155" y="3491"/>
                      </a:lnTo>
                      <a:lnTo>
                        <a:pt x="155" y="3580"/>
                      </a:lnTo>
                      <a:lnTo>
                        <a:pt x="149" y="3662"/>
                      </a:lnTo>
                      <a:lnTo>
                        <a:pt x="145" y="3633"/>
                      </a:lnTo>
                      <a:lnTo>
                        <a:pt x="148" y="3643"/>
                      </a:lnTo>
                      <a:lnTo>
                        <a:pt x="149" y="3648"/>
                      </a:lnTo>
                      <a:lnTo>
                        <a:pt x="158" y="3678"/>
                      </a:lnTo>
                      <a:lnTo>
                        <a:pt x="171" y="3724"/>
                      </a:lnTo>
                      <a:lnTo>
                        <a:pt x="189" y="3781"/>
                      </a:lnTo>
                      <a:lnTo>
                        <a:pt x="231" y="3905"/>
                      </a:lnTo>
                      <a:lnTo>
                        <a:pt x="252" y="3960"/>
                      </a:lnTo>
                      <a:lnTo>
                        <a:pt x="113" y="4013"/>
                      </a:lnTo>
                      <a:close/>
                      <a:moveTo>
                        <a:pt x="107" y="2931"/>
                      </a:moveTo>
                      <a:lnTo>
                        <a:pt x="124" y="2913"/>
                      </a:lnTo>
                      <a:cubicBezTo>
                        <a:pt x="129" y="2908"/>
                        <a:pt x="135" y="2903"/>
                        <a:pt x="141" y="2899"/>
                      </a:cubicBezTo>
                      <a:lnTo>
                        <a:pt x="196" y="2867"/>
                      </a:lnTo>
                      <a:cubicBezTo>
                        <a:pt x="200" y="2865"/>
                        <a:pt x="204" y="2863"/>
                        <a:pt x="209" y="2861"/>
                      </a:cubicBezTo>
                      <a:lnTo>
                        <a:pt x="265" y="2841"/>
                      </a:lnTo>
                      <a:lnTo>
                        <a:pt x="315" y="2982"/>
                      </a:lnTo>
                      <a:lnTo>
                        <a:pt x="258" y="3002"/>
                      </a:lnTo>
                      <a:lnTo>
                        <a:pt x="271" y="2996"/>
                      </a:lnTo>
                      <a:lnTo>
                        <a:pt x="216" y="3028"/>
                      </a:lnTo>
                      <a:lnTo>
                        <a:pt x="233" y="3014"/>
                      </a:lnTo>
                      <a:lnTo>
                        <a:pt x="216" y="3032"/>
                      </a:lnTo>
                      <a:lnTo>
                        <a:pt x="107" y="2931"/>
                      </a:lnTo>
                      <a:close/>
                      <a:moveTo>
                        <a:pt x="541" y="2658"/>
                      </a:moveTo>
                      <a:lnTo>
                        <a:pt x="595" y="2547"/>
                      </a:lnTo>
                      <a:lnTo>
                        <a:pt x="664" y="2406"/>
                      </a:lnTo>
                      <a:lnTo>
                        <a:pt x="724" y="2258"/>
                      </a:lnTo>
                      <a:lnTo>
                        <a:pt x="718" y="2284"/>
                      </a:lnTo>
                      <a:lnTo>
                        <a:pt x="719" y="2253"/>
                      </a:lnTo>
                      <a:lnTo>
                        <a:pt x="720" y="2216"/>
                      </a:lnTo>
                      <a:lnTo>
                        <a:pt x="720" y="2173"/>
                      </a:lnTo>
                      <a:lnTo>
                        <a:pt x="720" y="2137"/>
                      </a:lnTo>
                      <a:lnTo>
                        <a:pt x="869" y="2137"/>
                      </a:lnTo>
                      <a:lnTo>
                        <a:pt x="869" y="2173"/>
                      </a:lnTo>
                      <a:lnTo>
                        <a:pt x="869" y="2219"/>
                      </a:lnTo>
                      <a:lnTo>
                        <a:pt x="868" y="2258"/>
                      </a:lnTo>
                      <a:lnTo>
                        <a:pt x="867" y="2289"/>
                      </a:lnTo>
                      <a:cubicBezTo>
                        <a:pt x="866" y="2298"/>
                        <a:pt x="865" y="2306"/>
                        <a:pt x="861" y="2315"/>
                      </a:cubicBezTo>
                      <a:lnTo>
                        <a:pt x="797" y="2471"/>
                      </a:lnTo>
                      <a:lnTo>
                        <a:pt x="728" y="2612"/>
                      </a:lnTo>
                      <a:lnTo>
                        <a:pt x="675" y="2723"/>
                      </a:lnTo>
                      <a:lnTo>
                        <a:pt x="541" y="2658"/>
                      </a:lnTo>
                      <a:close/>
                      <a:moveTo>
                        <a:pt x="721" y="1689"/>
                      </a:moveTo>
                      <a:lnTo>
                        <a:pt x="725" y="1557"/>
                      </a:lnTo>
                      <a:lnTo>
                        <a:pt x="726" y="1538"/>
                      </a:lnTo>
                      <a:lnTo>
                        <a:pt x="875" y="1546"/>
                      </a:lnTo>
                      <a:lnTo>
                        <a:pt x="874" y="1562"/>
                      </a:lnTo>
                      <a:lnTo>
                        <a:pt x="870" y="1693"/>
                      </a:lnTo>
                      <a:lnTo>
                        <a:pt x="721" y="1689"/>
                      </a:lnTo>
                      <a:close/>
                      <a:moveTo>
                        <a:pt x="766" y="1089"/>
                      </a:moveTo>
                      <a:lnTo>
                        <a:pt x="773" y="1042"/>
                      </a:lnTo>
                      <a:lnTo>
                        <a:pt x="803" y="872"/>
                      </a:lnTo>
                      <a:lnTo>
                        <a:pt x="846" y="710"/>
                      </a:lnTo>
                      <a:lnTo>
                        <a:pt x="900" y="559"/>
                      </a:lnTo>
                      <a:lnTo>
                        <a:pt x="931" y="495"/>
                      </a:lnTo>
                      <a:lnTo>
                        <a:pt x="1064" y="561"/>
                      </a:lnTo>
                      <a:lnTo>
                        <a:pt x="1039" y="610"/>
                      </a:lnTo>
                      <a:lnTo>
                        <a:pt x="989" y="747"/>
                      </a:lnTo>
                      <a:lnTo>
                        <a:pt x="950" y="899"/>
                      </a:lnTo>
                      <a:lnTo>
                        <a:pt x="920" y="1061"/>
                      </a:lnTo>
                      <a:lnTo>
                        <a:pt x="914" y="1109"/>
                      </a:lnTo>
                      <a:lnTo>
                        <a:pt x="766" y="1089"/>
                      </a:lnTo>
                      <a:close/>
                      <a:moveTo>
                        <a:pt x="1267" y="144"/>
                      </a:moveTo>
                      <a:lnTo>
                        <a:pt x="1283" y="137"/>
                      </a:lnTo>
                      <a:lnTo>
                        <a:pt x="1245" y="174"/>
                      </a:lnTo>
                      <a:lnTo>
                        <a:pt x="1272" y="116"/>
                      </a:lnTo>
                      <a:lnTo>
                        <a:pt x="1294" y="58"/>
                      </a:lnTo>
                      <a:lnTo>
                        <a:pt x="1433" y="111"/>
                      </a:lnTo>
                      <a:lnTo>
                        <a:pt x="1407" y="179"/>
                      </a:lnTo>
                      <a:lnTo>
                        <a:pt x="1380" y="237"/>
                      </a:lnTo>
                      <a:cubicBezTo>
                        <a:pt x="1372" y="253"/>
                        <a:pt x="1359" y="266"/>
                        <a:pt x="1342" y="274"/>
                      </a:cubicBezTo>
                      <a:lnTo>
                        <a:pt x="1326" y="281"/>
                      </a:lnTo>
                      <a:lnTo>
                        <a:pt x="1267" y="144"/>
                      </a:lnTo>
                      <a:close/>
                      <a:moveTo>
                        <a:pt x="1783" y="40"/>
                      </a:moveTo>
                      <a:lnTo>
                        <a:pt x="1814" y="54"/>
                      </a:lnTo>
                      <a:lnTo>
                        <a:pt x="1858" y="70"/>
                      </a:lnTo>
                      <a:lnTo>
                        <a:pt x="1933" y="88"/>
                      </a:lnTo>
                      <a:lnTo>
                        <a:pt x="2012" y="102"/>
                      </a:lnTo>
                      <a:lnTo>
                        <a:pt x="2094" y="116"/>
                      </a:lnTo>
                      <a:lnTo>
                        <a:pt x="2178" y="133"/>
                      </a:lnTo>
                      <a:cubicBezTo>
                        <a:pt x="2188" y="135"/>
                        <a:pt x="2198" y="139"/>
                        <a:pt x="2206" y="145"/>
                      </a:cubicBezTo>
                      <a:lnTo>
                        <a:pt x="2260" y="183"/>
                      </a:lnTo>
                      <a:lnTo>
                        <a:pt x="2309" y="219"/>
                      </a:lnTo>
                      <a:lnTo>
                        <a:pt x="2346" y="248"/>
                      </a:lnTo>
                      <a:lnTo>
                        <a:pt x="2255" y="365"/>
                      </a:lnTo>
                      <a:lnTo>
                        <a:pt x="2220" y="338"/>
                      </a:lnTo>
                      <a:lnTo>
                        <a:pt x="2175" y="304"/>
                      </a:lnTo>
                      <a:lnTo>
                        <a:pt x="2121" y="266"/>
                      </a:lnTo>
                      <a:lnTo>
                        <a:pt x="2149" y="278"/>
                      </a:lnTo>
                      <a:lnTo>
                        <a:pt x="2069" y="263"/>
                      </a:lnTo>
                      <a:lnTo>
                        <a:pt x="1985" y="249"/>
                      </a:lnTo>
                      <a:lnTo>
                        <a:pt x="1896" y="232"/>
                      </a:lnTo>
                      <a:lnTo>
                        <a:pt x="1807" y="209"/>
                      </a:lnTo>
                      <a:lnTo>
                        <a:pt x="1753" y="189"/>
                      </a:lnTo>
                      <a:lnTo>
                        <a:pt x="1722" y="175"/>
                      </a:lnTo>
                      <a:lnTo>
                        <a:pt x="1783" y="40"/>
                      </a:lnTo>
                      <a:close/>
                      <a:moveTo>
                        <a:pt x="2668" y="471"/>
                      </a:moveTo>
                      <a:lnTo>
                        <a:pt x="2696" y="474"/>
                      </a:lnTo>
                      <a:lnTo>
                        <a:pt x="2733" y="476"/>
                      </a:lnTo>
                      <a:lnTo>
                        <a:pt x="2777" y="479"/>
                      </a:lnTo>
                      <a:lnTo>
                        <a:pt x="2814" y="482"/>
                      </a:lnTo>
                      <a:lnTo>
                        <a:pt x="2805" y="630"/>
                      </a:lnTo>
                      <a:lnTo>
                        <a:pt x="2766" y="628"/>
                      </a:lnTo>
                      <a:lnTo>
                        <a:pt x="2722" y="625"/>
                      </a:lnTo>
                      <a:lnTo>
                        <a:pt x="2681" y="621"/>
                      </a:lnTo>
                      <a:lnTo>
                        <a:pt x="2654" y="619"/>
                      </a:lnTo>
                      <a:lnTo>
                        <a:pt x="2668" y="471"/>
                      </a:lnTo>
                      <a:close/>
                      <a:moveTo>
                        <a:pt x="3259" y="509"/>
                      </a:moveTo>
                      <a:lnTo>
                        <a:pt x="3296" y="511"/>
                      </a:lnTo>
                      <a:lnTo>
                        <a:pt x="3407" y="519"/>
                      </a:lnTo>
                      <a:cubicBezTo>
                        <a:pt x="3431" y="521"/>
                        <a:pt x="3452" y="534"/>
                        <a:pt x="3465" y="554"/>
                      </a:cubicBezTo>
                      <a:lnTo>
                        <a:pt x="3488" y="591"/>
                      </a:lnTo>
                      <a:lnTo>
                        <a:pt x="3506" y="619"/>
                      </a:lnTo>
                      <a:lnTo>
                        <a:pt x="3537" y="662"/>
                      </a:lnTo>
                      <a:lnTo>
                        <a:pt x="3558" y="690"/>
                      </a:lnTo>
                      <a:lnTo>
                        <a:pt x="3572" y="707"/>
                      </a:lnTo>
                      <a:cubicBezTo>
                        <a:pt x="3575" y="711"/>
                        <a:pt x="3578" y="716"/>
                        <a:pt x="3580" y="720"/>
                      </a:cubicBezTo>
                      <a:lnTo>
                        <a:pt x="3588" y="736"/>
                      </a:lnTo>
                      <a:cubicBezTo>
                        <a:pt x="3591" y="743"/>
                        <a:pt x="3594" y="750"/>
                        <a:pt x="3595" y="757"/>
                      </a:cubicBezTo>
                      <a:lnTo>
                        <a:pt x="3598" y="775"/>
                      </a:lnTo>
                      <a:lnTo>
                        <a:pt x="3600" y="812"/>
                      </a:lnTo>
                      <a:lnTo>
                        <a:pt x="3600" y="857"/>
                      </a:lnTo>
                      <a:lnTo>
                        <a:pt x="3451" y="857"/>
                      </a:lnTo>
                      <a:lnTo>
                        <a:pt x="3451" y="817"/>
                      </a:lnTo>
                      <a:lnTo>
                        <a:pt x="3451" y="800"/>
                      </a:lnTo>
                      <a:lnTo>
                        <a:pt x="3448" y="782"/>
                      </a:lnTo>
                      <a:lnTo>
                        <a:pt x="3455" y="803"/>
                      </a:lnTo>
                      <a:lnTo>
                        <a:pt x="3447" y="787"/>
                      </a:lnTo>
                      <a:lnTo>
                        <a:pt x="3455" y="800"/>
                      </a:lnTo>
                      <a:lnTo>
                        <a:pt x="3439" y="779"/>
                      </a:lnTo>
                      <a:lnTo>
                        <a:pt x="3416" y="749"/>
                      </a:lnTo>
                      <a:lnTo>
                        <a:pt x="3383" y="702"/>
                      </a:lnTo>
                      <a:lnTo>
                        <a:pt x="3361" y="670"/>
                      </a:lnTo>
                      <a:lnTo>
                        <a:pt x="3338" y="633"/>
                      </a:lnTo>
                      <a:lnTo>
                        <a:pt x="3396" y="668"/>
                      </a:lnTo>
                      <a:lnTo>
                        <a:pt x="3285" y="660"/>
                      </a:lnTo>
                      <a:lnTo>
                        <a:pt x="3249" y="657"/>
                      </a:lnTo>
                      <a:lnTo>
                        <a:pt x="3259" y="50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3" name="Group 39"/>
              <p:cNvGrpSpPr>
                <a:grpSpLocks/>
              </p:cNvGrpSpPr>
              <p:nvPr/>
            </p:nvGrpSpPr>
            <p:grpSpPr bwMode="auto">
              <a:xfrm>
                <a:off x="3872" y="2331"/>
                <a:ext cx="965" cy="882"/>
                <a:chOff x="3872" y="2331"/>
                <a:chExt cx="965" cy="882"/>
              </a:xfrm>
            </p:grpSpPr>
            <p:sp>
              <p:nvSpPr>
                <p:cNvPr id="14531" name="Freeform 37"/>
                <p:cNvSpPr>
                  <a:spLocks/>
                </p:cNvSpPr>
                <p:nvPr/>
              </p:nvSpPr>
              <p:spPr bwMode="auto">
                <a:xfrm>
                  <a:off x="3872" y="2340"/>
                  <a:ext cx="963" cy="873"/>
                </a:xfrm>
                <a:custGeom>
                  <a:avLst/>
                  <a:gdLst>
                    <a:gd name="T0" fmla="*/ 0 w 4149"/>
                    <a:gd name="T1" fmla="*/ 0 h 3760"/>
                    <a:gd name="T2" fmla="*/ 0 w 4149"/>
                    <a:gd name="T3" fmla="*/ 0 h 3760"/>
                    <a:gd name="T4" fmla="*/ 0 w 4149"/>
                    <a:gd name="T5" fmla="*/ 0 h 3760"/>
                    <a:gd name="T6" fmla="*/ 0 w 4149"/>
                    <a:gd name="T7" fmla="*/ 0 h 3760"/>
                    <a:gd name="T8" fmla="*/ 0 w 4149"/>
                    <a:gd name="T9" fmla="*/ 0 h 3760"/>
                    <a:gd name="T10" fmla="*/ 0 w 4149"/>
                    <a:gd name="T11" fmla="*/ 0 h 3760"/>
                    <a:gd name="T12" fmla="*/ 0 w 4149"/>
                    <a:gd name="T13" fmla="*/ 0 h 3760"/>
                    <a:gd name="T14" fmla="*/ 0 w 4149"/>
                    <a:gd name="T15" fmla="*/ 0 h 3760"/>
                    <a:gd name="T16" fmla="*/ 0 w 4149"/>
                    <a:gd name="T17" fmla="*/ 0 h 3760"/>
                    <a:gd name="T18" fmla="*/ 0 w 4149"/>
                    <a:gd name="T19" fmla="*/ 0 h 3760"/>
                    <a:gd name="T20" fmla="*/ 0 w 4149"/>
                    <a:gd name="T21" fmla="*/ 0 h 3760"/>
                    <a:gd name="T22" fmla="*/ 0 w 4149"/>
                    <a:gd name="T23" fmla="*/ 0 h 3760"/>
                    <a:gd name="T24" fmla="*/ 0 w 4149"/>
                    <a:gd name="T25" fmla="*/ 0 h 3760"/>
                    <a:gd name="T26" fmla="*/ 0 w 4149"/>
                    <a:gd name="T27" fmla="*/ 0 h 3760"/>
                    <a:gd name="T28" fmla="*/ 0 w 4149"/>
                    <a:gd name="T29" fmla="*/ 0 h 3760"/>
                    <a:gd name="T30" fmla="*/ 0 w 4149"/>
                    <a:gd name="T31" fmla="*/ 0 h 3760"/>
                    <a:gd name="T32" fmla="*/ 0 w 4149"/>
                    <a:gd name="T33" fmla="*/ 0 h 3760"/>
                    <a:gd name="T34" fmla="*/ 0 w 4149"/>
                    <a:gd name="T35" fmla="*/ 0 h 3760"/>
                    <a:gd name="T36" fmla="*/ 0 w 4149"/>
                    <a:gd name="T37" fmla="*/ 0 h 3760"/>
                    <a:gd name="T38" fmla="*/ 0 w 4149"/>
                    <a:gd name="T39" fmla="*/ 0 h 3760"/>
                    <a:gd name="T40" fmla="*/ 0 w 4149"/>
                    <a:gd name="T41" fmla="*/ 0 h 3760"/>
                    <a:gd name="T42" fmla="*/ 0 w 4149"/>
                    <a:gd name="T43" fmla="*/ 0 h 3760"/>
                    <a:gd name="T44" fmla="*/ 0 w 4149"/>
                    <a:gd name="T45" fmla="*/ 0 h 3760"/>
                    <a:gd name="T46" fmla="*/ 0 w 4149"/>
                    <a:gd name="T47" fmla="*/ 0 h 3760"/>
                    <a:gd name="T48" fmla="*/ 0 w 4149"/>
                    <a:gd name="T49" fmla="*/ 0 h 3760"/>
                    <a:gd name="T50" fmla="*/ 0 w 4149"/>
                    <a:gd name="T51" fmla="*/ 0 h 3760"/>
                    <a:gd name="T52" fmla="*/ 0 w 4149"/>
                    <a:gd name="T53" fmla="*/ 0 h 3760"/>
                    <a:gd name="T54" fmla="*/ 0 w 4149"/>
                    <a:gd name="T55" fmla="*/ 0 h 3760"/>
                    <a:gd name="T56" fmla="*/ 0 w 4149"/>
                    <a:gd name="T57" fmla="*/ 0 h 3760"/>
                    <a:gd name="T58" fmla="*/ 0 w 4149"/>
                    <a:gd name="T59" fmla="*/ 0 h 3760"/>
                    <a:gd name="T60" fmla="*/ 0 w 4149"/>
                    <a:gd name="T61" fmla="*/ 0 h 3760"/>
                    <a:gd name="T62" fmla="*/ 0 w 4149"/>
                    <a:gd name="T63" fmla="*/ 0 h 37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49"/>
                    <a:gd name="T97" fmla="*/ 0 h 3760"/>
                    <a:gd name="T98" fmla="*/ 4149 w 4149"/>
                    <a:gd name="T99" fmla="*/ 3760 h 37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49" h="3760">
                      <a:moveTo>
                        <a:pt x="1982" y="0"/>
                      </a:moveTo>
                      <a:cubicBezTo>
                        <a:pt x="2019" y="144"/>
                        <a:pt x="2056" y="276"/>
                        <a:pt x="2081" y="425"/>
                      </a:cubicBezTo>
                      <a:cubicBezTo>
                        <a:pt x="2015" y="685"/>
                        <a:pt x="1969" y="668"/>
                        <a:pt x="1722" y="718"/>
                      </a:cubicBezTo>
                      <a:cubicBezTo>
                        <a:pt x="1668" y="929"/>
                        <a:pt x="1610" y="1127"/>
                        <a:pt x="1816" y="1271"/>
                      </a:cubicBezTo>
                      <a:cubicBezTo>
                        <a:pt x="1916" y="1420"/>
                        <a:pt x="1841" y="1506"/>
                        <a:pt x="2015" y="1564"/>
                      </a:cubicBezTo>
                      <a:cubicBezTo>
                        <a:pt x="2048" y="1585"/>
                        <a:pt x="2093" y="1597"/>
                        <a:pt x="2110" y="1630"/>
                      </a:cubicBezTo>
                      <a:cubicBezTo>
                        <a:pt x="2130" y="1676"/>
                        <a:pt x="2196" y="2018"/>
                        <a:pt x="2209" y="2084"/>
                      </a:cubicBezTo>
                      <a:cubicBezTo>
                        <a:pt x="2101" y="2122"/>
                        <a:pt x="1916" y="2250"/>
                        <a:pt x="1916" y="2250"/>
                      </a:cubicBezTo>
                      <a:cubicBezTo>
                        <a:pt x="1775" y="2237"/>
                        <a:pt x="1635" y="2233"/>
                        <a:pt x="1495" y="2216"/>
                      </a:cubicBezTo>
                      <a:cubicBezTo>
                        <a:pt x="1462" y="2212"/>
                        <a:pt x="1428" y="2179"/>
                        <a:pt x="1395" y="2183"/>
                      </a:cubicBezTo>
                      <a:cubicBezTo>
                        <a:pt x="1292" y="2196"/>
                        <a:pt x="1201" y="2258"/>
                        <a:pt x="1102" y="2278"/>
                      </a:cubicBezTo>
                      <a:cubicBezTo>
                        <a:pt x="611" y="2382"/>
                        <a:pt x="1148" y="2254"/>
                        <a:pt x="776" y="2344"/>
                      </a:cubicBezTo>
                      <a:cubicBezTo>
                        <a:pt x="611" y="2456"/>
                        <a:pt x="459" y="2510"/>
                        <a:pt x="289" y="2605"/>
                      </a:cubicBezTo>
                      <a:cubicBezTo>
                        <a:pt x="219" y="2642"/>
                        <a:pt x="91" y="2737"/>
                        <a:pt x="91" y="2737"/>
                      </a:cubicBezTo>
                      <a:cubicBezTo>
                        <a:pt x="0" y="2877"/>
                        <a:pt x="17" y="2939"/>
                        <a:pt x="157" y="3030"/>
                      </a:cubicBezTo>
                      <a:cubicBezTo>
                        <a:pt x="227" y="3236"/>
                        <a:pt x="194" y="3277"/>
                        <a:pt x="417" y="3356"/>
                      </a:cubicBezTo>
                      <a:cubicBezTo>
                        <a:pt x="500" y="3591"/>
                        <a:pt x="467" y="3484"/>
                        <a:pt x="516" y="3682"/>
                      </a:cubicBezTo>
                      <a:cubicBezTo>
                        <a:pt x="780" y="3637"/>
                        <a:pt x="941" y="3604"/>
                        <a:pt x="1230" y="3583"/>
                      </a:cubicBezTo>
                      <a:cubicBezTo>
                        <a:pt x="1639" y="3447"/>
                        <a:pt x="1301" y="3488"/>
                        <a:pt x="2110" y="3451"/>
                      </a:cubicBezTo>
                      <a:cubicBezTo>
                        <a:pt x="2225" y="3418"/>
                        <a:pt x="2308" y="3389"/>
                        <a:pt x="2407" y="3323"/>
                      </a:cubicBezTo>
                      <a:cubicBezTo>
                        <a:pt x="2675" y="3418"/>
                        <a:pt x="2778" y="3455"/>
                        <a:pt x="3088" y="3484"/>
                      </a:cubicBezTo>
                      <a:cubicBezTo>
                        <a:pt x="3158" y="3760"/>
                        <a:pt x="3368" y="3641"/>
                        <a:pt x="3641" y="3616"/>
                      </a:cubicBezTo>
                      <a:cubicBezTo>
                        <a:pt x="3666" y="3253"/>
                        <a:pt x="3653" y="2889"/>
                        <a:pt x="3773" y="2543"/>
                      </a:cubicBezTo>
                      <a:cubicBezTo>
                        <a:pt x="3810" y="2439"/>
                        <a:pt x="3992" y="2522"/>
                        <a:pt x="4099" y="2510"/>
                      </a:cubicBezTo>
                      <a:cubicBezTo>
                        <a:pt x="4149" y="2365"/>
                        <a:pt x="4107" y="2324"/>
                        <a:pt x="3967" y="2278"/>
                      </a:cubicBezTo>
                      <a:cubicBezTo>
                        <a:pt x="3860" y="2291"/>
                        <a:pt x="3748" y="2332"/>
                        <a:pt x="3641" y="2311"/>
                      </a:cubicBezTo>
                      <a:cubicBezTo>
                        <a:pt x="3567" y="2299"/>
                        <a:pt x="3447" y="2183"/>
                        <a:pt x="3447" y="2183"/>
                      </a:cubicBezTo>
                      <a:cubicBezTo>
                        <a:pt x="3364" y="1932"/>
                        <a:pt x="3426" y="1655"/>
                        <a:pt x="3187" y="1498"/>
                      </a:cubicBezTo>
                      <a:cubicBezTo>
                        <a:pt x="3125" y="1308"/>
                        <a:pt x="3170" y="1127"/>
                        <a:pt x="2993" y="1011"/>
                      </a:cubicBezTo>
                      <a:cubicBezTo>
                        <a:pt x="2881" y="846"/>
                        <a:pt x="2795" y="664"/>
                        <a:pt x="2634" y="553"/>
                      </a:cubicBezTo>
                      <a:cubicBezTo>
                        <a:pt x="2547" y="305"/>
                        <a:pt x="2436" y="322"/>
                        <a:pt x="2242" y="194"/>
                      </a:cubicBezTo>
                      <a:cubicBezTo>
                        <a:pt x="2163" y="82"/>
                        <a:pt x="2093" y="74"/>
                        <a:pt x="1982" y="0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32" name="Freeform 38"/>
                <p:cNvSpPr>
                  <a:spLocks noEditPoints="1"/>
                </p:cNvSpPr>
                <p:nvPr/>
              </p:nvSpPr>
              <p:spPr bwMode="auto">
                <a:xfrm>
                  <a:off x="3872" y="2331"/>
                  <a:ext cx="965" cy="868"/>
                </a:xfrm>
                <a:custGeom>
                  <a:avLst/>
                  <a:gdLst>
                    <a:gd name="T0" fmla="*/ 0 w 4159"/>
                    <a:gd name="T1" fmla="*/ 0 h 3740"/>
                    <a:gd name="T2" fmla="*/ 0 w 4159"/>
                    <a:gd name="T3" fmla="*/ 0 h 3740"/>
                    <a:gd name="T4" fmla="*/ 0 w 4159"/>
                    <a:gd name="T5" fmla="*/ 0 h 3740"/>
                    <a:gd name="T6" fmla="*/ 0 w 4159"/>
                    <a:gd name="T7" fmla="*/ 0 h 3740"/>
                    <a:gd name="T8" fmla="*/ 0 w 4159"/>
                    <a:gd name="T9" fmla="*/ 0 h 3740"/>
                    <a:gd name="T10" fmla="*/ 0 w 4159"/>
                    <a:gd name="T11" fmla="*/ 0 h 3740"/>
                    <a:gd name="T12" fmla="*/ 0 w 4159"/>
                    <a:gd name="T13" fmla="*/ 0 h 3740"/>
                    <a:gd name="T14" fmla="*/ 0 w 4159"/>
                    <a:gd name="T15" fmla="*/ 0 h 3740"/>
                    <a:gd name="T16" fmla="*/ 0 w 4159"/>
                    <a:gd name="T17" fmla="*/ 0 h 3740"/>
                    <a:gd name="T18" fmla="*/ 0 w 4159"/>
                    <a:gd name="T19" fmla="*/ 0 h 3740"/>
                    <a:gd name="T20" fmla="*/ 0 w 4159"/>
                    <a:gd name="T21" fmla="*/ 0 h 3740"/>
                    <a:gd name="T22" fmla="*/ 0 w 4159"/>
                    <a:gd name="T23" fmla="*/ 0 h 3740"/>
                    <a:gd name="T24" fmla="*/ 0 w 4159"/>
                    <a:gd name="T25" fmla="*/ 0 h 3740"/>
                    <a:gd name="T26" fmla="*/ 0 w 4159"/>
                    <a:gd name="T27" fmla="*/ 0 h 3740"/>
                    <a:gd name="T28" fmla="*/ 0 w 4159"/>
                    <a:gd name="T29" fmla="*/ 0 h 3740"/>
                    <a:gd name="T30" fmla="*/ 0 w 4159"/>
                    <a:gd name="T31" fmla="*/ 0 h 3740"/>
                    <a:gd name="T32" fmla="*/ 0 w 4159"/>
                    <a:gd name="T33" fmla="*/ 0 h 3740"/>
                    <a:gd name="T34" fmla="*/ 0 w 4159"/>
                    <a:gd name="T35" fmla="*/ 0 h 3740"/>
                    <a:gd name="T36" fmla="*/ 0 w 4159"/>
                    <a:gd name="T37" fmla="*/ 0 h 3740"/>
                    <a:gd name="T38" fmla="*/ 0 w 4159"/>
                    <a:gd name="T39" fmla="*/ 0 h 3740"/>
                    <a:gd name="T40" fmla="*/ 0 w 4159"/>
                    <a:gd name="T41" fmla="*/ 0 h 3740"/>
                    <a:gd name="T42" fmla="*/ 0 w 4159"/>
                    <a:gd name="T43" fmla="*/ 0 h 3740"/>
                    <a:gd name="T44" fmla="*/ 0 w 4159"/>
                    <a:gd name="T45" fmla="*/ 0 h 3740"/>
                    <a:gd name="T46" fmla="*/ 0 w 4159"/>
                    <a:gd name="T47" fmla="*/ 0 h 3740"/>
                    <a:gd name="T48" fmla="*/ 0 w 4159"/>
                    <a:gd name="T49" fmla="*/ 0 h 3740"/>
                    <a:gd name="T50" fmla="*/ 0 w 4159"/>
                    <a:gd name="T51" fmla="*/ 0 h 3740"/>
                    <a:gd name="T52" fmla="*/ 0 w 4159"/>
                    <a:gd name="T53" fmla="*/ 0 h 3740"/>
                    <a:gd name="T54" fmla="*/ 0 w 4159"/>
                    <a:gd name="T55" fmla="*/ 0 h 3740"/>
                    <a:gd name="T56" fmla="*/ 0 w 4159"/>
                    <a:gd name="T57" fmla="*/ 0 h 3740"/>
                    <a:gd name="T58" fmla="*/ 0 w 4159"/>
                    <a:gd name="T59" fmla="*/ 0 h 3740"/>
                    <a:gd name="T60" fmla="*/ 0 w 4159"/>
                    <a:gd name="T61" fmla="*/ 0 h 3740"/>
                    <a:gd name="T62" fmla="*/ 0 w 4159"/>
                    <a:gd name="T63" fmla="*/ 0 h 3740"/>
                    <a:gd name="T64" fmla="*/ 0 w 4159"/>
                    <a:gd name="T65" fmla="*/ 0 h 3740"/>
                    <a:gd name="T66" fmla="*/ 0 w 4159"/>
                    <a:gd name="T67" fmla="*/ 0 h 3740"/>
                    <a:gd name="T68" fmla="*/ 0 w 4159"/>
                    <a:gd name="T69" fmla="*/ 0 h 3740"/>
                    <a:gd name="T70" fmla="*/ 0 w 4159"/>
                    <a:gd name="T71" fmla="*/ 0 h 3740"/>
                    <a:gd name="T72" fmla="*/ 0 w 4159"/>
                    <a:gd name="T73" fmla="*/ 0 h 3740"/>
                    <a:gd name="T74" fmla="*/ 0 w 4159"/>
                    <a:gd name="T75" fmla="*/ 0 h 3740"/>
                    <a:gd name="T76" fmla="*/ 0 w 4159"/>
                    <a:gd name="T77" fmla="*/ 0 h 3740"/>
                    <a:gd name="T78" fmla="*/ 0 w 4159"/>
                    <a:gd name="T79" fmla="*/ 0 h 3740"/>
                    <a:gd name="T80" fmla="*/ 0 w 4159"/>
                    <a:gd name="T81" fmla="*/ 0 h 3740"/>
                    <a:gd name="T82" fmla="*/ 0 w 4159"/>
                    <a:gd name="T83" fmla="*/ 0 h 3740"/>
                    <a:gd name="T84" fmla="*/ 0 w 4159"/>
                    <a:gd name="T85" fmla="*/ 0 h 3740"/>
                    <a:gd name="T86" fmla="*/ 0 w 4159"/>
                    <a:gd name="T87" fmla="*/ 0 h 3740"/>
                    <a:gd name="T88" fmla="*/ 0 w 4159"/>
                    <a:gd name="T89" fmla="*/ 0 h 3740"/>
                    <a:gd name="T90" fmla="*/ 0 w 4159"/>
                    <a:gd name="T91" fmla="*/ 0 h 3740"/>
                    <a:gd name="T92" fmla="*/ 0 w 4159"/>
                    <a:gd name="T93" fmla="*/ 0 h 3740"/>
                    <a:gd name="T94" fmla="*/ 0 w 4159"/>
                    <a:gd name="T95" fmla="*/ 0 h 3740"/>
                    <a:gd name="T96" fmla="*/ 0 w 4159"/>
                    <a:gd name="T97" fmla="*/ 0 h 3740"/>
                    <a:gd name="T98" fmla="*/ 0 w 4159"/>
                    <a:gd name="T99" fmla="*/ 0 h 3740"/>
                    <a:gd name="T100" fmla="*/ 0 w 4159"/>
                    <a:gd name="T101" fmla="*/ 0 h 3740"/>
                    <a:gd name="T102" fmla="*/ 0 w 4159"/>
                    <a:gd name="T103" fmla="*/ 0 h 3740"/>
                    <a:gd name="T104" fmla="*/ 0 w 4159"/>
                    <a:gd name="T105" fmla="*/ 0 h 3740"/>
                    <a:gd name="T106" fmla="*/ 0 w 4159"/>
                    <a:gd name="T107" fmla="*/ 0 h 3740"/>
                    <a:gd name="T108" fmla="*/ 0 w 4159"/>
                    <a:gd name="T109" fmla="*/ 0 h 3740"/>
                    <a:gd name="T110" fmla="*/ 0 w 4159"/>
                    <a:gd name="T111" fmla="*/ 0 h 3740"/>
                    <a:gd name="T112" fmla="*/ 0 w 4159"/>
                    <a:gd name="T113" fmla="*/ 0 h 3740"/>
                    <a:gd name="T114" fmla="*/ 0 w 4159"/>
                    <a:gd name="T115" fmla="*/ 0 h 3740"/>
                    <a:gd name="T116" fmla="*/ 0 w 4159"/>
                    <a:gd name="T117" fmla="*/ 0 h 3740"/>
                    <a:gd name="T118" fmla="*/ 0 w 4159"/>
                    <a:gd name="T119" fmla="*/ 0 h 3740"/>
                    <a:gd name="T120" fmla="*/ 0 w 4159"/>
                    <a:gd name="T121" fmla="*/ 0 h 3740"/>
                    <a:gd name="T122" fmla="*/ 0 w 4159"/>
                    <a:gd name="T123" fmla="*/ 0 h 3740"/>
                    <a:gd name="T124" fmla="*/ 0 w 4159"/>
                    <a:gd name="T125" fmla="*/ 0 h 37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159"/>
                    <a:gd name="T190" fmla="*/ 0 h 3740"/>
                    <a:gd name="T191" fmla="*/ 4159 w 4159"/>
                    <a:gd name="T192" fmla="*/ 3740 h 374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159" h="3740">
                      <a:moveTo>
                        <a:pt x="2004" y="96"/>
                      </a:moveTo>
                      <a:lnTo>
                        <a:pt x="1964" y="71"/>
                      </a:lnTo>
                      <a:lnTo>
                        <a:pt x="2020" y="31"/>
                      </a:lnTo>
                      <a:lnTo>
                        <a:pt x="2047" y="137"/>
                      </a:lnTo>
                      <a:lnTo>
                        <a:pt x="2074" y="242"/>
                      </a:lnTo>
                      <a:lnTo>
                        <a:pt x="2081" y="274"/>
                      </a:lnTo>
                      <a:lnTo>
                        <a:pt x="2009" y="291"/>
                      </a:lnTo>
                      <a:lnTo>
                        <a:pt x="2002" y="260"/>
                      </a:lnTo>
                      <a:lnTo>
                        <a:pt x="1975" y="156"/>
                      </a:lnTo>
                      <a:lnTo>
                        <a:pt x="1948" y="49"/>
                      </a:lnTo>
                      <a:cubicBezTo>
                        <a:pt x="1944" y="35"/>
                        <a:pt x="1950" y="19"/>
                        <a:pt x="1962" y="10"/>
                      </a:cubicBezTo>
                      <a:cubicBezTo>
                        <a:pt x="1974" y="1"/>
                        <a:pt x="1991" y="0"/>
                        <a:pt x="2004" y="8"/>
                      </a:cubicBezTo>
                      <a:lnTo>
                        <a:pt x="2044" y="33"/>
                      </a:lnTo>
                      <a:lnTo>
                        <a:pt x="2004" y="96"/>
                      </a:lnTo>
                      <a:close/>
                      <a:moveTo>
                        <a:pt x="2110" y="510"/>
                      </a:moveTo>
                      <a:lnTo>
                        <a:pt x="2107" y="520"/>
                      </a:lnTo>
                      <a:lnTo>
                        <a:pt x="2095" y="561"/>
                      </a:lnTo>
                      <a:lnTo>
                        <a:pt x="2086" y="584"/>
                      </a:lnTo>
                      <a:lnTo>
                        <a:pt x="2016" y="558"/>
                      </a:lnTo>
                      <a:lnTo>
                        <a:pt x="2023" y="539"/>
                      </a:lnTo>
                      <a:lnTo>
                        <a:pt x="2035" y="501"/>
                      </a:lnTo>
                      <a:lnTo>
                        <a:pt x="2038" y="491"/>
                      </a:lnTo>
                      <a:lnTo>
                        <a:pt x="2110" y="510"/>
                      </a:lnTo>
                      <a:close/>
                      <a:moveTo>
                        <a:pt x="1911" y="757"/>
                      </a:moveTo>
                      <a:lnTo>
                        <a:pt x="1884" y="764"/>
                      </a:lnTo>
                      <a:lnTo>
                        <a:pt x="1852" y="771"/>
                      </a:lnTo>
                      <a:lnTo>
                        <a:pt x="1815" y="778"/>
                      </a:lnTo>
                      <a:lnTo>
                        <a:pt x="1775" y="786"/>
                      </a:lnTo>
                      <a:lnTo>
                        <a:pt x="1731" y="795"/>
                      </a:lnTo>
                      <a:lnTo>
                        <a:pt x="1760" y="768"/>
                      </a:lnTo>
                      <a:lnTo>
                        <a:pt x="1740" y="846"/>
                      </a:lnTo>
                      <a:lnTo>
                        <a:pt x="1733" y="879"/>
                      </a:lnTo>
                      <a:lnTo>
                        <a:pt x="1660" y="863"/>
                      </a:lnTo>
                      <a:lnTo>
                        <a:pt x="1668" y="828"/>
                      </a:lnTo>
                      <a:lnTo>
                        <a:pt x="1688" y="749"/>
                      </a:lnTo>
                      <a:cubicBezTo>
                        <a:pt x="1692" y="735"/>
                        <a:pt x="1703" y="725"/>
                        <a:pt x="1717" y="722"/>
                      </a:cubicBezTo>
                      <a:lnTo>
                        <a:pt x="1761" y="714"/>
                      </a:lnTo>
                      <a:lnTo>
                        <a:pt x="1801" y="706"/>
                      </a:lnTo>
                      <a:lnTo>
                        <a:pt x="1835" y="699"/>
                      </a:lnTo>
                      <a:lnTo>
                        <a:pt x="1866" y="692"/>
                      </a:lnTo>
                      <a:lnTo>
                        <a:pt x="1892" y="685"/>
                      </a:lnTo>
                      <a:lnTo>
                        <a:pt x="1911" y="757"/>
                      </a:lnTo>
                      <a:close/>
                      <a:moveTo>
                        <a:pt x="1714" y="1089"/>
                      </a:moveTo>
                      <a:lnTo>
                        <a:pt x="1714" y="1091"/>
                      </a:lnTo>
                      <a:lnTo>
                        <a:pt x="1720" y="1121"/>
                      </a:lnTo>
                      <a:lnTo>
                        <a:pt x="1730" y="1150"/>
                      </a:lnTo>
                      <a:lnTo>
                        <a:pt x="1662" y="1179"/>
                      </a:lnTo>
                      <a:lnTo>
                        <a:pt x="1659" y="1173"/>
                      </a:lnTo>
                      <a:lnTo>
                        <a:pt x="1648" y="1136"/>
                      </a:lnTo>
                      <a:lnTo>
                        <a:pt x="1640" y="1098"/>
                      </a:lnTo>
                      <a:lnTo>
                        <a:pt x="1640" y="1095"/>
                      </a:lnTo>
                      <a:lnTo>
                        <a:pt x="1714" y="1089"/>
                      </a:lnTo>
                      <a:close/>
                      <a:moveTo>
                        <a:pt x="1865" y="1316"/>
                      </a:moveTo>
                      <a:lnTo>
                        <a:pt x="1867" y="1319"/>
                      </a:lnTo>
                      <a:lnTo>
                        <a:pt x="1882" y="1347"/>
                      </a:lnTo>
                      <a:lnTo>
                        <a:pt x="1902" y="1398"/>
                      </a:lnTo>
                      <a:lnTo>
                        <a:pt x="1915" y="1444"/>
                      </a:lnTo>
                      <a:lnTo>
                        <a:pt x="1926" y="1482"/>
                      </a:lnTo>
                      <a:lnTo>
                        <a:pt x="1938" y="1511"/>
                      </a:lnTo>
                      <a:lnTo>
                        <a:pt x="1935" y="1505"/>
                      </a:lnTo>
                      <a:lnTo>
                        <a:pt x="1945" y="1521"/>
                      </a:lnTo>
                      <a:lnTo>
                        <a:pt x="1941" y="1516"/>
                      </a:lnTo>
                      <a:lnTo>
                        <a:pt x="1954" y="1530"/>
                      </a:lnTo>
                      <a:lnTo>
                        <a:pt x="1967" y="1540"/>
                      </a:lnTo>
                      <a:lnTo>
                        <a:pt x="1983" y="1551"/>
                      </a:lnTo>
                      <a:lnTo>
                        <a:pt x="1989" y="1553"/>
                      </a:lnTo>
                      <a:lnTo>
                        <a:pt x="1957" y="1620"/>
                      </a:lnTo>
                      <a:lnTo>
                        <a:pt x="1942" y="1612"/>
                      </a:lnTo>
                      <a:lnTo>
                        <a:pt x="1919" y="1597"/>
                      </a:lnTo>
                      <a:lnTo>
                        <a:pt x="1900" y="1580"/>
                      </a:lnTo>
                      <a:lnTo>
                        <a:pt x="1887" y="1566"/>
                      </a:lnTo>
                      <a:cubicBezTo>
                        <a:pt x="1885" y="1565"/>
                        <a:pt x="1884" y="1563"/>
                        <a:pt x="1883" y="1561"/>
                      </a:cubicBezTo>
                      <a:lnTo>
                        <a:pt x="1873" y="1546"/>
                      </a:lnTo>
                      <a:cubicBezTo>
                        <a:pt x="1872" y="1544"/>
                        <a:pt x="1871" y="1542"/>
                        <a:pt x="1870" y="1540"/>
                      </a:cubicBezTo>
                      <a:lnTo>
                        <a:pt x="1854" y="1502"/>
                      </a:lnTo>
                      <a:lnTo>
                        <a:pt x="1844" y="1464"/>
                      </a:lnTo>
                      <a:lnTo>
                        <a:pt x="1833" y="1425"/>
                      </a:lnTo>
                      <a:lnTo>
                        <a:pt x="1816" y="1382"/>
                      </a:lnTo>
                      <a:lnTo>
                        <a:pt x="1804" y="1358"/>
                      </a:lnTo>
                      <a:lnTo>
                        <a:pt x="1802" y="1354"/>
                      </a:lnTo>
                      <a:lnTo>
                        <a:pt x="1865" y="1316"/>
                      </a:lnTo>
                      <a:close/>
                      <a:moveTo>
                        <a:pt x="2164" y="1717"/>
                      </a:moveTo>
                      <a:lnTo>
                        <a:pt x="2171" y="1742"/>
                      </a:lnTo>
                      <a:lnTo>
                        <a:pt x="2178" y="1774"/>
                      </a:lnTo>
                      <a:lnTo>
                        <a:pt x="2181" y="1790"/>
                      </a:lnTo>
                      <a:lnTo>
                        <a:pt x="2109" y="1806"/>
                      </a:lnTo>
                      <a:lnTo>
                        <a:pt x="2105" y="1791"/>
                      </a:lnTo>
                      <a:lnTo>
                        <a:pt x="2098" y="1760"/>
                      </a:lnTo>
                      <a:lnTo>
                        <a:pt x="2092" y="1735"/>
                      </a:lnTo>
                      <a:lnTo>
                        <a:pt x="2164" y="1717"/>
                      </a:lnTo>
                      <a:close/>
                      <a:moveTo>
                        <a:pt x="2226" y="2010"/>
                      </a:moveTo>
                      <a:lnTo>
                        <a:pt x="2229" y="2025"/>
                      </a:lnTo>
                      <a:lnTo>
                        <a:pt x="2235" y="2055"/>
                      </a:lnTo>
                      <a:lnTo>
                        <a:pt x="2240" y="2081"/>
                      </a:lnTo>
                      <a:lnTo>
                        <a:pt x="2244" y="2102"/>
                      </a:lnTo>
                      <a:lnTo>
                        <a:pt x="2247" y="2117"/>
                      </a:lnTo>
                      <a:cubicBezTo>
                        <a:pt x="2251" y="2135"/>
                        <a:pt x="2241" y="2152"/>
                        <a:pt x="2225" y="2159"/>
                      </a:cubicBezTo>
                      <a:lnTo>
                        <a:pt x="2182" y="2177"/>
                      </a:lnTo>
                      <a:lnTo>
                        <a:pt x="2136" y="2199"/>
                      </a:lnTo>
                      <a:lnTo>
                        <a:pt x="2089" y="2226"/>
                      </a:lnTo>
                      <a:lnTo>
                        <a:pt x="2063" y="2241"/>
                      </a:lnTo>
                      <a:lnTo>
                        <a:pt x="2025" y="2177"/>
                      </a:lnTo>
                      <a:lnTo>
                        <a:pt x="2053" y="2161"/>
                      </a:lnTo>
                      <a:lnTo>
                        <a:pt x="2103" y="2133"/>
                      </a:lnTo>
                      <a:lnTo>
                        <a:pt x="2153" y="2108"/>
                      </a:lnTo>
                      <a:lnTo>
                        <a:pt x="2197" y="2090"/>
                      </a:lnTo>
                      <a:lnTo>
                        <a:pt x="2174" y="2132"/>
                      </a:lnTo>
                      <a:lnTo>
                        <a:pt x="2171" y="2116"/>
                      </a:lnTo>
                      <a:lnTo>
                        <a:pt x="2167" y="2095"/>
                      </a:lnTo>
                      <a:lnTo>
                        <a:pt x="2163" y="2069"/>
                      </a:lnTo>
                      <a:lnTo>
                        <a:pt x="2157" y="2039"/>
                      </a:lnTo>
                      <a:lnTo>
                        <a:pt x="2154" y="2024"/>
                      </a:lnTo>
                      <a:lnTo>
                        <a:pt x="2226" y="2010"/>
                      </a:lnTo>
                      <a:close/>
                      <a:moveTo>
                        <a:pt x="1842" y="2321"/>
                      </a:moveTo>
                      <a:lnTo>
                        <a:pt x="1810" y="2319"/>
                      </a:lnTo>
                      <a:lnTo>
                        <a:pt x="1768" y="2316"/>
                      </a:lnTo>
                      <a:lnTo>
                        <a:pt x="1773" y="2242"/>
                      </a:lnTo>
                      <a:lnTo>
                        <a:pt x="1815" y="2245"/>
                      </a:lnTo>
                      <a:lnTo>
                        <a:pt x="1848" y="2247"/>
                      </a:lnTo>
                      <a:lnTo>
                        <a:pt x="1842" y="2321"/>
                      </a:lnTo>
                      <a:close/>
                      <a:moveTo>
                        <a:pt x="1545" y="2299"/>
                      </a:moveTo>
                      <a:lnTo>
                        <a:pt x="1493" y="2294"/>
                      </a:lnTo>
                      <a:cubicBezTo>
                        <a:pt x="1491" y="2294"/>
                        <a:pt x="1489" y="2293"/>
                        <a:pt x="1486" y="2293"/>
                      </a:cubicBezTo>
                      <a:lnTo>
                        <a:pt x="1461" y="2285"/>
                      </a:lnTo>
                      <a:cubicBezTo>
                        <a:pt x="1459" y="2284"/>
                        <a:pt x="1457" y="2284"/>
                        <a:pt x="1455" y="2283"/>
                      </a:cubicBezTo>
                      <a:lnTo>
                        <a:pt x="1431" y="2270"/>
                      </a:lnTo>
                      <a:lnTo>
                        <a:pt x="1408" y="2261"/>
                      </a:lnTo>
                      <a:lnTo>
                        <a:pt x="1414" y="2263"/>
                      </a:lnTo>
                      <a:lnTo>
                        <a:pt x="1401" y="2260"/>
                      </a:lnTo>
                      <a:lnTo>
                        <a:pt x="1410" y="2261"/>
                      </a:lnTo>
                      <a:lnTo>
                        <a:pt x="1397" y="2261"/>
                      </a:lnTo>
                      <a:lnTo>
                        <a:pt x="1404" y="2260"/>
                      </a:lnTo>
                      <a:lnTo>
                        <a:pt x="1366" y="2267"/>
                      </a:lnTo>
                      <a:lnTo>
                        <a:pt x="1332" y="2276"/>
                      </a:lnTo>
                      <a:lnTo>
                        <a:pt x="1277" y="2297"/>
                      </a:lnTo>
                      <a:lnTo>
                        <a:pt x="1251" y="2228"/>
                      </a:lnTo>
                      <a:lnTo>
                        <a:pt x="1312" y="2205"/>
                      </a:lnTo>
                      <a:lnTo>
                        <a:pt x="1353" y="2194"/>
                      </a:lnTo>
                      <a:lnTo>
                        <a:pt x="1391" y="2187"/>
                      </a:lnTo>
                      <a:cubicBezTo>
                        <a:pt x="1393" y="2187"/>
                        <a:pt x="1395" y="2186"/>
                        <a:pt x="1397" y="2186"/>
                      </a:cubicBezTo>
                      <a:lnTo>
                        <a:pt x="1410" y="2186"/>
                      </a:lnTo>
                      <a:cubicBezTo>
                        <a:pt x="1413" y="2186"/>
                        <a:pt x="1416" y="2187"/>
                        <a:pt x="1419" y="2187"/>
                      </a:cubicBezTo>
                      <a:lnTo>
                        <a:pt x="1431" y="2190"/>
                      </a:lnTo>
                      <a:cubicBezTo>
                        <a:pt x="1433" y="2191"/>
                        <a:pt x="1435" y="2191"/>
                        <a:pt x="1437" y="2192"/>
                      </a:cubicBezTo>
                      <a:lnTo>
                        <a:pt x="1464" y="2204"/>
                      </a:lnTo>
                      <a:lnTo>
                        <a:pt x="1489" y="2216"/>
                      </a:lnTo>
                      <a:lnTo>
                        <a:pt x="1483" y="2214"/>
                      </a:lnTo>
                      <a:lnTo>
                        <a:pt x="1508" y="2221"/>
                      </a:lnTo>
                      <a:lnTo>
                        <a:pt x="1501" y="2220"/>
                      </a:lnTo>
                      <a:lnTo>
                        <a:pt x="1552" y="2225"/>
                      </a:lnTo>
                      <a:lnTo>
                        <a:pt x="1545" y="2299"/>
                      </a:lnTo>
                      <a:close/>
                      <a:moveTo>
                        <a:pt x="1060" y="2366"/>
                      </a:moveTo>
                      <a:lnTo>
                        <a:pt x="1032" y="2372"/>
                      </a:lnTo>
                      <a:lnTo>
                        <a:pt x="999" y="2378"/>
                      </a:lnTo>
                      <a:lnTo>
                        <a:pt x="987" y="2381"/>
                      </a:lnTo>
                      <a:lnTo>
                        <a:pt x="972" y="2308"/>
                      </a:lnTo>
                      <a:lnTo>
                        <a:pt x="985" y="2306"/>
                      </a:lnTo>
                      <a:lnTo>
                        <a:pt x="1016" y="2299"/>
                      </a:lnTo>
                      <a:lnTo>
                        <a:pt x="1045" y="2293"/>
                      </a:lnTo>
                      <a:lnTo>
                        <a:pt x="1060" y="2366"/>
                      </a:lnTo>
                      <a:close/>
                      <a:moveTo>
                        <a:pt x="844" y="2407"/>
                      </a:moveTo>
                      <a:lnTo>
                        <a:pt x="819" y="2413"/>
                      </a:lnTo>
                      <a:lnTo>
                        <a:pt x="787" y="2421"/>
                      </a:lnTo>
                      <a:lnTo>
                        <a:pt x="799" y="2416"/>
                      </a:lnTo>
                      <a:lnTo>
                        <a:pt x="737" y="2455"/>
                      </a:lnTo>
                      <a:lnTo>
                        <a:pt x="675" y="2491"/>
                      </a:lnTo>
                      <a:lnTo>
                        <a:pt x="614" y="2524"/>
                      </a:lnTo>
                      <a:lnTo>
                        <a:pt x="588" y="2537"/>
                      </a:lnTo>
                      <a:lnTo>
                        <a:pt x="555" y="2470"/>
                      </a:lnTo>
                      <a:lnTo>
                        <a:pt x="579" y="2458"/>
                      </a:lnTo>
                      <a:lnTo>
                        <a:pt x="638" y="2427"/>
                      </a:lnTo>
                      <a:lnTo>
                        <a:pt x="697" y="2393"/>
                      </a:lnTo>
                      <a:lnTo>
                        <a:pt x="758" y="2353"/>
                      </a:lnTo>
                      <a:cubicBezTo>
                        <a:pt x="762" y="2351"/>
                        <a:pt x="766" y="2349"/>
                        <a:pt x="769" y="2348"/>
                      </a:cubicBezTo>
                      <a:lnTo>
                        <a:pt x="802" y="2340"/>
                      </a:lnTo>
                      <a:lnTo>
                        <a:pt x="827" y="2334"/>
                      </a:lnTo>
                      <a:lnTo>
                        <a:pt x="844" y="2407"/>
                      </a:lnTo>
                      <a:close/>
                      <a:moveTo>
                        <a:pt x="389" y="2635"/>
                      </a:moveTo>
                      <a:lnTo>
                        <a:pt x="371" y="2644"/>
                      </a:lnTo>
                      <a:lnTo>
                        <a:pt x="324" y="2670"/>
                      </a:lnTo>
                      <a:lnTo>
                        <a:pt x="289" y="2604"/>
                      </a:lnTo>
                      <a:lnTo>
                        <a:pt x="338" y="2578"/>
                      </a:lnTo>
                      <a:lnTo>
                        <a:pt x="355" y="2569"/>
                      </a:lnTo>
                      <a:lnTo>
                        <a:pt x="389" y="2635"/>
                      </a:lnTo>
                      <a:close/>
                      <a:moveTo>
                        <a:pt x="141" y="2788"/>
                      </a:moveTo>
                      <a:lnTo>
                        <a:pt x="136" y="2792"/>
                      </a:lnTo>
                      <a:lnTo>
                        <a:pt x="121" y="2803"/>
                      </a:lnTo>
                      <a:lnTo>
                        <a:pt x="115" y="2807"/>
                      </a:lnTo>
                      <a:lnTo>
                        <a:pt x="125" y="2796"/>
                      </a:lnTo>
                      <a:lnTo>
                        <a:pt x="96" y="2845"/>
                      </a:lnTo>
                      <a:lnTo>
                        <a:pt x="80" y="2884"/>
                      </a:lnTo>
                      <a:lnTo>
                        <a:pt x="82" y="2877"/>
                      </a:lnTo>
                      <a:lnTo>
                        <a:pt x="74" y="2915"/>
                      </a:lnTo>
                      <a:lnTo>
                        <a:pt x="75" y="2905"/>
                      </a:lnTo>
                      <a:lnTo>
                        <a:pt x="77" y="2940"/>
                      </a:lnTo>
                      <a:lnTo>
                        <a:pt x="74" y="2928"/>
                      </a:lnTo>
                      <a:lnTo>
                        <a:pt x="87" y="2960"/>
                      </a:lnTo>
                      <a:lnTo>
                        <a:pt x="82" y="2952"/>
                      </a:lnTo>
                      <a:lnTo>
                        <a:pt x="106" y="2983"/>
                      </a:lnTo>
                      <a:lnTo>
                        <a:pt x="102" y="2978"/>
                      </a:lnTo>
                      <a:lnTo>
                        <a:pt x="111" y="2986"/>
                      </a:lnTo>
                      <a:lnTo>
                        <a:pt x="62" y="3042"/>
                      </a:lnTo>
                      <a:lnTo>
                        <a:pt x="52" y="3033"/>
                      </a:lnTo>
                      <a:cubicBezTo>
                        <a:pt x="51" y="3032"/>
                        <a:pt x="49" y="3030"/>
                        <a:pt x="48" y="3028"/>
                      </a:cubicBezTo>
                      <a:lnTo>
                        <a:pt x="24" y="2997"/>
                      </a:lnTo>
                      <a:cubicBezTo>
                        <a:pt x="22" y="2995"/>
                        <a:pt x="20" y="2992"/>
                        <a:pt x="19" y="2989"/>
                      </a:cubicBezTo>
                      <a:lnTo>
                        <a:pt x="5" y="2956"/>
                      </a:lnTo>
                      <a:cubicBezTo>
                        <a:pt x="4" y="2952"/>
                        <a:pt x="3" y="2948"/>
                        <a:pt x="2" y="2944"/>
                      </a:cubicBezTo>
                      <a:lnTo>
                        <a:pt x="0" y="2910"/>
                      </a:lnTo>
                      <a:cubicBezTo>
                        <a:pt x="0" y="2906"/>
                        <a:pt x="0" y="2903"/>
                        <a:pt x="1" y="2900"/>
                      </a:cubicBezTo>
                      <a:lnTo>
                        <a:pt x="9" y="2862"/>
                      </a:lnTo>
                      <a:cubicBezTo>
                        <a:pt x="10" y="2859"/>
                        <a:pt x="10" y="2857"/>
                        <a:pt x="11" y="2855"/>
                      </a:cubicBezTo>
                      <a:lnTo>
                        <a:pt x="32" y="2807"/>
                      </a:lnTo>
                      <a:lnTo>
                        <a:pt x="61" y="2758"/>
                      </a:lnTo>
                      <a:cubicBezTo>
                        <a:pt x="64" y="2754"/>
                        <a:pt x="68" y="2750"/>
                        <a:pt x="72" y="2747"/>
                      </a:cubicBezTo>
                      <a:lnTo>
                        <a:pt x="77" y="2743"/>
                      </a:lnTo>
                      <a:lnTo>
                        <a:pt x="93" y="2731"/>
                      </a:lnTo>
                      <a:lnTo>
                        <a:pt x="98" y="2728"/>
                      </a:lnTo>
                      <a:lnTo>
                        <a:pt x="141" y="2788"/>
                      </a:lnTo>
                      <a:close/>
                      <a:moveTo>
                        <a:pt x="234" y="3184"/>
                      </a:moveTo>
                      <a:lnTo>
                        <a:pt x="234" y="3186"/>
                      </a:lnTo>
                      <a:lnTo>
                        <a:pt x="249" y="3231"/>
                      </a:lnTo>
                      <a:lnTo>
                        <a:pt x="257" y="3248"/>
                      </a:lnTo>
                      <a:lnTo>
                        <a:pt x="191" y="3281"/>
                      </a:lnTo>
                      <a:lnTo>
                        <a:pt x="178" y="3254"/>
                      </a:lnTo>
                      <a:lnTo>
                        <a:pt x="163" y="3208"/>
                      </a:lnTo>
                      <a:lnTo>
                        <a:pt x="162" y="3206"/>
                      </a:lnTo>
                      <a:lnTo>
                        <a:pt x="234" y="3184"/>
                      </a:lnTo>
                      <a:close/>
                      <a:moveTo>
                        <a:pt x="414" y="3354"/>
                      </a:moveTo>
                      <a:lnTo>
                        <a:pt x="432" y="3361"/>
                      </a:lnTo>
                      <a:cubicBezTo>
                        <a:pt x="443" y="3365"/>
                        <a:pt x="451" y="3373"/>
                        <a:pt x="455" y="3384"/>
                      </a:cubicBezTo>
                      <a:lnTo>
                        <a:pt x="469" y="3424"/>
                      </a:lnTo>
                      <a:lnTo>
                        <a:pt x="480" y="3457"/>
                      </a:lnTo>
                      <a:lnTo>
                        <a:pt x="490" y="3484"/>
                      </a:lnTo>
                      <a:lnTo>
                        <a:pt x="498" y="3506"/>
                      </a:lnTo>
                      <a:lnTo>
                        <a:pt x="504" y="3524"/>
                      </a:lnTo>
                      <a:lnTo>
                        <a:pt x="509" y="3538"/>
                      </a:lnTo>
                      <a:lnTo>
                        <a:pt x="517" y="3561"/>
                      </a:lnTo>
                      <a:lnTo>
                        <a:pt x="523" y="3585"/>
                      </a:lnTo>
                      <a:lnTo>
                        <a:pt x="526" y="3597"/>
                      </a:lnTo>
                      <a:lnTo>
                        <a:pt x="530" y="3611"/>
                      </a:lnTo>
                      <a:lnTo>
                        <a:pt x="534" y="3630"/>
                      </a:lnTo>
                      <a:lnTo>
                        <a:pt x="539" y="3651"/>
                      </a:lnTo>
                      <a:lnTo>
                        <a:pt x="467" y="3669"/>
                      </a:lnTo>
                      <a:lnTo>
                        <a:pt x="462" y="3647"/>
                      </a:lnTo>
                      <a:lnTo>
                        <a:pt x="458" y="3630"/>
                      </a:lnTo>
                      <a:lnTo>
                        <a:pt x="454" y="3615"/>
                      </a:lnTo>
                      <a:lnTo>
                        <a:pt x="451" y="3603"/>
                      </a:lnTo>
                      <a:lnTo>
                        <a:pt x="446" y="3585"/>
                      </a:lnTo>
                      <a:lnTo>
                        <a:pt x="439" y="3563"/>
                      </a:lnTo>
                      <a:lnTo>
                        <a:pt x="434" y="3548"/>
                      </a:lnTo>
                      <a:lnTo>
                        <a:pt x="428" y="3531"/>
                      </a:lnTo>
                      <a:lnTo>
                        <a:pt x="420" y="3509"/>
                      </a:lnTo>
                      <a:lnTo>
                        <a:pt x="411" y="3482"/>
                      </a:lnTo>
                      <a:lnTo>
                        <a:pt x="398" y="3449"/>
                      </a:lnTo>
                      <a:lnTo>
                        <a:pt x="384" y="3408"/>
                      </a:lnTo>
                      <a:lnTo>
                        <a:pt x="407" y="3431"/>
                      </a:lnTo>
                      <a:lnTo>
                        <a:pt x="388" y="3424"/>
                      </a:lnTo>
                      <a:lnTo>
                        <a:pt x="414" y="3354"/>
                      </a:lnTo>
                      <a:close/>
                      <a:moveTo>
                        <a:pt x="669" y="3658"/>
                      </a:moveTo>
                      <a:lnTo>
                        <a:pt x="695" y="3654"/>
                      </a:lnTo>
                      <a:lnTo>
                        <a:pt x="743" y="3646"/>
                      </a:lnTo>
                      <a:lnTo>
                        <a:pt x="755" y="3719"/>
                      </a:lnTo>
                      <a:lnTo>
                        <a:pt x="707" y="3727"/>
                      </a:lnTo>
                      <a:lnTo>
                        <a:pt x="682" y="3731"/>
                      </a:lnTo>
                      <a:lnTo>
                        <a:pt x="669" y="3658"/>
                      </a:lnTo>
                      <a:close/>
                      <a:moveTo>
                        <a:pt x="965" y="3612"/>
                      </a:moveTo>
                      <a:lnTo>
                        <a:pt x="1032" y="3604"/>
                      </a:lnTo>
                      <a:lnTo>
                        <a:pt x="1126" y="3595"/>
                      </a:lnTo>
                      <a:lnTo>
                        <a:pt x="1229" y="3586"/>
                      </a:lnTo>
                      <a:lnTo>
                        <a:pt x="1221" y="3588"/>
                      </a:lnTo>
                      <a:lnTo>
                        <a:pt x="1252" y="3577"/>
                      </a:lnTo>
                      <a:lnTo>
                        <a:pt x="1275" y="3648"/>
                      </a:lnTo>
                      <a:lnTo>
                        <a:pt x="1244" y="3658"/>
                      </a:lnTo>
                      <a:cubicBezTo>
                        <a:pt x="1241" y="3659"/>
                        <a:pt x="1238" y="3660"/>
                        <a:pt x="1236" y="3660"/>
                      </a:cubicBezTo>
                      <a:lnTo>
                        <a:pt x="1133" y="3668"/>
                      </a:lnTo>
                      <a:lnTo>
                        <a:pt x="1040" y="3678"/>
                      </a:lnTo>
                      <a:lnTo>
                        <a:pt x="974" y="3686"/>
                      </a:lnTo>
                      <a:lnTo>
                        <a:pt x="965" y="3612"/>
                      </a:lnTo>
                      <a:close/>
                      <a:moveTo>
                        <a:pt x="1458" y="3498"/>
                      </a:moveTo>
                      <a:lnTo>
                        <a:pt x="1464" y="3496"/>
                      </a:lnTo>
                      <a:lnTo>
                        <a:pt x="1489" y="3489"/>
                      </a:lnTo>
                      <a:lnTo>
                        <a:pt x="1514" y="3484"/>
                      </a:lnTo>
                      <a:lnTo>
                        <a:pt x="1539" y="3480"/>
                      </a:lnTo>
                      <a:lnTo>
                        <a:pt x="1549" y="3554"/>
                      </a:lnTo>
                      <a:lnTo>
                        <a:pt x="1530" y="3556"/>
                      </a:lnTo>
                      <a:lnTo>
                        <a:pt x="1509" y="3561"/>
                      </a:lnTo>
                      <a:lnTo>
                        <a:pt x="1490" y="3566"/>
                      </a:lnTo>
                      <a:lnTo>
                        <a:pt x="1485" y="3568"/>
                      </a:lnTo>
                      <a:lnTo>
                        <a:pt x="1458" y="3498"/>
                      </a:lnTo>
                      <a:close/>
                      <a:moveTo>
                        <a:pt x="1765" y="3468"/>
                      </a:moveTo>
                      <a:lnTo>
                        <a:pt x="1808" y="3466"/>
                      </a:lnTo>
                      <a:lnTo>
                        <a:pt x="1857" y="3464"/>
                      </a:lnTo>
                      <a:lnTo>
                        <a:pt x="1912" y="3462"/>
                      </a:lnTo>
                      <a:lnTo>
                        <a:pt x="1972" y="3460"/>
                      </a:lnTo>
                      <a:lnTo>
                        <a:pt x="2038" y="3457"/>
                      </a:lnTo>
                      <a:lnTo>
                        <a:pt x="2062" y="3456"/>
                      </a:lnTo>
                      <a:lnTo>
                        <a:pt x="2065" y="3530"/>
                      </a:lnTo>
                      <a:lnTo>
                        <a:pt x="2041" y="3531"/>
                      </a:lnTo>
                      <a:lnTo>
                        <a:pt x="1975" y="3534"/>
                      </a:lnTo>
                      <a:lnTo>
                        <a:pt x="1914" y="3537"/>
                      </a:lnTo>
                      <a:lnTo>
                        <a:pt x="1860" y="3539"/>
                      </a:lnTo>
                      <a:lnTo>
                        <a:pt x="1811" y="3541"/>
                      </a:lnTo>
                      <a:lnTo>
                        <a:pt x="1768" y="3543"/>
                      </a:lnTo>
                      <a:lnTo>
                        <a:pt x="1765" y="3468"/>
                      </a:lnTo>
                      <a:close/>
                      <a:moveTo>
                        <a:pt x="2261" y="3401"/>
                      </a:moveTo>
                      <a:lnTo>
                        <a:pt x="2321" y="3372"/>
                      </a:lnTo>
                      <a:lnTo>
                        <a:pt x="2325" y="3370"/>
                      </a:lnTo>
                      <a:lnTo>
                        <a:pt x="2362" y="3435"/>
                      </a:lnTo>
                      <a:lnTo>
                        <a:pt x="2353" y="3440"/>
                      </a:lnTo>
                      <a:lnTo>
                        <a:pt x="2293" y="3468"/>
                      </a:lnTo>
                      <a:lnTo>
                        <a:pt x="2261" y="3401"/>
                      </a:lnTo>
                      <a:close/>
                      <a:moveTo>
                        <a:pt x="2559" y="3376"/>
                      </a:moveTo>
                      <a:lnTo>
                        <a:pt x="2597" y="3389"/>
                      </a:lnTo>
                      <a:lnTo>
                        <a:pt x="2672" y="3413"/>
                      </a:lnTo>
                      <a:lnTo>
                        <a:pt x="2744" y="3433"/>
                      </a:lnTo>
                      <a:lnTo>
                        <a:pt x="2818" y="3449"/>
                      </a:lnTo>
                      <a:lnTo>
                        <a:pt x="2840" y="3453"/>
                      </a:lnTo>
                      <a:lnTo>
                        <a:pt x="2827" y="3526"/>
                      </a:lnTo>
                      <a:lnTo>
                        <a:pt x="2801" y="3522"/>
                      </a:lnTo>
                      <a:lnTo>
                        <a:pt x="2724" y="3504"/>
                      </a:lnTo>
                      <a:lnTo>
                        <a:pt x="2650" y="3483"/>
                      </a:lnTo>
                      <a:lnTo>
                        <a:pt x="2573" y="3459"/>
                      </a:lnTo>
                      <a:lnTo>
                        <a:pt x="2535" y="3446"/>
                      </a:lnTo>
                      <a:lnTo>
                        <a:pt x="2559" y="3376"/>
                      </a:lnTo>
                      <a:close/>
                      <a:moveTo>
                        <a:pt x="3058" y="3483"/>
                      </a:moveTo>
                      <a:lnTo>
                        <a:pt x="3094" y="3487"/>
                      </a:lnTo>
                      <a:cubicBezTo>
                        <a:pt x="3108" y="3488"/>
                        <a:pt x="3121" y="3499"/>
                        <a:pt x="3125" y="3513"/>
                      </a:cubicBezTo>
                      <a:lnTo>
                        <a:pt x="3137" y="3550"/>
                      </a:lnTo>
                      <a:lnTo>
                        <a:pt x="3066" y="3572"/>
                      </a:lnTo>
                      <a:lnTo>
                        <a:pt x="3055" y="3535"/>
                      </a:lnTo>
                      <a:lnTo>
                        <a:pt x="3086" y="3561"/>
                      </a:lnTo>
                      <a:lnTo>
                        <a:pt x="3051" y="3557"/>
                      </a:lnTo>
                      <a:lnTo>
                        <a:pt x="3058" y="3483"/>
                      </a:lnTo>
                      <a:close/>
                      <a:moveTo>
                        <a:pt x="3260" y="3664"/>
                      </a:moveTo>
                      <a:lnTo>
                        <a:pt x="3293" y="3666"/>
                      </a:lnTo>
                      <a:lnTo>
                        <a:pt x="3326" y="3665"/>
                      </a:lnTo>
                      <a:lnTo>
                        <a:pt x="3363" y="3661"/>
                      </a:lnTo>
                      <a:lnTo>
                        <a:pt x="3446" y="3648"/>
                      </a:lnTo>
                      <a:lnTo>
                        <a:pt x="3538" y="3632"/>
                      </a:lnTo>
                      <a:lnTo>
                        <a:pt x="3547" y="3631"/>
                      </a:lnTo>
                      <a:lnTo>
                        <a:pt x="3557" y="3705"/>
                      </a:lnTo>
                      <a:lnTo>
                        <a:pt x="3550" y="3706"/>
                      </a:lnTo>
                      <a:lnTo>
                        <a:pt x="3457" y="3722"/>
                      </a:lnTo>
                      <a:lnTo>
                        <a:pt x="3370" y="3735"/>
                      </a:lnTo>
                      <a:lnTo>
                        <a:pt x="3328" y="3739"/>
                      </a:lnTo>
                      <a:lnTo>
                        <a:pt x="3288" y="3740"/>
                      </a:lnTo>
                      <a:lnTo>
                        <a:pt x="3255" y="3738"/>
                      </a:lnTo>
                      <a:lnTo>
                        <a:pt x="3260" y="3664"/>
                      </a:lnTo>
                      <a:close/>
                      <a:moveTo>
                        <a:pt x="3614" y="3523"/>
                      </a:moveTo>
                      <a:lnTo>
                        <a:pt x="3614" y="3518"/>
                      </a:lnTo>
                      <a:lnTo>
                        <a:pt x="3617" y="3449"/>
                      </a:lnTo>
                      <a:lnTo>
                        <a:pt x="3691" y="3453"/>
                      </a:lnTo>
                      <a:lnTo>
                        <a:pt x="3688" y="3522"/>
                      </a:lnTo>
                      <a:lnTo>
                        <a:pt x="3688" y="3527"/>
                      </a:lnTo>
                      <a:lnTo>
                        <a:pt x="3614" y="3523"/>
                      </a:lnTo>
                      <a:close/>
                      <a:moveTo>
                        <a:pt x="3628" y="3226"/>
                      </a:moveTo>
                      <a:lnTo>
                        <a:pt x="3636" y="3111"/>
                      </a:lnTo>
                      <a:lnTo>
                        <a:pt x="3651" y="2975"/>
                      </a:lnTo>
                      <a:lnTo>
                        <a:pt x="3658" y="2927"/>
                      </a:lnTo>
                      <a:lnTo>
                        <a:pt x="3731" y="2938"/>
                      </a:lnTo>
                      <a:lnTo>
                        <a:pt x="3724" y="2983"/>
                      </a:lnTo>
                      <a:lnTo>
                        <a:pt x="3711" y="3116"/>
                      </a:lnTo>
                      <a:lnTo>
                        <a:pt x="3702" y="3231"/>
                      </a:lnTo>
                      <a:lnTo>
                        <a:pt x="3628" y="3226"/>
                      </a:lnTo>
                      <a:close/>
                      <a:moveTo>
                        <a:pt x="3700" y="2706"/>
                      </a:moveTo>
                      <a:lnTo>
                        <a:pt x="3700" y="2705"/>
                      </a:lnTo>
                      <a:lnTo>
                        <a:pt x="3718" y="2638"/>
                      </a:lnTo>
                      <a:lnTo>
                        <a:pt x="3721" y="2631"/>
                      </a:lnTo>
                      <a:lnTo>
                        <a:pt x="3791" y="2653"/>
                      </a:lnTo>
                      <a:lnTo>
                        <a:pt x="3790" y="2658"/>
                      </a:lnTo>
                      <a:lnTo>
                        <a:pt x="3772" y="2722"/>
                      </a:lnTo>
                      <a:lnTo>
                        <a:pt x="3700" y="2706"/>
                      </a:lnTo>
                      <a:close/>
                      <a:moveTo>
                        <a:pt x="3919" y="2495"/>
                      </a:moveTo>
                      <a:lnTo>
                        <a:pt x="3966" y="2502"/>
                      </a:lnTo>
                      <a:lnTo>
                        <a:pt x="4016" y="2509"/>
                      </a:lnTo>
                      <a:lnTo>
                        <a:pt x="4062" y="2514"/>
                      </a:lnTo>
                      <a:lnTo>
                        <a:pt x="4101" y="2513"/>
                      </a:lnTo>
                      <a:lnTo>
                        <a:pt x="4066" y="2540"/>
                      </a:lnTo>
                      <a:lnTo>
                        <a:pt x="4080" y="2490"/>
                      </a:lnTo>
                      <a:lnTo>
                        <a:pt x="4079" y="2496"/>
                      </a:lnTo>
                      <a:lnTo>
                        <a:pt x="4085" y="2455"/>
                      </a:lnTo>
                      <a:lnTo>
                        <a:pt x="4084" y="2463"/>
                      </a:lnTo>
                      <a:lnTo>
                        <a:pt x="4083" y="2447"/>
                      </a:lnTo>
                      <a:lnTo>
                        <a:pt x="4157" y="2440"/>
                      </a:lnTo>
                      <a:lnTo>
                        <a:pt x="4158" y="2456"/>
                      </a:lnTo>
                      <a:cubicBezTo>
                        <a:pt x="4159" y="2459"/>
                        <a:pt x="4159" y="2462"/>
                        <a:pt x="4158" y="2464"/>
                      </a:cubicBezTo>
                      <a:lnTo>
                        <a:pt x="4153" y="2505"/>
                      </a:lnTo>
                      <a:cubicBezTo>
                        <a:pt x="4153" y="2507"/>
                        <a:pt x="4152" y="2509"/>
                        <a:pt x="4152" y="2511"/>
                      </a:cubicBezTo>
                      <a:lnTo>
                        <a:pt x="4137" y="2560"/>
                      </a:lnTo>
                      <a:cubicBezTo>
                        <a:pt x="4133" y="2576"/>
                        <a:pt x="4118" y="2587"/>
                        <a:pt x="4102" y="2587"/>
                      </a:cubicBezTo>
                      <a:lnTo>
                        <a:pt x="4054" y="2587"/>
                      </a:lnTo>
                      <a:lnTo>
                        <a:pt x="4005" y="2582"/>
                      </a:lnTo>
                      <a:lnTo>
                        <a:pt x="3956" y="2575"/>
                      </a:lnTo>
                      <a:lnTo>
                        <a:pt x="3909" y="2569"/>
                      </a:lnTo>
                      <a:lnTo>
                        <a:pt x="3919" y="2495"/>
                      </a:lnTo>
                      <a:close/>
                      <a:moveTo>
                        <a:pt x="3963" y="2357"/>
                      </a:moveTo>
                      <a:lnTo>
                        <a:pt x="3894" y="2369"/>
                      </a:lnTo>
                      <a:lnTo>
                        <a:pt x="3890" y="2369"/>
                      </a:lnTo>
                      <a:lnTo>
                        <a:pt x="3876" y="2296"/>
                      </a:lnTo>
                      <a:lnTo>
                        <a:pt x="3882" y="2295"/>
                      </a:lnTo>
                      <a:lnTo>
                        <a:pt x="3950" y="2284"/>
                      </a:lnTo>
                      <a:lnTo>
                        <a:pt x="3963" y="2357"/>
                      </a:lnTo>
                      <a:close/>
                      <a:moveTo>
                        <a:pt x="3658" y="2391"/>
                      </a:moveTo>
                      <a:lnTo>
                        <a:pt x="3638" y="2388"/>
                      </a:lnTo>
                      <a:cubicBezTo>
                        <a:pt x="3636" y="2388"/>
                        <a:pt x="3634" y="2388"/>
                        <a:pt x="3632" y="2387"/>
                      </a:cubicBezTo>
                      <a:lnTo>
                        <a:pt x="3603" y="2378"/>
                      </a:lnTo>
                      <a:cubicBezTo>
                        <a:pt x="3601" y="2377"/>
                        <a:pt x="3599" y="2377"/>
                        <a:pt x="3597" y="2376"/>
                      </a:cubicBezTo>
                      <a:lnTo>
                        <a:pt x="3565" y="2360"/>
                      </a:lnTo>
                      <a:lnTo>
                        <a:pt x="3529" y="2337"/>
                      </a:lnTo>
                      <a:lnTo>
                        <a:pt x="3496" y="2313"/>
                      </a:lnTo>
                      <a:lnTo>
                        <a:pt x="3468" y="2290"/>
                      </a:lnTo>
                      <a:lnTo>
                        <a:pt x="3445" y="2270"/>
                      </a:lnTo>
                      <a:lnTo>
                        <a:pt x="3429" y="2256"/>
                      </a:lnTo>
                      <a:lnTo>
                        <a:pt x="3424" y="2251"/>
                      </a:lnTo>
                      <a:cubicBezTo>
                        <a:pt x="3419" y="2246"/>
                        <a:pt x="3415" y="2241"/>
                        <a:pt x="3413" y="2234"/>
                      </a:cubicBezTo>
                      <a:lnTo>
                        <a:pt x="3401" y="2193"/>
                      </a:lnTo>
                      <a:lnTo>
                        <a:pt x="3472" y="2172"/>
                      </a:lnTo>
                      <a:lnTo>
                        <a:pt x="3485" y="2213"/>
                      </a:lnTo>
                      <a:lnTo>
                        <a:pt x="3474" y="2196"/>
                      </a:lnTo>
                      <a:lnTo>
                        <a:pt x="3480" y="2201"/>
                      </a:lnTo>
                      <a:lnTo>
                        <a:pt x="3493" y="2214"/>
                      </a:lnTo>
                      <a:lnTo>
                        <a:pt x="3514" y="2232"/>
                      </a:lnTo>
                      <a:lnTo>
                        <a:pt x="3541" y="2253"/>
                      </a:lnTo>
                      <a:lnTo>
                        <a:pt x="3569" y="2274"/>
                      </a:lnTo>
                      <a:lnTo>
                        <a:pt x="3598" y="2293"/>
                      </a:lnTo>
                      <a:lnTo>
                        <a:pt x="3630" y="2309"/>
                      </a:lnTo>
                      <a:lnTo>
                        <a:pt x="3624" y="2307"/>
                      </a:lnTo>
                      <a:lnTo>
                        <a:pt x="3654" y="2316"/>
                      </a:lnTo>
                      <a:lnTo>
                        <a:pt x="3648" y="2315"/>
                      </a:lnTo>
                      <a:lnTo>
                        <a:pt x="3667" y="2317"/>
                      </a:lnTo>
                      <a:lnTo>
                        <a:pt x="3658" y="2391"/>
                      </a:lnTo>
                      <a:close/>
                      <a:moveTo>
                        <a:pt x="3360" y="1969"/>
                      </a:moveTo>
                      <a:lnTo>
                        <a:pt x="3357" y="1943"/>
                      </a:lnTo>
                      <a:lnTo>
                        <a:pt x="3349" y="1896"/>
                      </a:lnTo>
                      <a:lnTo>
                        <a:pt x="3422" y="1884"/>
                      </a:lnTo>
                      <a:lnTo>
                        <a:pt x="3430" y="1932"/>
                      </a:lnTo>
                      <a:lnTo>
                        <a:pt x="3434" y="1958"/>
                      </a:lnTo>
                      <a:lnTo>
                        <a:pt x="3360" y="1969"/>
                      </a:lnTo>
                      <a:close/>
                      <a:moveTo>
                        <a:pt x="3286" y="1695"/>
                      </a:moveTo>
                      <a:lnTo>
                        <a:pt x="3286" y="1693"/>
                      </a:lnTo>
                      <a:lnTo>
                        <a:pt x="3264" y="1658"/>
                      </a:lnTo>
                      <a:lnTo>
                        <a:pt x="3237" y="1626"/>
                      </a:lnTo>
                      <a:lnTo>
                        <a:pt x="3205" y="1596"/>
                      </a:lnTo>
                      <a:lnTo>
                        <a:pt x="3167" y="1568"/>
                      </a:lnTo>
                      <a:cubicBezTo>
                        <a:pt x="3160" y="1563"/>
                        <a:pt x="3155" y="1556"/>
                        <a:pt x="3153" y="1548"/>
                      </a:cubicBezTo>
                      <a:lnTo>
                        <a:pt x="3134" y="1478"/>
                      </a:lnTo>
                      <a:lnTo>
                        <a:pt x="3128" y="1444"/>
                      </a:lnTo>
                      <a:lnTo>
                        <a:pt x="3201" y="1431"/>
                      </a:lnTo>
                      <a:lnTo>
                        <a:pt x="3206" y="1458"/>
                      </a:lnTo>
                      <a:lnTo>
                        <a:pt x="3225" y="1529"/>
                      </a:lnTo>
                      <a:lnTo>
                        <a:pt x="3211" y="1509"/>
                      </a:lnTo>
                      <a:lnTo>
                        <a:pt x="3256" y="1542"/>
                      </a:lnTo>
                      <a:lnTo>
                        <a:pt x="3294" y="1579"/>
                      </a:lnTo>
                      <a:lnTo>
                        <a:pt x="3326" y="1619"/>
                      </a:lnTo>
                      <a:lnTo>
                        <a:pt x="3352" y="1660"/>
                      </a:lnTo>
                      <a:lnTo>
                        <a:pt x="3353" y="1661"/>
                      </a:lnTo>
                      <a:lnTo>
                        <a:pt x="3286" y="1695"/>
                      </a:lnTo>
                      <a:close/>
                      <a:moveTo>
                        <a:pt x="3086" y="1229"/>
                      </a:moveTo>
                      <a:lnTo>
                        <a:pt x="3082" y="1216"/>
                      </a:lnTo>
                      <a:lnTo>
                        <a:pt x="3072" y="1192"/>
                      </a:lnTo>
                      <a:lnTo>
                        <a:pt x="3059" y="1168"/>
                      </a:lnTo>
                      <a:lnTo>
                        <a:pt x="3125" y="1134"/>
                      </a:lnTo>
                      <a:lnTo>
                        <a:pt x="3140" y="1163"/>
                      </a:lnTo>
                      <a:lnTo>
                        <a:pt x="3154" y="1196"/>
                      </a:lnTo>
                      <a:lnTo>
                        <a:pt x="3157" y="1209"/>
                      </a:lnTo>
                      <a:lnTo>
                        <a:pt x="3086" y="1229"/>
                      </a:lnTo>
                      <a:close/>
                      <a:moveTo>
                        <a:pt x="2919" y="1002"/>
                      </a:moveTo>
                      <a:lnTo>
                        <a:pt x="2883" y="945"/>
                      </a:lnTo>
                      <a:lnTo>
                        <a:pt x="2803" y="822"/>
                      </a:lnTo>
                      <a:lnTo>
                        <a:pt x="2761" y="765"/>
                      </a:lnTo>
                      <a:lnTo>
                        <a:pt x="2756" y="760"/>
                      </a:lnTo>
                      <a:lnTo>
                        <a:pt x="2813" y="712"/>
                      </a:lnTo>
                      <a:lnTo>
                        <a:pt x="2821" y="721"/>
                      </a:lnTo>
                      <a:lnTo>
                        <a:pt x="2865" y="782"/>
                      </a:lnTo>
                      <a:lnTo>
                        <a:pt x="2946" y="905"/>
                      </a:lnTo>
                      <a:lnTo>
                        <a:pt x="2982" y="962"/>
                      </a:lnTo>
                      <a:lnTo>
                        <a:pt x="2919" y="1002"/>
                      </a:lnTo>
                      <a:close/>
                      <a:moveTo>
                        <a:pt x="2595" y="591"/>
                      </a:moveTo>
                      <a:lnTo>
                        <a:pt x="2585" y="563"/>
                      </a:lnTo>
                      <a:lnTo>
                        <a:pt x="2569" y="527"/>
                      </a:lnTo>
                      <a:lnTo>
                        <a:pt x="2568" y="527"/>
                      </a:lnTo>
                      <a:lnTo>
                        <a:pt x="2634" y="491"/>
                      </a:lnTo>
                      <a:lnTo>
                        <a:pt x="2636" y="497"/>
                      </a:lnTo>
                      <a:lnTo>
                        <a:pt x="2654" y="536"/>
                      </a:lnTo>
                      <a:lnTo>
                        <a:pt x="2665" y="564"/>
                      </a:lnTo>
                      <a:lnTo>
                        <a:pt x="2595" y="591"/>
                      </a:lnTo>
                      <a:close/>
                      <a:moveTo>
                        <a:pt x="2431" y="382"/>
                      </a:moveTo>
                      <a:lnTo>
                        <a:pt x="2411" y="370"/>
                      </a:lnTo>
                      <a:lnTo>
                        <a:pt x="2358" y="342"/>
                      </a:lnTo>
                      <a:lnTo>
                        <a:pt x="2295" y="309"/>
                      </a:lnTo>
                      <a:lnTo>
                        <a:pt x="2261" y="289"/>
                      </a:lnTo>
                      <a:lnTo>
                        <a:pt x="2224" y="265"/>
                      </a:lnTo>
                      <a:cubicBezTo>
                        <a:pt x="2220" y="263"/>
                        <a:pt x="2217" y="260"/>
                        <a:pt x="2215" y="257"/>
                      </a:cubicBezTo>
                      <a:lnTo>
                        <a:pt x="2186" y="219"/>
                      </a:lnTo>
                      <a:lnTo>
                        <a:pt x="2179" y="213"/>
                      </a:lnTo>
                      <a:lnTo>
                        <a:pt x="2232" y="161"/>
                      </a:lnTo>
                      <a:lnTo>
                        <a:pt x="2244" y="174"/>
                      </a:lnTo>
                      <a:lnTo>
                        <a:pt x="2273" y="211"/>
                      </a:lnTo>
                      <a:lnTo>
                        <a:pt x="2264" y="203"/>
                      </a:lnTo>
                      <a:lnTo>
                        <a:pt x="2298" y="224"/>
                      </a:lnTo>
                      <a:lnTo>
                        <a:pt x="2331" y="243"/>
                      </a:lnTo>
                      <a:lnTo>
                        <a:pt x="2392" y="277"/>
                      </a:lnTo>
                      <a:lnTo>
                        <a:pt x="2450" y="307"/>
                      </a:lnTo>
                      <a:lnTo>
                        <a:pt x="2469" y="318"/>
                      </a:lnTo>
                      <a:lnTo>
                        <a:pt x="2431" y="382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4" name="Group 42"/>
              <p:cNvGrpSpPr>
                <a:grpSpLocks/>
              </p:cNvGrpSpPr>
              <p:nvPr/>
            </p:nvGrpSpPr>
            <p:grpSpPr bwMode="auto">
              <a:xfrm>
                <a:off x="3498" y="3353"/>
                <a:ext cx="206" cy="514"/>
                <a:chOff x="3498" y="3353"/>
                <a:chExt cx="206" cy="514"/>
              </a:xfrm>
            </p:grpSpPr>
            <p:sp>
              <p:nvSpPr>
                <p:cNvPr id="14529" name="Freeform 40"/>
                <p:cNvSpPr>
                  <a:spLocks/>
                </p:cNvSpPr>
                <p:nvPr/>
              </p:nvSpPr>
              <p:spPr bwMode="auto">
                <a:xfrm>
                  <a:off x="3498" y="3353"/>
                  <a:ext cx="206" cy="514"/>
                </a:xfrm>
                <a:custGeom>
                  <a:avLst/>
                  <a:gdLst>
                    <a:gd name="T0" fmla="*/ 0 w 1775"/>
                    <a:gd name="T1" fmla="*/ 0 h 4425"/>
                    <a:gd name="T2" fmla="*/ 0 w 1775"/>
                    <a:gd name="T3" fmla="*/ 0 h 4425"/>
                    <a:gd name="T4" fmla="*/ 0 w 1775"/>
                    <a:gd name="T5" fmla="*/ 0 h 4425"/>
                    <a:gd name="T6" fmla="*/ 0 w 1775"/>
                    <a:gd name="T7" fmla="*/ 0 h 4425"/>
                    <a:gd name="T8" fmla="*/ 0 w 1775"/>
                    <a:gd name="T9" fmla="*/ 0 h 4425"/>
                    <a:gd name="T10" fmla="*/ 0 w 1775"/>
                    <a:gd name="T11" fmla="*/ 0 h 4425"/>
                    <a:gd name="T12" fmla="*/ 0 w 1775"/>
                    <a:gd name="T13" fmla="*/ 0 h 4425"/>
                    <a:gd name="T14" fmla="*/ 0 w 1775"/>
                    <a:gd name="T15" fmla="*/ 0 h 4425"/>
                    <a:gd name="T16" fmla="*/ 0 w 1775"/>
                    <a:gd name="T17" fmla="*/ 0 h 4425"/>
                    <a:gd name="T18" fmla="*/ 0 w 1775"/>
                    <a:gd name="T19" fmla="*/ 0 h 4425"/>
                    <a:gd name="T20" fmla="*/ 0 w 1775"/>
                    <a:gd name="T21" fmla="*/ 0 h 4425"/>
                    <a:gd name="T22" fmla="*/ 0 w 1775"/>
                    <a:gd name="T23" fmla="*/ 0 h 4425"/>
                    <a:gd name="T24" fmla="*/ 0 w 1775"/>
                    <a:gd name="T25" fmla="*/ 0 h 4425"/>
                    <a:gd name="T26" fmla="*/ 0 w 1775"/>
                    <a:gd name="T27" fmla="*/ 0 h 4425"/>
                    <a:gd name="T28" fmla="*/ 0 w 1775"/>
                    <a:gd name="T29" fmla="*/ 0 h 4425"/>
                    <a:gd name="T30" fmla="*/ 0 w 1775"/>
                    <a:gd name="T31" fmla="*/ 0 h 4425"/>
                    <a:gd name="T32" fmla="*/ 0 w 1775"/>
                    <a:gd name="T33" fmla="*/ 0 h 4425"/>
                    <a:gd name="T34" fmla="*/ 0 w 1775"/>
                    <a:gd name="T35" fmla="*/ 0 h 44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75"/>
                    <a:gd name="T55" fmla="*/ 0 h 4425"/>
                    <a:gd name="T56" fmla="*/ 1775 w 1775"/>
                    <a:gd name="T57" fmla="*/ 4425 h 44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75" h="4425">
                      <a:moveTo>
                        <a:pt x="190" y="1164"/>
                      </a:moveTo>
                      <a:cubicBezTo>
                        <a:pt x="281" y="809"/>
                        <a:pt x="388" y="867"/>
                        <a:pt x="587" y="578"/>
                      </a:cubicBezTo>
                      <a:cubicBezTo>
                        <a:pt x="702" y="0"/>
                        <a:pt x="570" y="289"/>
                        <a:pt x="776" y="454"/>
                      </a:cubicBezTo>
                      <a:cubicBezTo>
                        <a:pt x="834" y="495"/>
                        <a:pt x="909" y="495"/>
                        <a:pt x="975" y="512"/>
                      </a:cubicBezTo>
                      <a:cubicBezTo>
                        <a:pt x="1090" y="858"/>
                        <a:pt x="1041" y="1048"/>
                        <a:pt x="1363" y="1164"/>
                      </a:cubicBezTo>
                      <a:cubicBezTo>
                        <a:pt x="1775" y="1783"/>
                        <a:pt x="1544" y="2708"/>
                        <a:pt x="1627" y="3451"/>
                      </a:cubicBezTo>
                      <a:cubicBezTo>
                        <a:pt x="1594" y="3624"/>
                        <a:pt x="1618" y="3839"/>
                        <a:pt x="1495" y="3971"/>
                      </a:cubicBezTo>
                      <a:cubicBezTo>
                        <a:pt x="1445" y="4020"/>
                        <a:pt x="1363" y="4004"/>
                        <a:pt x="1305" y="4037"/>
                      </a:cubicBezTo>
                      <a:cubicBezTo>
                        <a:pt x="1164" y="4111"/>
                        <a:pt x="1041" y="4202"/>
                        <a:pt x="909" y="4293"/>
                      </a:cubicBezTo>
                      <a:cubicBezTo>
                        <a:pt x="842" y="4334"/>
                        <a:pt x="719" y="4425"/>
                        <a:pt x="719" y="4425"/>
                      </a:cubicBezTo>
                      <a:cubicBezTo>
                        <a:pt x="611" y="4095"/>
                        <a:pt x="372" y="4078"/>
                        <a:pt x="66" y="3971"/>
                      </a:cubicBezTo>
                      <a:cubicBezTo>
                        <a:pt x="157" y="3707"/>
                        <a:pt x="91" y="3517"/>
                        <a:pt x="0" y="3253"/>
                      </a:cubicBezTo>
                      <a:cubicBezTo>
                        <a:pt x="42" y="2543"/>
                        <a:pt x="83" y="2278"/>
                        <a:pt x="190" y="1684"/>
                      </a:cubicBezTo>
                      <a:cubicBezTo>
                        <a:pt x="149" y="1618"/>
                        <a:pt x="75" y="1568"/>
                        <a:pt x="66" y="1494"/>
                      </a:cubicBezTo>
                      <a:cubicBezTo>
                        <a:pt x="58" y="1436"/>
                        <a:pt x="281" y="883"/>
                        <a:pt x="322" y="842"/>
                      </a:cubicBezTo>
                      <a:cubicBezTo>
                        <a:pt x="372" y="792"/>
                        <a:pt x="454" y="801"/>
                        <a:pt x="521" y="776"/>
                      </a:cubicBezTo>
                      <a:cubicBezTo>
                        <a:pt x="545" y="710"/>
                        <a:pt x="537" y="627"/>
                        <a:pt x="587" y="578"/>
                      </a:cubicBezTo>
                      <a:cubicBezTo>
                        <a:pt x="793" y="363"/>
                        <a:pt x="776" y="619"/>
                        <a:pt x="776" y="454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30" name="Freeform 41"/>
                <p:cNvSpPr>
                  <a:spLocks/>
                </p:cNvSpPr>
                <p:nvPr/>
              </p:nvSpPr>
              <p:spPr bwMode="auto">
                <a:xfrm>
                  <a:off x="3498" y="3353"/>
                  <a:ext cx="206" cy="514"/>
                </a:xfrm>
                <a:custGeom>
                  <a:avLst/>
                  <a:gdLst>
                    <a:gd name="T0" fmla="*/ 22 w 206"/>
                    <a:gd name="T1" fmla="*/ 135 h 514"/>
                    <a:gd name="T2" fmla="*/ 68 w 206"/>
                    <a:gd name="T3" fmla="*/ 67 h 514"/>
                    <a:gd name="T4" fmla="*/ 90 w 206"/>
                    <a:gd name="T5" fmla="*/ 53 h 514"/>
                    <a:gd name="T6" fmla="*/ 113 w 206"/>
                    <a:gd name="T7" fmla="*/ 60 h 514"/>
                    <a:gd name="T8" fmla="*/ 158 w 206"/>
                    <a:gd name="T9" fmla="*/ 135 h 514"/>
                    <a:gd name="T10" fmla="*/ 188 w 206"/>
                    <a:gd name="T11" fmla="*/ 401 h 514"/>
                    <a:gd name="T12" fmla="*/ 173 w 206"/>
                    <a:gd name="T13" fmla="*/ 461 h 514"/>
                    <a:gd name="T14" fmla="*/ 151 w 206"/>
                    <a:gd name="T15" fmla="*/ 469 h 514"/>
                    <a:gd name="T16" fmla="*/ 105 w 206"/>
                    <a:gd name="T17" fmla="*/ 499 h 514"/>
                    <a:gd name="T18" fmla="*/ 83 w 206"/>
                    <a:gd name="T19" fmla="*/ 514 h 514"/>
                    <a:gd name="T20" fmla="*/ 7 w 206"/>
                    <a:gd name="T21" fmla="*/ 461 h 514"/>
                    <a:gd name="T22" fmla="*/ 0 w 206"/>
                    <a:gd name="T23" fmla="*/ 378 h 514"/>
                    <a:gd name="T24" fmla="*/ 22 w 206"/>
                    <a:gd name="T25" fmla="*/ 196 h 514"/>
                    <a:gd name="T26" fmla="*/ 7 w 206"/>
                    <a:gd name="T27" fmla="*/ 174 h 514"/>
                    <a:gd name="T28" fmla="*/ 37 w 206"/>
                    <a:gd name="T29" fmla="*/ 98 h 514"/>
                    <a:gd name="T30" fmla="*/ 60 w 206"/>
                    <a:gd name="T31" fmla="*/ 90 h 514"/>
                    <a:gd name="T32" fmla="*/ 68 w 206"/>
                    <a:gd name="T33" fmla="*/ 67 h 514"/>
                    <a:gd name="T34" fmla="*/ 90 w 206"/>
                    <a:gd name="T35" fmla="*/ 53 h 5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6"/>
                    <a:gd name="T55" fmla="*/ 0 h 514"/>
                    <a:gd name="T56" fmla="*/ 206 w 206"/>
                    <a:gd name="T57" fmla="*/ 514 h 51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6" h="514">
                      <a:moveTo>
                        <a:pt x="22" y="135"/>
                      </a:moveTo>
                      <a:cubicBezTo>
                        <a:pt x="32" y="94"/>
                        <a:pt x="45" y="101"/>
                        <a:pt x="68" y="67"/>
                      </a:cubicBezTo>
                      <a:cubicBezTo>
                        <a:pt x="81" y="0"/>
                        <a:pt x="66" y="34"/>
                        <a:pt x="90" y="53"/>
                      </a:cubicBezTo>
                      <a:cubicBezTo>
                        <a:pt x="96" y="58"/>
                        <a:pt x="105" y="58"/>
                        <a:pt x="113" y="60"/>
                      </a:cubicBezTo>
                      <a:cubicBezTo>
                        <a:pt x="126" y="100"/>
                        <a:pt x="120" y="122"/>
                        <a:pt x="158" y="135"/>
                      </a:cubicBezTo>
                      <a:cubicBezTo>
                        <a:pt x="206" y="207"/>
                        <a:pt x="179" y="315"/>
                        <a:pt x="188" y="401"/>
                      </a:cubicBezTo>
                      <a:cubicBezTo>
                        <a:pt x="185" y="421"/>
                        <a:pt x="187" y="446"/>
                        <a:pt x="173" y="461"/>
                      </a:cubicBezTo>
                      <a:cubicBezTo>
                        <a:pt x="167" y="467"/>
                        <a:pt x="158" y="465"/>
                        <a:pt x="151" y="469"/>
                      </a:cubicBezTo>
                      <a:cubicBezTo>
                        <a:pt x="135" y="478"/>
                        <a:pt x="120" y="488"/>
                        <a:pt x="105" y="499"/>
                      </a:cubicBezTo>
                      <a:cubicBezTo>
                        <a:pt x="97" y="503"/>
                        <a:pt x="83" y="514"/>
                        <a:pt x="83" y="514"/>
                      </a:cubicBezTo>
                      <a:cubicBezTo>
                        <a:pt x="70" y="476"/>
                        <a:pt x="43" y="474"/>
                        <a:pt x="7" y="461"/>
                      </a:cubicBezTo>
                      <a:cubicBezTo>
                        <a:pt x="18" y="431"/>
                        <a:pt x="10" y="409"/>
                        <a:pt x="0" y="378"/>
                      </a:cubicBezTo>
                      <a:cubicBezTo>
                        <a:pt x="4" y="296"/>
                        <a:pt x="9" y="265"/>
                        <a:pt x="22" y="196"/>
                      </a:cubicBezTo>
                      <a:cubicBezTo>
                        <a:pt x="17" y="188"/>
                        <a:pt x="8" y="182"/>
                        <a:pt x="7" y="174"/>
                      </a:cubicBezTo>
                      <a:cubicBezTo>
                        <a:pt x="6" y="167"/>
                        <a:pt x="32" y="103"/>
                        <a:pt x="37" y="98"/>
                      </a:cubicBezTo>
                      <a:cubicBezTo>
                        <a:pt x="43" y="92"/>
                        <a:pt x="52" y="93"/>
                        <a:pt x="60" y="90"/>
                      </a:cubicBezTo>
                      <a:cubicBezTo>
                        <a:pt x="63" y="83"/>
                        <a:pt x="62" y="73"/>
                        <a:pt x="68" y="67"/>
                      </a:cubicBezTo>
                      <a:cubicBezTo>
                        <a:pt x="92" y="43"/>
                        <a:pt x="90" y="72"/>
                        <a:pt x="90" y="53"/>
                      </a:cubicBezTo>
                    </a:path>
                  </a:pathLst>
                </a:custGeom>
                <a:noFill/>
                <a:ln w="2698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>
                <a:off x="420" y="627"/>
                <a:ext cx="451" cy="629"/>
                <a:chOff x="420" y="627"/>
                <a:chExt cx="451" cy="629"/>
              </a:xfrm>
            </p:grpSpPr>
            <p:sp>
              <p:nvSpPr>
                <p:cNvPr id="14527" name="Freeform 43"/>
                <p:cNvSpPr>
                  <a:spLocks/>
                </p:cNvSpPr>
                <p:nvPr/>
              </p:nvSpPr>
              <p:spPr bwMode="auto">
                <a:xfrm>
                  <a:off x="420" y="627"/>
                  <a:ext cx="451" cy="629"/>
                </a:xfrm>
                <a:custGeom>
                  <a:avLst/>
                  <a:gdLst>
                    <a:gd name="T0" fmla="*/ 0 w 3880"/>
                    <a:gd name="T1" fmla="*/ 0 h 5424"/>
                    <a:gd name="T2" fmla="*/ 0 w 3880"/>
                    <a:gd name="T3" fmla="*/ 0 h 5424"/>
                    <a:gd name="T4" fmla="*/ 0 w 3880"/>
                    <a:gd name="T5" fmla="*/ 0 h 5424"/>
                    <a:gd name="T6" fmla="*/ 0 w 3880"/>
                    <a:gd name="T7" fmla="*/ 0 h 5424"/>
                    <a:gd name="T8" fmla="*/ 0 w 3880"/>
                    <a:gd name="T9" fmla="*/ 0 h 5424"/>
                    <a:gd name="T10" fmla="*/ 0 w 3880"/>
                    <a:gd name="T11" fmla="*/ 0 h 5424"/>
                    <a:gd name="T12" fmla="*/ 0 w 3880"/>
                    <a:gd name="T13" fmla="*/ 0 h 5424"/>
                    <a:gd name="T14" fmla="*/ 0 w 3880"/>
                    <a:gd name="T15" fmla="*/ 0 h 5424"/>
                    <a:gd name="T16" fmla="*/ 0 w 3880"/>
                    <a:gd name="T17" fmla="*/ 0 h 5424"/>
                    <a:gd name="T18" fmla="*/ 0 w 3880"/>
                    <a:gd name="T19" fmla="*/ 0 h 5424"/>
                    <a:gd name="T20" fmla="*/ 0 w 3880"/>
                    <a:gd name="T21" fmla="*/ 0 h 5424"/>
                    <a:gd name="T22" fmla="*/ 0 w 3880"/>
                    <a:gd name="T23" fmla="*/ 0 h 5424"/>
                    <a:gd name="T24" fmla="*/ 0 w 3880"/>
                    <a:gd name="T25" fmla="*/ 0 h 5424"/>
                    <a:gd name="T26" fmla="*/ 0 w 3880"/>
                    <a:gd name="T27" fmla="*/ 0 h 5424"/>
                    <a:gd name="T28" fmla="*/ 0 w 3880"/>
                    <a:gd name="T29" fmla="*/ 0 h 5424"/>
                    <a:gd name="T30" fmla="*/ 0 w 3880"/>
                    <a:gd name="T31" fmla="*/ 0 h 5424"/>
                    <a:gd name="T32" fmla="*/ 0 w 3880"/>
                    <a:gd name="T33" fmla="*/ 0 h 54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80"/>
                    <a:gd name="T52" fmla="*/ 0 h 5424"/>
                    <a:gd name="T53" fmla="*/ 3880 w 3880"/>
                    <a:gd name="T54" fmla="*/ 5424 h 54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80" h="5424">
                      <a:moveTo>
                        <a:pt x="0" y="685"/>
                      </a:moveTo>
                      <a:cubicBezTo>
                        <a:pt x="148" y="908"/>
                        <a:pt x="272" y="982"/>
                        <a:pt x="520" y="1073"/>
                      </a:cubicBezTo>
                      <a:cubicBezTo>
                        <a:pt x="561" y="1189"/>
                        <a:pt x="619" y="1503"/>
                        <a:pt x="784" y="1337"/>
                      </a:cubicBezTo>
                      <a:cubicBezTo>
                        <a:pt x="1362" y="759"/>
                        <a:pt x="561" y="1081"/>
                        <a:pt x="1114" y="809"/>
                      </a:cubicBezTo>
                      <a:cubicBezTo>
                        <a:pt x="1172" y="776"/>
                        <a:pt x="1238" y="768"/>
                        <a:pt x="1304" y="751"/>
                      </a:cubicBezTo>
                      <a:cubicBezTo>
                        <a:pt x="1626" y="272"/>
                        <a:pt x="1808" y="404"/>
                        <a:pt x="2476" y="355"/>
                      </a:cubicBezTo>
                      <a:cubicBezTo>
                        <a:pt x="3005" y="0"/>
                        <a:pt x="2245" y="421"/>
                        <a:pt x="2740" y="809"/>
                      </a:cubicBezTo>
                      <a:cubicBezTo>
                        <a:pt x="2947" y="966"/>
                        <a:pt x="3261" y="850"/>
                        <a:pt x="3516" y="875"/>
                      </a:cubicBezTo>
                      <a:cubicBezTo>
                        <a:pt x="3822" y="1337"/>
                        <a:pt x="3880" y="2039"/>
                        <a:pt x="3393" y="2378"/>
                      </a:cubicBezTo>
                      <a:cubicBezTo>
                        <a:pt x="3368" y="2444"/>
                        <a:pt x="3384" y="2526"/>
                        <a:pt x="3327" y="2568"/>
                      </a:cubicBezTo>
                      <a:cubicBezTo>
                        <a:pt x="3211" y="2650"/>
                        <a:pt x="2930" y="2700"/>
                        <a:pt x="2930" y="2700"/>
                      </a:cubicBezTo>
                      <a:cubicBezTo>
                        <a:pt x="2864" y="2914"/>
                        <a:pt x="2889" y="3146"/>
                        <a:pt x="2806" y="3352"/>
                      </a:cubicBezTo>
                      <a:cubicBezTo>
                        <a:pt x="2749" y="3501"/>
                        <a:pt x="2633" y="3616"/>
                        <a:pt x="2542" y="3748"/>
                      </a:cubicBezTo>
                      <a:cubicBezTo>
                        <a:pt x="2501" y="3814"/>
                        <a:pt x="2410" y="3938"/>
                        <a:pt x="2410" y="3938"/>
                      </a:cubicBezTo>
                      <a:cubicBezTo>
                        <a:pt x="2361" y="4301"/>
                        <a:pt x="2443" y="4607"/>
                        <a:pt x="2088" y="4722"/>
                      </a:cubicBezTo>
                      <a:cubicBezTo>
                        <a:pt x="1618" y="5424"/>
                        <a:pt x="677" y="4904"/>
                        <a:pt x="0" y="5243"/>
                      </a:cubicBezTo>
                      <a:lnTo>
                        <a:pt x="0" y="68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28" name="Freeform 44"/>
                <p:cNvSpPr>
                  <a:spLocks/>
                </p:cNvSpPr>
                <p:nvPr/>
              </p:nvSpPr>
              <p:spPr bwMode="auto">
                <a:xfrm>
                  <a:off x="420" y="627"/>
                  <a:ext cx="451" cy="629"/>
                </a:xfrm>
                <a:custGeom>
                  <a:avLst/>
                  <a:gdLst>
                    <a:gd name="T0" fmla="*/ 0 w 3880"/>
                    <a:gd name="T1" fmla="*/ 0 h 5424"/>
                    <a:gd name="T2" fmla="*/ 0 w 3880"/>
                    <a:gd name="T3" fmla="*/ 0 h 5424"/>
                    <a:gd name="T4" fmla="*/ 0 w 3880"/>
                    <a:gd name="T5" fmla="*/ 0 h 5424"/>
                    <a:gd name="T6" fmla="*/ 0 w 3880"/>
                    <a:gd name="T7" fmla="*/ 0 h 5424"/>
                    <a:gd name="T8" fmla="*/ 0 w 3880"/>
                    <a:gd name="T9" fmla="*/ 0 h 5424"/>
                    <a:gd name="T10" fmla="*/ 0 w 3880"/>
                    <a:gd name="T11" fmla="*/ 0 h 5424"/>
                    <a:gd name="T12" fmla="*/ 0 w 3880"/>
                    <a:gd name="T13" fmla="*/ 0 h 5424"/>
                    <a:gd name="T14" fmla="*/ 0 w 3880"/>
                    <a:gd name="T15" fmla="*/ 0 h 5424"/>
                    <a:gd name="T16" fmla="*/ 0 w 3880"/>
                    <a:gd name="T17" fmla="*/ 0 h 5424"/>
                    <a:gd name="T18" fmla="*/ 0 w 3880"/>
                    <a:gd name="T19" fmla="*/ 0 h 5424"/>
                    <a:gd name="T20" fmla="*/ 0 w 3880"/>
                    <a:gd name="T21" fmla="*/ 0 h 5424"/>
                    <a:gd name="T22" fmla="*/ 0 w 3880"/>
                    <a:gd name="T23" fmla="*/ 0 h 5424"/>
                    <a:gd name="T24" fmla="*/ 0 w 3880"/>
                    <a:gd name="T25" fmla="*/ 0 h 5424"/>
                    <a:gd name="T26" fmla="*/ 0 w 3880"/>
                    <a:gd name="T27" fmla="*/ 0 h 5424"/>
                    <a:gd name="T28" fmla="*/ 0 w 3880"/>
                    <a:gd name="T29" fmla="*/ 0 h 5424"/>
                    <a:gd name="T30" fmla="*/ 0 w 3880"/>
                    <a:gd name="T31" fmla="*/ 0 h 5424"/>
                    <a:gd name="T32" fmla="*/ 0 w 3880"/>
                    <a:gd name="T33" fmla="*/ 0 h 54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80"/>
                    <a:gd name="T52" fmla="*/ 0 h 5424"/>
                    <a:gd name="T53" fmla="*/ 3880 w 3880"/>
                    <a:gd name="T54" fmla="*/ 5424 h 54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80" h="5424">
                      <a:moveTo>
                        <a:pt x="0" y="685"/>
                      </a:moveTo>
                      <a:cubicBezTo>
                        <a:pt x="148" y="908"/>
                        <a:pt x="272" y="982"/>
                        <a:pt x="520" y="1073"/>
                      </a:cubicBezTo>
                      <a:cubicBezTo>
                        <a:pt x="561" y="1189"/>
                        <a:pt x="619" y="1503"/>
                        <a:pt x="784" y="1337"/>
                      </a:cubicBezTo>
                      <a:cubicBezTo>
                        <a:pt x="1362" y="759"/>
                        <a:pt x="561" y="1081"/>
                        <a:pt x="1114" y="809"/>
                      </a:cubicBezTo>
                      <a:cubicBezTo>
                        <a:pt x="1172" y="776"/>
                        <a:pt x="1238" y="768"/>
                        <a:pt x="1304" y="751"/>
                      </a:cubicBezTo>
                      <a:cubicBezTo>
                        <a:pt x="1626" y="272"/>
                        <a:pt x="1808" y="404"/>
                        <a:pt x="2476" y="355"/>
                      </a:cubicBezTo>
                      <a:cubicBezTo>
                        <a:pt x="3005" y="0"/>
                        <a:pt x="2245" y="421"/>
                        <a:pt x="2740" y="809"/>
                      </a:cubicBezTo>
                      <a:cubicBezTo>
                        <a:pt x="2947" y="966"/>
                        <a:pt x="3261" y="850"/>
                        <a:pt x="3516" y="875"/>
                      </a:cubicBezTo>
                      <a:cubicBezTo>
                        <a:pt x="3822" y="1337"/>
                        <a:pt x="3880" y="2039"/>
                        <a:pt x="3393" y="2378"/>
                      </a:cubicBezTo>
                      <a:cubicBezTo>
                        <a:pt x="3368" y="2444"/>
                        <a:pt x="3384" y="2526"/>
                        <a:pt x="3327" y="2568"/>
                      </a:cubicBezTo>
                      <a:cubicBezTo>
                        <a:pt x="3211" y="2650"/>
                        <a:pt x="2930" y="2700"/>
                        <a:pt x="2930" y="2700"/>
                      </a:cubicBezTo>
                      <a:cubicBezTo>
                        <a:pt x="2864" y="2914"/>
                        <a:pt x="2889" y="3146"/>
                        <a:pt x="2806" y="3352"/>
                      </a:cubicBezTo>
                      <a:cubicBezTo>
                        <a:pt x="2749" y="3501"/>
                        <a:pt x="2633" y="3616"/>
                        <a:pt x="2542" y="3748"/>
                      </a:cubicBezTo>
                      <a:cubicBezTo>
                        <a:pt x="2501" y="3814"/>
                        <a:pt x="2410" y="3938"/>
                        <a:pt x="2410" y="3938"/>
                      </a:cubicBezTo>
                      <a:cubicBezTo>
                        <a:pt x="2361" y="4301"/>
                        <a:pt x="2443" y="4607"/>
                        <a:pt x="2088" y="4722"/>
                      </a:cubicBezTo>
                      <a:cubicBezTo>
                        <a:pt x="1618" y="5424"/>
                        <a:pt x="677" y="4904"/>
                        <a:pt x="0" y="5243"/>
                      </a:cubicBezTo>
                      <a:lnTo>
                        <a:pt x="0" y="685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1803" y="1005"/>
              <a:ext cx="3781" cy="2861"/>
              <a:chOff x="1803" y="1005"/>
              <a:chExt cx="3781" cy="2861"/>
            </a:xfrm>
          </p:grpSpPr>
          <p:grpSp>
            <p:nvGrpSpPr>
              <p:cNvPr id="17" name="Group 49"/>
              <p:cNvGrpSpPr>
                <a:grpSpLocks/>
              </p:cNvGrpSpPr>
              <p:nvPr/>
            </p:nvGrpSpPr>
            <p:grpSpPr bwMode="auto">
              <a:xfrm>
                <a:off x="1803" y="2603"/>
                <a:ext cx="1590" cy="1257"/>
                <a:chOff x="1803" y="2603"/>
                <a:chExt cx="1590" cy="1257"/>
              </a:xfrm>
            </p:grpSpPr>
            <p:sp>
              <p:nvSpPr>
                <p:cNvPr id="14515" name="Freeform 47"/>
                <p:cNvSpPr>
                  <a:spLocks/>
                </p:cNvSpPr>
                <p:nvPr/>
              </p:nvSpPr>
              <p:spPr bwMode="auto">
                <a:xfrm>
                  <a:off x="1810" y="2611"/>
                  <a:ext cx="1583" cy="1249"/>
                </a:xfrm>
                <a:custGeom>
                  <a:avLst/>
                  <a:gdLst>
                    <a:gd name="T0" fmla="*/ 0 w 13638"/>
                    <a:gd name="T1" fmla="*/ 0 h 10766"/>
                    <a:gd name="T2" fmla="*/ 0 w 13638"/>
                    <a:gd name="T3" fmla="*/ 0 h 10766"/>
                    <a:gd name="T4" fmla="*/ 0 w 13638"/>
                    <a:gd name="T5" fmla="*/ 0 h 10766"/>
                    <a:gd name="T6" fmla="*/ 0 w 13638"/>
                    <a:gd name="T7" fmla="*/ 0 h 10766"/>
                    <a:gd name="T8" fmla="*/ 0 w 13638"/>
                    <a:gd name="T9" fmla="*/ 0 h 10766"/>
                    <a:gd name="T10" fmla="*/ 0 w 13638"/>
                    <a:gd name="T11" fmla="*/ 0 h 10766"/>
                    <a:gd name="T12" fmla="*/ 0 w 13638"/>
                    <a:gd name="T13" fmla="*/ 0 h 10766"/>
                    <a:gd name="T14" fmla="*/ 0 w 13638"/>
                    <a:gd name="T15" fmla="*/ 0 h 10766"/>
                    <a:gd name="T16" fmla="*/ 0 w 13638"/>
                    <a:gd name="T17" fmla="*/ 0 h 10766"/>
                    <a:gd name="T18" fmla="*/ 0 w 13638"/>
                    <a:gd name="T19" fmla="*/ 0 h 10766"/>
                    <a:gd name="T20" fmla="*/ 0 w 13638"/>
                    <a:gd name="T21" fmla="*/ 0 h 10766"/>
                    <a:gd name="T22" fmla="*/ 0 w 13638"/>
                    <a:gd name="T23" fmla="*/ 0 h 10766"/>
                    <a:gd name="T24" fmla="*/ 0 w 13638"/>
                    <a:gd name="T25" fmla="*/ 0 h 10766"/>
                    <a:gd name="T26" fmla="*/ 0 w 13638"/>
                    <a:gd name="T27" fmla="*/ 0 h 10766"/>
                    <a:gd name="T28" fmla="*/ 0 w 13638"/>
                    <a:gd name="T29" fmla="*/ 0 h 10766"/>
                    <a:gd name="T30" fmla="*/ 0 w 13638"/>
                    <a:gd name="T31" fmla="*/ 0 h 10766"/>
                    <a:gd name="T32" fmla="*/ 0 w 13638"/>
                    <a:gd name="T33" fmla="*/ 0 h 10766"/>
                    <a:gd name="T34" fmla="*/ 0 w 13638"/>
                    <a:gd name="T35" fmla="*/ 0 h 10766"/>
                    <a:gd name="T36" fmla="*/ 0 w 13638"/>
                    <a:gd name="T37" fmla="*/ 0 h 10766"/>
                    <a:gd name="T38" fmla="*/ 0 w 13638"/>
                    <a:gd name="T39" fmla="*/ 0 h 10766"/>
                    <a:gd name="T40" fmla="*/ 0 w 13638"/>
                    <a:gd name="T41" fmla="*/ 0 h 10766"/>
                    <a:gd name="T42" fmla="*/ 0 w 13638"/>
                    <a:gd name="T43" fmla="*/ 0 h 10766"/>
                    <a:gd name="T44" fmla="*/ 0 w 13638"/>
                    <a:gd name="T45" fmla="*/ 0 h 10766"/>
                    <a:gd name="T46" fmla="*/ 0 w 13638"/>
                    <a:gd name="T47" fmla="*/ 0 h 10766"/>
                    <a:gd name="T48" fmla="*/ 0 w 13638"/>
                    <a:gd name="T49" fmla="*/ 0 h 10766"/>
                    <a:gd name="T50" fmla="*/ 0 w 13638"/>
                    <a:gd name="T51" fmla="*/ 0 h 10766"/>
                    <a:gd name="T52" fmla="*/ 0 w 13638"/>
                    <a:gd name="T53" fmla="*/ 0 h 10766"/>
                    <a:gd name="T54" fmla="*/ 0 w 13638"/>
                    <a:gd name="T55" fmla="*/ 0 h 10766"/>
                    <a:gd name="T56" fmla="*/ 0 w 13638"/>
                    <a:gd name="T57" fmla="*/ 0 h 10766"/>
                    <a:gd name="T58" fmla="*/ 0 w 13638"/>
                    <a:gd name="T59" fmla="*/ 0 h 10766"/>
                    <a:gd name="T60" fmla="*/ 0 w 13638"/>
                    <a:gd name="T61" fmla="*/ 0 h 10766"/>
                    <a:gd name="T62" fmla="*/ 0 w 13638"/>
                    <a:gd name="T63" fmla="*/ 0 h 10766"/>
                    <a:gd name="T64" fmla="*/ 0 w 13638"/>
                    <a:gd name="T65" fmla="*/ 0 h 10766"/>
                    <a:gd name="T66" fmla="*/ 0 w 13638"/>
                    <a:gd name="T67" fmla="*/ 0 h 10766"/>
                    <a:gd name="T68" fmla="*/ 0 w 13638"/>
                    <a:gd name="T69" fmla="*/ 0 h 10766"/>
                    <a:gd name="T70" fmla="*/ 0 w 13638"/>
                    <a:gd name="T71" fmla="*/ 0 h 10766"/>
                    <a:gd name="T72" fmla="*/ 0 w 13638"/>
                    <a:gd name="T73" fmla="*/ 0 h 10766"/>
                    <a:gd name="T74" fmla="*/ 0 w 13638"/>
                    <a:gd name="T75" fmla="*/ 0 h 10766"/>
                    <a:gd name="T76" fmla="*/ 0 w 13638"/>
                    <a:gd name="T77" fmla="*/ 0 h 10766"/>
                    <a:gd name="T78" fmla="*/ 0 w 13638"/>
                    <a:gd name="T79" fmla="*/ 0 h 10766"/>
                    <a:gd name="T80" fmla="*/ 0 w 13638"/>
                    <a:gd name="T81" fmla="*/ 0 h 10766"/>
                    <a:gd name="T82" fmla="*/ 0 w 13638"/>
                    <a:gd name="T83" fmla="*/ 0 h 10766"/>
                    <a:gd name="T84" fmla="*/ 0 w 13638"/>
                    <a:gd name="T85" fmla="*/ 0 h 1076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638"/>
                    <a:gd name="T130" fmla="*/ 0 h 10766"/>
                    <a:gd name="T131" fmla="*/ 13638 w 13638"/>
                    <a:gd name="T132" fmla="*/ 10766 h 1076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638" h="10766">
                      <a:moveTo>
                        <a:pt x="5160" y="1049"/>
                      </a:moveTo>
                      <a:cubicBezTo>
                        <a:pt x="5349" y="983"/>
                        <a:pt x="5614" y="1073"/>
                        <a:pt x="5746" y="925"/>
                      </a:cubicBezTo>
                      <a:cubicBezTo>
                        <a:pt x="6010" y="619"/>
                        <a:pt x="5556" y="198"/>
                        <a:pt x="6134" y="8"/>
                      </a:cubicBezTo>
                      <a:cubicBezTo>
                        <a:pt x="6266" y="50"/>
                        <a:pt x="6480" y="8"/>
                        <a:pt x="6522" y="141"/>
                      </a:cubicBezTo>
                      <a:cubicBezTo>
                        <a:pt x="6546" y="207"/>
                        <a:pt x="6530" y="306"/>
                        <a:pt x="6588" y="339"/>
                      </a:cubicBezTo>
                      <a:cubicBezTo>
                        <a:pt x="6703" y="405"/>
                        <a:pt x="6844" y="380"/>
                        <a:pt x="6976" y="396"/>
                      </a:cubicBezTo>
                      <a:cubicBezTo>
                        <a:pt x="7149" y="925"/>
                        <a:pt x="6885" y="306"/>
                        <a:pt x="7240" y="661"/>
                      </a:cubicBezTo>
                      <a:cubicBezTo>
                        <a:pt x="7595" y="1016"/>
                        <a:pt x="6976" y="752"/>
                        <a:pt x="7504" y="925"/>
                      </a:cubicBezTo>
                      <a:cubicBezTo>
                        <a:pt x="7413" y="1181"/>
                        <a:pt x="7380" y="1437"/>
                        <a:pt x="7306" y="1701"/>
                      </a:cubicBezTo>
                      <a:cubicBezTo>
                        <a:pt x="7273" y="1833"/>
                        <a:pt x="7314" y="2072"/>
                        <a:pt x="7174" y="2097"/>
                      </a:cubicBezTo>
                      <a:cubicBezTo>
                        <a:pt x="7066" y="2114"/>
                        <a:pt x="6959" y="2139"/>
                        <a:pt x="6852" y="2155"/>
                      </a:cubicBezTo>
                      <a:cubicBezTo>
                        <a:pt x="6621" y="2386"/>
                        <a:pt x="6489" y="2328"/>
                        <a:pt x="6390" y="2617"/>
                      </a:cubicBezTo>
                      <a:cubicBezTo>
                        <a:pt x="6456" y="2642"/>
                        <a:pt x="6555" y="2626"/>
                        <a:pt x="6588" y="2683"/>
                      </a:cubicBezTo>
                      <a:cubicBezTo>
                        <a:pt x="6621" y="2741"/>
                        <a:pt x="6522" y="2807"/>
                        <a:pt x="6522" y="2873"/>
                      </a:cubicBezTo>
                      <a:cubicBezTo>
                        <a:pt x="6522" y="4285"/>
                        <a:pt x="6324" y="3930"/>
                        <a:pt x="6720" y="4500"/>
                      </a:cubicBezTo>
                      <a:cubicBezTo>
                        <a:pt x="7124" y="4384"/>
                        <a:pt x="6761" y="4417"/>
                        <a:pt x="6976" y="4632"/>
                      </a:cubicBezTo>
                      <a:cubicBezTo>
                        <a:pt x="7025" y="4681"/>
                        <a:pt x="7108" y="4673"/>
                        <a:pt x="7174" y="4698"/>
                      </a:cubicBezTo>
                      <a:cubicBezTo>
                        <a:pt x="7347" y="5210"/>
                        <a:pt x="7091" y="4624"/>
                        <a:pt x="7438" y="4962"/>
                      </a:cubicBezTo>
                      <a:cubicBezTo>
                        <a:pt x="7487" y="5012"/>
                        <a:pt x="7463" y="5103"/>
                        <a:pt x="7504" y="5152"/>
                      </a:cubicBezTo>
                      <a:cubicBezTo>
                        <a:pt x="7554" y="5210"/>
                        <a:pt x="7628" y="5243"/>
                        <a:pt x="7694" y="5284"/>
                      </a:cubicBezTo>
                      <a:cubicBezTo>
                        <a:pt x="7719" y="5350"/>
                        <a:pt x="7710" y="5433"/>
                        <a:pt x="7760" y="5482"/>
                      </a:cubicBezTo>
                      <a:cubicBezTo>
                        <a:pt x="7809" y="5532"/>
                        <a:pt x="7933" y="5482"/>
                        <a:pt x="7958" y="5548"/>
                      </a:cubicBezTo>
                      <a:cubicBezTo>
                        <a:pt x="8131" y="6068"/>
                        <a:pt x="7826" y="6341"/>
                        <a:pt x="8346" y="6523"/>
                      </a:cubicBezTo>
                      <a:cubicBezTo>
                        <a:pt x="8503" y="7167"/>
                        <a:pt x="8263" y="6523"/>
                        <a:pt x="8610" y="6853"/>
                      </a:cubicBezTo>
                      <a:cubicBezTo>
                        <a:pt x="8660" y="6902"/>
                        <a:pt x="8627" y="6993"/>
                        <a:pt x="8676" y="7043"/>
                      </a:cubicBezTo>
                      <a:cubicBezTo>
                        <a:pt x="8800" y="7167"/>
                        <a:pt x="9023" y="7142"/>
                        <a:pt x="9196" y="7175"/>
                      </a:cubicBezTo>
                      <a:cubicBezTo>
                        <a:pt x="9560" y="7720"/>
                        <a:pt x="9081" y="7059"/>
                        <a:pt x="9518" y="7497"/>
                      </a:cubicBezTo>
                      <a:cubicBezTo>
                        <a:pt x="9576" y="7555"/>
                        <a:pt x="9584" y="7645"/>
                        <a:pt x="9650" y="7695"/>
                      </a:cubicBezTo>
                      <a:cubicBezTo>
                        <a:pt x="9840" y="7844"/>
                        <a:pt x="10129" y="7794"/>
                        <a:pt x="10369" y="7827"/>
                      </a:cubicBezTo>
                      <a:cubicBezTo>
                        <a:pt x="10748" y="7959"/>
                        <a:pt x="10558" y="8066"/>
                        <a:pt x="10303" y="8149"/>
                      </a:cubicBezTo>
                      <a:cubicBezTo>
                        <a:pt x="10369" y="8190"/>
                        <a:pt x="10426" y="8256"/>
                        <a:pt x="10501" y="8281"/>
                      </a:cubicBezTo>
                      <a:cubicBezTo>
                        <a:pt x="10600" y="8322"/>
                        <a:pt x="10740" y="8273"/>
                        <a:pt x="10823" y="8347"/>
                      </a:cubicBezTo>
                      <a:cubicBezTo>
                        <a:pt x="11367" y="8818"/>
                        <a:pt x="10451" y="8479"/>
                        <a:pt x="11087" y="8669"/>
                      </a:cubicBezTo>
                      <a:cubicBezTo>
                        <a:pt x="11219" y="9115"/>
                        <a:pt x="11549" y="8876"/>
                        <a:pt x="11929" y="8999"/>
                      </a:cubicBezTo>
                      <a:cubicBezTo>
                        <a:pt x="12152" y="9222"/>
                        <a:pt x="12292" y="9222"/>
                        <a:pt x="12581" y="9321"/>
                      </a:cubicBezTo>
                      <a:cubicBezTo>
                        <a:pt x="12738" y="9784"/>
                        <a:pt x="12515" y="9338"/>
                        <a:pt x="12845" y="9454"/>
                      </a:cubicBezTo>
                      <a:cubicBezTo>
                        <a:pt x="12928" y="9487"/>
                        <a:pt x="12969" y="9586"/>
                        <a:pt x="13035" y="9652"/>
                      </a:cubicBezTo>
                      <a:cubicBezTo>
                        <a:pt x="13151" y="9982"/>
                        <a:pt x="13151" y="10188"/>
                        <a:pt x="13497" y="10304"/>
                      </a:cubicBezTo>
                      <a:cubicBezTo>
                        <a:pt x="13638" y="10766"/>
                        <a:pt x="13274" y="10609"/>
                        <a:pt x="12969" y="10560"/>
                      </a:cubicBezTo>
                      <a:cubicBezTo>
                        <a:pt x="12903" y="10535"/>
                        <a:pt x="12829" y="10535"/>
                        <a:pt x="12779" y="10494"/>
                      </a:cubicBezTo>
                      <a:cubicBezTo>
                        <a:pt x="12721" y="10444"/>
                        <a:pt x="12721" y="10329"/>
                        <a:pt x="12647" y="10304"/>
                      </a:cubicBezTo>
                      <a:cubicBezTo>
                        <a:pt x="12482" y="10238"/>
                        <a:pt x="12300" y="10263"/>
                        <a:pt x="12127" y="10238"/>
                      </a:cubicBezTo>
                      <a:cubicBezTo>
                        <a:pt x="11797" y="10023"/>
                        <a:pt x="11772" y="10172"/>
                        <a:pt x="11475" y="10370"/>
                      </a:cubicBezTo>
                      <a:cubicBezTo>
                        <a:pt x="11450" y="10453"/>
                        <a:pt x="11475" y="10568"/>
                        <a:pt x="11409" y="10626"/>
                      </a:cubicBezTo>
                      <a:cubicBezTo>
                        <a:pt x="11326" y="10692"/>
                        <a:pt x="11194" y="10692"/>
                        <a:pt x="11087" y="10692"/>
                      </a:cubicBezTo>
                      <a:cubicBezTo>
                        <a:pt x="10740" y="10692"/>
                        <a:pt x="10385" y="10651"/>
                        <a:pt x="10038" y="10626"/>
                      </a:cubicBezTo>
                      <a:cubicBezTo>
                        <a:pt x="10014" y="10560"/>
                        <a:pt x="10038" y="10453"/>
                        <a:pt x="9972" y="10436"/>
                      </a:cubicBezTo>
                      <a:cubicBezTo>
                        <a:pt x="9898" y="10419"/>
                        <a:pt x="9857" y="10552"/>
                        <a:pt x="9782" y="10560"/>
                      </a:cubicBezTo>
                      <a:cubicBezTo>
                        <a:pt x="9650" y="10576"/>
                        <a:pt x="9328" y="10411"/>
                        <a:pt x="9196" y="10370"/>
                      </a:cubicBezTo>
                      <a:cubicBezTo>
                        <a:pt x="9056" y="9825"/>
                        <a:pt x="9106" y="9899"/>
                        <a:pt x="8544" y="9784"/>
                      </a:cubicBezTo>
                      <a:cubicBezTo>
                        <a:pt x="8470" y="9404"/>
                        <a:pt x="8437" y="9379"/>
                        <a:pt x="8090" y="9255"/>
                      </a:cubicBezTo>
                      <a:cubicBezTo>
                        <a:pt x="7933" y="9032"/>
                        <a:pt x="7818" y="8950"/>
                        <a:pt x="7562" y="8867"/>
                      </a:cubicBezTo>
                      <a:cubicBezTo>
                        <a:pt x="7496" y="8826"/>
                        <a:pt x="7446" y="8760"/>
                        <a:pt x="7372" y="8735"/>
                      </a:cubicBezTo>
                      <a:cubicBezTo>
                        <a:pt x="7248" y="8694"/>
                        <a:pt x="7091" y="8735"/>
                        <a:pt x="6976" y="8669"/>
                      </a:cubicBezTo>
                      <a:cubicBezTo>
                        <a:pt x="6918" y="8636"/>
                        <a:pt x="6959" y="8529"/>
                        <a:pt x="6918" y="8479"/>
                      </a:cubicBezTo>
                      <a:cubicBezTo>
                        <a:pt x="6827" y="8364"/>
                        <a:pt x="6654" y="8322"/>
                        <a:pt x="6522" y="8281"/>
                      </a:cubicBezTo>
                      <a:cubicBezTo>
                        <a:pt x="6216" y="8075"/>
                        <a:pt x="6357" y="8223"/>
                        <a:pt x="6200" y="7761"/>
                      </a:cubicBezTo>
                      <a:cubicBezTo>
                        <a:pt x="6158" y="7637"/>
                        <a:pt x="5902" y="7505"/>
                        <a:pt x="5803" y="7439"/>
                      </a:cubicBezTo>
                      <a:cubicBezTo>
                        <a:pt x="5721" y="7307"/>
                        <a:pt x="5638" y="7175"/>
                        <a:pt x="5548" y="7043"/>
                      </a:cubicBezTo>
                      <a:cubicBezTo>
                        <a:pt x="5506" y="6977"/>
                        <a:pt x="5490" y="6878"/>
                        <a:pt x="5415" y="6853"/>
                      </a:cubicBezTo>
                      <a:cubicBezTo>
                        <a:pt x="5126" y="6754"/>
                        <a:pt x="4912" y="6613"/>
                        <a:pt x="4631" y="6523"/>
                      </a:cubicBezTo>
                      <a:cubicBezTo>
                        <a:pt x="4565" y="6481"/>
                        <a:pt x="4483" y="6457"/>
                        <a:pt x="4441" y="6390"/>
                      </a:cubicBezTo>
                      <a:cubicBezTo>
                        <a:pt x="4367" y="6275"/>
                        <a:pt x="4309" y="6002"/>
                        <a:pt x="4309" y="6002"/>
                      </a:cubicBezTo>
                      <a:cubicBezTo>
                        <a:pt x="4260" y="5590"/>
                        <a:pt x="4268" y="5416"/>
                        <a:pt x="4045" y="5094"/>
                      </a:cubicBezTo>
                      <a:cubicBezTo>
                        <a:pt x="3946" y="4764"/>
                        <a:pt x="3830" y="4442"/>
                        <a:pt x="3723" y="4112"/>
                      </a:cubicBezTo>
                      <a:cubicBezTo>
                        <a:pt x="3674" y="3963"/>
                        <a:pt x="3335" y="3856"/>
                        <a:pt x="3335" y="3856"/>
                      </a:cubicBezTo>
                      <a:cubicBezTo>
                        <a:pt x="3310" y="3790"/>
                        <a:pt x="3327" y="3699"/>
                        <a:pt x="3269" y="3658"/>
                      </a:cubicBezTo>
                      <a:cubicBezTo>
                        <a:pt x="3154" y="3575"/>
                        <a:pt x="2873" y="3526"/>
                        <a:pt x="2873" y="3526"/>
                      </a:cubicBezTo>
                      <a:cubicBezTo>
                        <a:pt x="2534" y="3171"/>
                        <a:pt x="2435" y="3278"/>
                        <a:pt x="1899" y="3327"/>
                      </a:cubicBezTo>
                      <a:cubicBezTo>
                        <a:pt x="1618" y="3517"/>
                        <a:pt x="1535" y="3798"/>
                        <a:pt x="1247" y="3980"/>
                      </a:cubicBezTo>
                      <a:cubicBezTo>
                        <a:pt x="1098" y="3955"/>
                        <a:pt x="933" y="3980"/>
                        <a:pt x="793" y="3914"/>
                      </a:cubicBezTo>
                      <a:cubicBezTo>
                        <a:pt x="735" y="3881"/>
                        <a:pt x="784" y="3765"/>
                        <a:pt x="726" y="3724"/>
                      </a:cubicBezTo>
                      <a:cubicBezTo>
                        <a:pt x="611" y="3641"/>
                        <a:pt x="338" y="3592"/>
                        <a:pt x="338" y="3592"/>
                      </a:cubicBezTo>
                      <a:cubicBezTo>
                        <a:pt x="173" y="3096"/>
                        <a:pt x="297" y="2510"/>
                        <a:pt x="8" y="2097"/>
                      </a:cubicBezTo>
                      <a:cubicBezTo>
                        <a:pt x="33" y="1924"/>
                        <a:pt x="8" y="1734"/>
                        <a:pt x="74" y="1569"/>
                      </a:cubicBezTo>
                      <a:cubicBezTo>
                        <a:pt x="107" y="1495"/>
                        <a:pt x="231" y="1511"/>
                        <a:pt x="272" y="1445"/>
                      </a:cubicBezTo>
                      <a:cubicBezTo>
                        <a:pt x="561" y="950"/>
                        <a:pt x="0" y="1173"/>
                        <a:pt x="726" y="1049"/>
                      </a:cubicBezTo>
                      <a:cubicBezTo>
                        <a:pt x="1139" y="793"/>
                        <a:pt x="1337" y="743"/>
                        <a:pt x="1833" y="661"/>
                      </a:cubicBezTo>
                      <a:cubicBezTo>
                        <a:pt x="1857" y="553"/>
                        <a:pt x="1841" y="430"/>
                        <a:pt x="1899" y="339"/>
                      </a:cubicBezTo>
                      <a:cubicBezTo>
                        <a:pt x="2130" y="0"/>
                        <a:pt x="2229" y="595"/>
                        <a:pt x="2287" y="661"/>
                      </a:cubicBezTo>
                      <a:cubicBezTo>
                        <a:pt x="2435" y="842"/>
                        <a:pt x="2732" y="851"/>
                        <a:pt x="2939" y="925"/>
                      </a:cubicBezTo>
                      <a:cubicBezTo>
                        <a:pt x="2980" y="859"/>
                        <a:pt x="3013" y="776"/>
                        <a:pt x="3071" y="727"/>
                      </a:cubicBezTo>
                      <a:cubicBezTo>
                        <a:pt x="3187" y="619"/>
                        <a:pt x="3459" y="463"/>
                        <a:pt x="3459" y="463"/>
                      </a:cubicBezTo>
                      <a:cubicBezTo>
                        <a:pt x="3797" y="529"/>
                        <a:pt x="4095" y="611"/>
                        <a:pt x="4441" y="661"/>
                      </a:cubicBezTo>
                      <a:cubicBezTo>
                        <a:pt x="4705" y="842"/>
                        <a:pt x="4978" y="892"/>
                        <a:pt x="5283" y="983"/>
                      </a:cubicBezTo>
                      <a:cubicBezTo>
                        <a:pt x="5770" y="908"/>
                        <a:pt x="5680" y="1057"/>
                        <a:pt x="5680" y="661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16" name="Freeform 48"/>
                <p:cNvSpPr>
                  <a:spLocks noEditPoints="1"/>
                </p:cNvSpPr>
                <p:nvPr/>
              </p:nvSpPr>
              <p:spPr bwMode="auto">
                <a:xfrm>
                  <a:off x="1803" y="2603"/>
                  <a:ext cx="1586" cy="1257"/>
                </a:xfrm>
                <a:custGeom>
                  <a:avLst/>
                  <a:gdLst>
                    <a:gd name="T0" fmla="*/ 0 w 13669"/>
                    <a:gd name="T1" fmla="*/ 0 h 10827"/>
                    <a:gd name="T2" fmla="*/ 0 w 13669"/>
                    <a:gd name="T3" fmla="*/ 0 h 10827"/>
                    <a:gd name="T4" fmla="*/ 0 w 13669"/>
                    <a:gd name="T5" fmla="*/ 0 h 10827"/>
                    <a:gd name="T6" fmla="*/ 0 w 13669"/>
                    <a:gd name="T7" fmla="*/ 0 h 10827"/>
                    <a:gd name="T8" fmla="*/ 0 w 13669"/>
                    <a:gd name="T9" fmla="*/ 0 h 10827"/>
                    <a:gd name="T10" fmla="*/ 0 w 13669"/>
                    <a:gd name="T11" fmla="*/ 0 h 10827"/>
                    <a:gd name="T12" fmla="*/ 0 w 13669"/>
                    <a:gd name="T13" fmla="*/ 0 h 10827"/>
                    <a:gd name="T14" fmla="*/ 0 w 13669"/>
                    <a:gd name="T15" fmla="*/ 0 h 10827"/>
                    <a:gd name="T16" fmla="*/ 0 w 13669"/>
                    <a:gd name="T17" fmla="*/ 0 h 10827"/>
                    <a:gd name="T18" fmla="*/ 0 w 13669"/>
                    <a:gd name="T19" fmla="*/ 0 h 10827"/>
                    <a:gd name="T20" fmla="*/ 0 w 13669"/>
                    <a:gd name="T21" fmla="*/ 0 h 10827"/>
                    <a:gd name="T22" fmla="*/ 0 w 13669"/>
                    <a:gd name="T23" fmla="*/ 0 h 10827"/>
                    <a:gd name="T24" fmla="*/ 0 w 13669"/>
                    <a:gd name="T25" fmla="*/ 0 h 10827"/>
                    <a:gd name="T26" fmla="*/ 0 w 13669"/>
                    <a:gd name="T27" fmla="*/ 0 h 10827"/>
                    <a:gd name="T28" fmla="*/ 0 w 13669"/>
                    <a:gd name="T29" fmla="*/ 0 h 10827"/>
                    <a:gd name="T30" fmla="*/ 0 w 13669"/>
                    <a:gd name="T31" fmla="*/ 0 h 10827"/>
                    <a:gd name="T32" fmla="*/ 0 w 13669"/>
                    <a:gd name="T33" fmla="*/ 0 h 10827"/>
                    <a:gd name="T34" fmla="*/ 0 w 13669"/>
                    <a:gd name="T35" fmla="*/ 0 h 10827"/>
                    <a:gd name="T36" fmla="*/ 0 w 13669"/>
                    <a:gd name="T37" fmla="*/ 0 h 10827"/>
                    <a:gd name="T38" fmla="*/ 0 w 13669"/>
                    <a:gd name="T39" fmla="*/ 0 h 10827"/>
                    <a:gd name="T40" fmla="*/ 0 w 13669"/>
                    <a:gd name="T41" fmla="*/ 0 h 10827"/>
                    <a:gd name="T42" fmla="*/ 0 w 13669"/>
                    <a:gd name="T43" fmla="*/ 0 h 10827"/>
                    <a:gd name="T44" fmla="*/ 0 w 13669"/>
                    <a:gd name="T45" fmla="*/ 0 h 10827"/>
                    <a:gd name="T46" fmla="*/ 0 w 13669"/>
                    <a:gd name="T47" fmla="*/ 0 h 10827"/>
                    <a:gd name="T48" fmla="*/ 0 w 13669"/>
                    <a:gd name="T49" fmla="*/ 0 h 10827"/>
                    <a:gd name="T50" fmla="*/ 0 w 13669"/>
                    <a:gd name="T51" fmla="*/ 0 h 10827"/>
                    <a:gd name="T52" fmla="*/ 0 w 13669"/>
                    <a:gd name="T53" fmla="*/ 0 h 10827"/>
                    <a:gd name="T54" fmla="*/ 0 w 13669"/>
                    <a:gd name="T55" fmla="*/ 0 h 10827"/>
                    <a:gd name="T56" fmla="*/ 0 w 13669"/>
                    <a:gd name="T57" fmla="*/ 0 h 10827"/>
                    <a:gd name="T58" fmla="*/ 0 w 13669"/>
                    <a:gd name="T59" fmla="*/ 0 h 10827"/>
                    <a:gd name="T60" fmla="*/ 0 w 13669"/>
                    <a:gd name="T61" fmla="*/ 0 h 10827"/>
                    <a:gd name="T62" fmla="*/ 0 w 13669"/>
                    <a:gd name="T63" fmla="*/ 0 h 10827"/>
                    <a:gd name="T64" fmla="*/ 0 w 13669"/>
                    <a:gd name="T65" fmla="*/ 0 h 10827"/>
                    <a:gd name="T66" fmla="*/ 0 w 13669"/>
                    <a:gd name="T67" fmla="*/ 0 h 10827"/>
                    <a:gd name="T68" fmla="*/ 0 w 13669"/>
                    <a:gd name="T69" fmla="*/ 0 h 10827"/>
                    <a:gd name="T70" fmla="*/ 0 w 13669"/>
                    <a:gd name="T71" fmla="*/ 0 h 10827"/>
                    <a:gd name="T72" fmla="*/ 0 w 13669"/>
                    <a:gd name="T73" fmla="*/ 0 h 10827"/>
                    <a:gd name="T74" fmla="*/ 0 w 13669"/>
                    <a:gd name="T75" fmla="*/ 0 h 10827"/>
                    <a:gd name="T76" fmla="*/ 0 w 13669"/>
                    <a:gd name="T77" fmla="*/ 0 h 10827"/>
                    <a:gd name="T78" fmla="*/ 0 w 13669"/>
                    <a:gd name="T79" fmla="*/ 0 h 10827"/>
                    <a:gd name="T80" fmla="*/ 0 w 13669"/>
                    <a:gd name="T81" fmla="*/ 0 h 10827"/>
                    <a:gd name="T82" fmla="*/ 0 w 13669"/>
                    <a:gd name="T83" fmla="*/ 0 h 10827"/>
                    <a:gd name="T84" fmla="*/ 0 w 13669"/>
                    <a:gd name="T85" fmla="*/ 0 h 10827"/>
                    <a:gd name="T86" fmla="*/ 0 w 13669"/>
                    <a:gd name="T87" fmla="*/ 0 h 10827"/>
                    <a:gd name="T88" fmla="*/ 0 w 13669"/>
                    <a:gd name="T89" fmla="*/ 0 h 10827"/>
                    <a:gd name="T90" fmla="*/ 0 w 13669"/>
                    <a:gd name="T91" fmla="*/ 0 h 10827"/>
                    <a:gd name="T92" fmla="*/ 0 w 13669"/>
                    <a:gd name="T93" fmla="*/ 0 h 10827"/>
                    <a:gd name="T94" fmla="*/ 0 w 13669"/>
                    <a:gd name="T95" fmla="*/ 0 h 10827"/>
                    <a:gd name="T96" fmla="*/ 0 w 13669"/>
                    <a:gd name="T97" fmla="*/ 0 h 10827"/>
                    <a:gd name="T98" fmla="*/ 0 w 13669"/>
                    <a:gd name="T99" fmla="*/ 0 h 10827"/>
                    <a:gd name="T100" fmla="*/ 0 w 13669"/>
                    <a:gd name="T101" fmla="*/ 0 h 10827"/>
                    <a:gd name="T102" fmla="*/ 0 w 13669"/>
                    <a:gd name="T103" fmla="*/ 0 h 10827"/>
                    <a:gd name="T104" fmla="*/ 0 w 13669"/>
                    <a:gd name="T105" fmla="*/ 0 h 10827"/>
                    <a:gd name="T106" fmla="*/ 0 w 13669"/>
                    <a:gd name="T107" fmla="*/ 0 h 10827"/>
                    <a:gd name="T108" fmla="*/ 0 w 13669"/>
                    <a:gd name="T109" fmla="*/ 0 h 10827"/>
                    <a:gd name="T110" fmla="*/ 0 w 13669"/>
                    <a:gd name="T111" fmla="*/ 0 h 10827"/>
                    <a:gd name="T112" fmla="*/ 0 w 13669"/>
                    <a:gd name="T113" fmla="*/ 0 h 10827"/>
                    <a:gd name="T114" fmla="*/ 0 w 13669"/>
                    <a:gd name="T115" fmla="*/ 0 h 10827"/>
                    <a:gd name="T116" fmla="*/ 0 w 13669"/>
                    <a:gd name="T117" fmla="*/ 0 h 10827"/>
                    <a:gd name="T118" fmla="*/ 0 w 13669"/>
                    <a:gd name="T119" fmla="*/ 0 h 10827"/>
                    <a:gd name="T120" fmla="*/ 0 w 13669"/>
                    <a:gd name="T121" fmla="*/ 0 h 108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669"/>
                    <a:gd name="T184" fmla="*/ 0 h 10827"/>
                    <a:gd name="T185" fmla="*/ 13669 w 13669"/>
                    <a:gd name="T186" fmla="*/ 10827 h 108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669" h="10827">
                      <a:moveTo>
                        <a:pt x="5210" y="1044"/>
                      </a:moveTo>
                      <a:lnTo>
                        <a:pt x="5284" y="1026"/>
                      </a:lnTo>
                      <a:lnTo>
                        <a:pt x="5373" y="1017"/>
                      </a:lnTo>
                      <a:lnTo>
                        <a:pt x="5539" y="1011"/>
                      </a:lnTo>
                      <a:lnTo>
                        <a:pt x="5614" y="1005"/>
                      </a:lnTo>
                      <a:lnTo>
                        <a:pt x="5678" y="992"/>
                      </a:lnTo>
                      <a:lnTo>
                        <a:pt x="5663" y="997"/>
                      </a:lnTo>
                      <a:lnTo>
                        <a:pt x="5729" y="969"/>
                      </a:lnTo>
                      <a:lnTo>
                        <a:pt x="5711" y="980"/>
                      </a:lnTo>
                      <a:lnTo>
                        <a:pt x="5753" y="946"/>
                      </a:lnTo>
                      <a:lnTo>
                        <a:pt x="5847" y="1061"/>
                      </a:lnTo>
                      <a:lnTo>
                        <a:pt x="5806" y="1095"/>
                      </a:lnTo>
                      <a:cubicBezTo>
                        <a:pt x="5800" y="1099"/>
                        <a:pt x="5794" y="1103"/>
                        <a:pt x="5787" y="1106"/>
                      </a:cubicBezTo>
                      <a:lnTo>
                        <a:pt x="5721" y="1134"/>
                      </a:lnTo>
                      <a:cubicBezTo>
                        <a:pt x="5717" y="1136"/>
                        <a:pt x="5712" y="1137"/>
                        <a:pt x="5706" y="1138"/>
                      </a:cubicBezTo>
                      <a:lnTo>
                        <a:pt x="5625" y="1154"/>
                      </a:lnTo>
                      <a:lnTo>
                        <a:pt x="5544" y="1160"/>
                      </a:lnTo>
                      <a:lnTo>
                        <a:pt x="5388" y="1164"/>
                      </a:lnTo>
                      <a:lnTo>
                        <a:pt x="5319" y="1171"/>
                      </a:lnTo>
                      <a:lnTo>
                        <a:pt x="5245" y="1189"/>
                      </a:lnTo>
                      <a:lnTo>
                        <a:pt x="5210" y="1044"/>
                      </a:lnTo>
                      <a:close/>
                      <a:moveTo>
                        <a:pt x="5823" y="592"/>
                      </a:moveTo>
                      <a:lnTo>
                        <a:pt x="5815" y="496"/>
                      </a:lnTo>
                      <a:lnTo>
                        <a:pt x="5814" y="439"/>
                      </a:lnTo>
                      <a:lnTo>
                        <a:pt x="5963" y="436"/>
                      </a:lnTo>
                      <a:lnTo>
                        <a:pt x="5964" y="485"/>
                      </a:lnTo>
                      <a:lnTo>
                        <a:pt x="5971" y="580"/>
                      </a:lnTo>
                      <a:lnTo>
                        <a:pt x="5823" y="592"/>
                      </a:lnTo>
                      <a:close/>
                      <a:moveTo>
                        <a:pt x="6104" y="33"/>
                      </a:moveTo>
                      <a:lnTo>
                        <a:pt x="6121" y="25"/>
                      </a:lnTo>
                      <a:lnTo>
                        <a:pt x="6177" y="5"/>
                      </a:lnTo>
                      <a:cubicBezTo>
                        <a:pt x="6190" y="1"/>
                        <a:pt x="6204" y="0"/>
                        <a:pt x="6218" y="3"/>
                      </a:cubicBezTo>
                      <a:lnTo>
                        <a:pt x="6271" y="15"/>
                      </a:lnTo>
                      <a:lnTo>
                        <a:pt x="6322" y="22"/>
                      </a:lnTo>
                      <a:lnTo>
                        <a:pt x="6437" y="34"/>
                      </a:lnTo>
                      <a:lnTo>
                        <a:pt x="6500" y="47"/>
                      </a:lnTo>
                      <a:cubicBezTo>
                        <a:pt x="6503" y="48"/>
                        <a:pt x="6507" y="49"/>
                        <a:pt x="6511" y="50"/>
                      </a:cubicBezTo>
                      <a:lnTo>
                        <a:pt x="6557" y="68"/>
                      </a:lnTo>
                      <a:cubicBezTo>
                        <a:pt x="6563" y="71"/>
                        <a:pt x="6570" y="75"/>
                        <a:pt x="6575" y="79"/>
                      </a:cubicBezTo>
                      <a:lnTo>
                        <a:pt x="6612" y="108"/>
                      </a:lnTo>
                      <a:cubicBezTo>
                        <a:pt x="6620" y="114"/>
                        <a:pt x="6627" y="122"/>
                        <a:pt x="6632" y="131"/>
                      </a:cubicBezTo>
                      <a:lnTo>
                        <a:pt x="6655" y="173"/>
                      </a:lnTo>
                      <a:cubicBezTo>
                        <a:pt x="6658" y="179"/>
                        <a:pt x="6660" y="186"/>
                        <a:pt x="6662" y="192"/>
                      </a:cubicBezTo>
                      <a:lnTo>
                        <a:pt x="6674" y="246"/>
                      </a:lnTo>
                      <a:lnTo>
                        <a:pt x="6680" y="288"/>
                      </a:lnTo>
                      <a:lnTo>
                        <a:pt x="6533" y="309"/>
                      </a:lnTo>
                      <a:lnTo>
                        <a:pt x="6529" y="279"/>
                      </a:lnTo>
                      <a:lnTo>
                        <a:pt x="6517" y="225"/>
                      </a:lnTo>
                      <a:lnTo>
                        <a:pt x="6524" y="244"/>
                      </a:lnTo>
                      <a:lnTo>
                        <a:pt x="6501" y="202"/>
                      </a:lnTo>
                      <a:lnTo>
                        <a:pt x="6521" y="225"/>
                      </a:lnTo>
                      <a:lnTo>
                        <a:pt x="6484" y="196"/>
                      </a:lnTo>
                      <a:lnTo>
                        <a:pt x="6502" y="207"/>
                      </a:lnTo>
                      <a:lnTo>
                        <a:pt x="6456" y="189"/>
                      </a:lnTo>
                      <a:lnTo>
                        <a:pt x="6467" y="192"/>
                      </a:lnTo>
                      <a:lnTo>
                        <a:pt x="6422" y="181"/>
                      </a:lnTo>
                      <a:lnTo>
                        <a:pt x="6301" y="169"/>
                      </a:lnTo>
                      <a:lnTo>
                        <a:pt x="6238" y="160"/>
                      </a:lnTo>
                      <a:lnTo>
                        <a:pt x="6185" y="148"/>
                      </a:lnTo>
                      <a:lnTo>
                        <a:pt x="6226" y="146"/>
                      </a:lnTo>
                      <a:lnTo>
                        <a:pt x="6180" y="162"/>
                      </a:lnTo>
                      <a:lnTo>
                        <a:pt x="6163" y="169"/>
                      </a:lnTo>
                      <a:lnTo>
                        <a:pt x="6104" y="33"/>
                      </a:lnTo>
                      <a:close/>
                      <a:moveTo>
                        <a:pt x="6975" y="385"/>
                      </a:moveTo>
                      <a:lnTo>
                        <a:pt x="7048" y="389"/>
                      </a:lnTo>
                      <a:cubicBezTo>
                        <a:pt x="7078" y="391"/>
                        <a:pt x="7105" y="411"/>
                        <a:pt x="7114" y="440"/>
                      </a:cubicBezTo>
                      <a:lnTo>
                        <a:pt x="7129" y="486"/>
                      </a:lnTo>
                      <a:lnTo>
                        <a:pt x="7138" y="513"/>
                      </a:lnTo>
                      <a:lnTo>
                        <a:pt x="6996" y="558"/>
                      </a:lnTo>
                      <a:lnTo>
                        <a:pt x="6988" y="533"/>
                      </a:lnTo>
                      <a:lnTo>
                        <a:pt x="6973" y="487"/>
                      </a:lnTo>
                      <a:lnTo>
                        <a:pt x="7039" y="538"/>
                      </a:lnTo>
                      <a:lnTo>
                        <a:pt x="6966" y="533"/>
                      </a:lnTo>
                      <a:lnTo>
                        <a:pt x="6975" y="385"/>
                      </a:lnTo>
                      <a:close/>
                      <a:moveTo>
                        <a:pt x="7349" y="666"/>
                      </a:moveTo>
                      <a:lnTo>
                        <a:pt x="7358" y="674"/>
                      </a:lnTo>
                      <a:lnTo>
                        <a:pt x="7418" y="738"/>
                      </a:lnTo>
                      <a:lnTo>
                        <a:pt x="7458" y="789"/>
                      </a:lnTo>
                      <a:cubicBezTo>
                        <a:pt x="7461" y="792"/>
                        <a:pt x="7463" y="795"/>
                        <a:pt x="7465" y="799"/>
                      </a:cubicBezTo>
                      <a:lnTo>
                        <a:pt x="7484" y="834"/>
                      </a:lnTo>
                      <a:cubicBezTo>
                        <a:pt x="7487" y="840"/>
                        <a:pt x="7489" y="846"/>
                        <a:pt x="7491" y="853"/>
                      </a:cubicBezTo>
                      <a:lnTo>
                        <a:pt x="7497" y="879"/>
                      </a:lnTo>
                      <a:cubicBezTo>
                        <a:pt x="7500" y="891"/>
                        <a:pt x="7499" y="904"/>
                        <a:pt x="7496" y="916"/>
                      </a:cubicBezTo>
                      <a:lnTo>
                        <a:pt x="7491" y="933"/>
                      </a:lnTo>
                      <a:cubicBezTo>
                        <a:pt x="7487" y="948"/>
                        <a:pt x="7478" y="960"/>
                        <a:pt x="7467" y="970"/>
                      </a:cubicBezTo>
                      <a:lnTo>
                        <a:pt x="7455" y="980"/>
                      </a:lnTo>
                      <a:cubicBezTo>
                        <a:pt x="7445" y="988"/>
                        <a:pt x="7433" y="993"/>
                        <a:pt x="7421" y="996"/>
                      </a:cubicBezTo>
                      <a:lnTo>
                        <a:pt x="7388" y="1002"/>
                      </a:lnTo>
                      <a:cubicBezTo>
                        <a:pt x="7382" y="1003"/>
                        <a:pt x="7376" y="1003"/>
                        <a:pt x="7370" y="1003"/>
                      </a:cubicBezTo>
                      <a:lnTo>
                        <a:pt x="7355" y="1002"/>
                      </a:lnTo>
                      <a:lnTo>
                        <a:pt x="7342" y="1000"/>
                      </a:lnTo>
                      <a:lnTo>
                        <a:pt x="7347" y="1001"/>
                      </a:lnTo>
                      <a:lnTo>
                        <a:pt x="7362" y="854"/>
                      </a:lnTo>
                      <a:lnTo>
                        <a:pt x="7372" y="856"/>
                      </a:lnTo>
                      <a:lnTo>
                        <a:pt x="7399" y="862"/>
                      </a:lnTo>
                      <a:lnTo>
                        <a:pt x="7444" y="875"/>
                      </a:lnTo>
                      <a:lnTo>
                        <a:pt x="7506" y="893"/>
                      </a:lnTo>
                      <a:lnTo>
                        <a:pt x="7548" y="907"/>
                      </a:lnTo>
                      <a:lnTo>
                        <a:pt x="7595" y="922"/>
                      </a:lnTo>
                      <a:cubicBezTo>
                        <a:pt x="7633" y="934"/>
                        <a:pt x="7654" y="976"/>
                        <a:pt x="7642" y="1014"/>
                      </a:cubicBezTo>
                      <a:lnTo>
                        <a:pt x="7628" y="1060"/>
                      </a:lnTo>
                      <a:lnTo>
                        <a:pt x="7486" y="1016"/>
                      </a:lnTo>
                      <a:lnTo>
                        <a:pt x="7500" y="971"/>
                      </a:lnTo>
                      <a:lnTo>
                        <a:pt x="7548" y="1063"/>
                      </a:lnTo>
                      <a:lnTo>
                        <a:pt x="7503" y="1048"/>
                      </a:lnTo>
                      <a:lnTo>
                        <a:pt x="7465" y="1036"/>
                      </a:lnTo>
                      <a:lnTo>
                        <a:pt x="7403" y="1018"/>
                      </a:lnTo>
                      <a:lnTo>
                        <a:pt x="7363" y="1007"/>
                      </a:lnTo>
                      <a:lnTo>
                        <a:pt x="7343" y="1001"/>
                      </a:lnTo>
                      <a:lnTo>
                        <a:pt x="7333" y="999"/>
                      </a:lnTo>
                      <a:cubicBezTo>
                        <a:pt x="7295" y="992"/>
                        <a:pt x="7270" y="957"/>
                        <a:pt x="7274" y="919"/>
                      </a:cubicBezTo>
                      <a:cubicBezTo>
                        <a:pt x="7277" y="881"/>
                        <a:pt x="7309" y="852"/>
                        <a:pt x="7347" y="852"/>
                      </a:cubicBezTo>
                      <a:lnTo>
                        <a:pt x="7357" y="853"/>
                      </a:lnTo>
                      <a:lnTo>
                        <a:pt x="7364" y="853"/>
                      </a:lnTo>
                      <a:lnTo>
                        <a:pt x="7379" y="854"/>
                      </a:lnTo>
                      <a:lnTo>
                        <a:pt x="7361" y="855"/>
                      </a:lnTo>
                      <a:lnTo>
                        <a:pt x="7394" y="849"/>
                      </a:lnTo>
                      <a:lnTo>
                        <a:pt x="7360" y="865"/>
                      </a:lnTo>
                      <a:lnTo>
                        <a:pt x="7372" y="855"/>
                      </a:lnTo>
                      <a:lnTo>
                        <a:pt x="7348" y="892"/>
                      </a:lnTo>
                      <a:lnTo>
                        <a:pt x="7353" y="875"/>
                      </a:lnTo>
                      <a:lnTo>
                        <a:pt x="7352" y="912"/>
                      </a:lnTo>
                      <a:lnTo>
                        <a:pt x="7346" y="886"/>
                      </a:lnTo>
                      <a:lnTo>
                        <a:pt x="7353" y="905"/>
                      </a:lnTo>
                      <a:lnTo>
                        <a:pt x="7334" y="870"/>
                      </a:lnTo>
                      <a:lnTo>
                        <a:pt x="7341" y="880"/>
                      </a:lnTo>
                      <a:lnTo>
                        <a:pt x="7309" y="839"/>
                      </a:lnTo>
                      <a:lnTo>
                        <a:pt x="7257" y="783"/>
                      </a:lnTo>
                      <a:lnTo>
                        <a:pt x="7248" y="775"/>
                      </a:lnTo>
                      <a:lnTo>
                        <a:pt x="7349" y="666"/>
                      </a:lnTo>
                      <a:close/>
                      <a:moveTo>
                        <a:pt x="7518" y="1486"/>
                      </a:moveTo>
                      <a:lnTo>
                        <a:pt x="7495" y="1588"/>
                      </a:lnTo>
                      <a:lnTo>
                        <a:pt x="7484" y="1632"/>
                      </a:lnTo>
                      <a:lnTo>
                        <a:pt x="7340" y="1596"/>
                      </a:lnTo>
                      <a:lnTo>
                        <a:pt x="7350" y="1555"/>
                      </a:lnTo>
                      <a:lnTo>
                        <a:pt x="7373" y="1453"/>
                      </a:lnTo>
                      <a:lnTo>
                        <a:pt x="7518" y="1486"/>
                      </a:lnTo>
                      <a:close/>
                      <a:moveTo>
                        <a:pt x="7411" y="2067"/>
                      </a:moveTo>
                      <a:lnTo>
                        <a:pt x="7409" y="2078"/>
                      </a:lnTo>
                      <a:cubicBezTo>
                        <a:pt x="7408" y="2083"/>
                        <a:pt x="7407" y="2088"/>
                        <a:pt x="7405" y="2093"/>
                      </a:cubicBezTo>
                      <a:lnTo>
                        <a:pt x="7385" y="2140"/>
                      </a:lnTo>
                      <a:cubicBezTo>
                        <a:pt x="7382" y="2147"/>
                        <a:pt x="7378" y="2153"/>
                        <a:pt x="7373" y="2159"/>
                      </a:cubicBezTo>
                      <a:lnTo>
                        <a:pt x="7343" y="2194"/>
                      </a:lnTo>
                      <a:cubicBezTo>
                        <a:pt x="7335" y="2203"/>
                        <a:pt x="7326" y="2209"/>
                        <a:pt x="7315" y="2214"/>
                      </a:cubicBezTo>
                      <a:lnTo>
                        <a:pt x="7270" y="2233"/>
                      </a:lnTo>
                      <a:cubicBezTo>
                        <a:pt x="7265" y="2235"/>
                        <a:pt x="7260" y="2237"/>
                        <a:pt x="7255" y="2238"/>
                      </a:cubicBezTo>
                      <a:lnTo>
                        <a:pt x="7094" y="2267"/>
                      </a:lnTo>
                      <a:lnTo>
                        <a:pt x="6933" y="2296"/>
                      </a:lnTo>
                      <a:lnTo>
                        <a:pt x="6971" y="2276"/>
                      </a:lnTo>
                      <a:lnTo>
                        <a:pt x="6929" y="2316"/>
                      </a:lnTo>
                      <a:lnTo>
                        <a:pt x="6886" y="2353"/>
                      </a:lnTo>
                      <a:lnTo>
                        <a:pt x="6789" y="2240"/>
                      </a:lnTo>
                      <a:lnTo>
                        <a:pt x="6826" y="2209"/>
                      </a:lnTo>
                      <a:lnTo>
                        <a:pt x="6868" y="2169"/>
                      </a:lnTo>
                      <a:cubicBezTo>
                        <a:pt x="6879" y="2159"/>
                        <a:pt x="6892" y="2152"/>
                        <a:pt x="6906" y="2149"/>
                      </a:cubicBezTo>
                      <a:lnTo>
                        <a:pt x="7067" y="2120"/>
                      </a:lnTo>
                      <a:lnTo>
                        <a:pt x="7228" y="2091"/>
                      </a:lnTo>
                      <a:lnTo>
                        <a:pt x="7213" y="2096"/>
                      </a:lnTo>
                      <a:lnTo>
                        <a:pt x="7258" y="2077"/>
                      </a:lnTo>
                      <a:lnTo>
                        <a:pt x="7230" y="2097"/>
                      </a:lnTo>
                      <a:lnTo>
                        <a:pt x="7260" y="2062"/>
                      </a:lnTo>
                      <a:lnTo>
                        <a:pt x="7248" y="2081"/>
                      </a:lnTo>
                      <a:lnTo>
                        <a:pt x="7268" y="2034"/>
                      </a:lnTo>
                      <a:lnTo>
                        <a:pt x="7264" y="2049"/>
                      </a:lnTo>
                      <a:lnTo>
                        <a:pt x="7266" y="2039"/>
                      </a:lnTo>
                      <a:lnTo>
                        <a:pt x="7411" y="2067"/>
                      </a:lnTo>
                      <a:close/>
                      <a:moveTo>
                        <a:pt x="6567" y="2618"/>
                      </a:moveTo>
                      <a:lnTo>
                        <a:pt x="6561" y="2628"/>
                      </a:lnTo>
                      <a:lnTo>
                        <a:pt x="6544" y="2666"/>
                      </a:lnTo>
                      <a:lnTo>
                        <a:pt x="6527" y="2711"/>
                      </a:lnTo>
                      <a:lnTo>
                        <a:pt x="6475" y="2612"/>
                      </a:lnTo>
                      <a:lnTo>
                        <a:pt x="6510" y="2621"/>
                      </a:lnTo>
                      <a:lnTo>
                        <a:pt x="6476" y="2765"/>
                      </a:lnTo>
                      <a:lnTo>
                        <a:pt x="6440" y="2757"/>
                      </a:lnTo>
                      <a:cubicBezTo>
                        <a:pt x="6419" y="2752"/>
                        <a:pt x="6402" y="2738"/>
                        <a:pt x="6392" y="2719"/>
                      </a:cubicBezTo>
                      <a:cubicBezTo>
                        <a:pt x="6382" y="2700"/>
                        <a:pt x="6380" y="2678"/>
                        <a:pt x="6388" y="2658"/>
                      </a:cubicBezTo>
                      <a:lnTo>
                        <a:pt x="6409" y="2603"/>
                      </a:lnTo>
                      <a:lnTo>
                        <a:pt x="6432" y="2555"/>
                      </a:lnTo>
                      <a:lnTo>
                        <a:pt x="6437" y="2545"/>
                      </a:lnTo>
                      <a:lnTo>
                        <a:pt x="6567" y="2618"/>
                      </a:lnTo>
                      <a:close/>
                      <a:moveTo>
                        <a:pt x="6663" y="3000"/>
                      </a:moveTo>
                      <a:lnTo>
                        <a:pt x="6663" y="3068"/>
                      </a:lnTo>
                      <a:lnTo>
                        <a:pt x="6662" y="3186"/>
                      </a:lnTo>
                      <a:lnTo>
                        <a:pt x="6659" y="3296"/>
                      </a:lnTo>
                      <a:lnTo>
                        <a:pt x="6656" y="3395"/>
                      </a:lnTo>
                      <a:lnTo>
                        <a:pt x="6653" y="3486"/>
                      </a:lnTo>
                      <a:lnTo>
                        <a:pt x="6648" y="3571"/>
                      </a:lnTo>
                      <a:lnTo>
                        <a:pt x="6646" y="3598"/>
                      </a:lnTo>
                      <a:lnTo>
                        <a:pt x="6498" y="3590"/>
                      </a:lnTo>
                      <a:lnTo>
                        <a:pt x="6499" y="3562"/>
                      </a:lnTo>
                      <a:lnTo>
                        <a:pt x="6504" y="3481"/>
                      </a:lnTo>
                      <a:lnTo>
                        <a:pt x="6507" y="3390"/>
                      </a:lnTo>
                      <a:lnTo>
                        <a:pt x="6510" y="3291"/>
                      </a:lnTo>
                      <a:lnTo>
                        <a:pt x="6513" y="3185"/>
                      </a:lnTo>
                      <a:lnTo>
                        <a:pt x="6514" y="3067"/>
                      </a:lnTo>
                      <a:lnTo>
                        <a:pt x="6515" y="2999"/>
                      </a:lnTo>
                      <a:lnTo>
                        <a:pt x="6663" y="3000"/>
                      </a:lnTo>
                      <a:close/>
                      <a:moveTo>
                        <a:pt x="6616" y="4041"/>
                      </a:moveTo>
                      <a:lnTo>
                        <a:pt x="6615" y="4072"/>
                      </a:lnTo>
                      <a:lnTo>
                        <a:pt x="6617" y="4123"/>
                      </a:lnTo>
                      <a:lnTo>
                        <a:pt x="6624" y="4162"/>
                      </a:lnTo>
                      <a:lnTo>
                        <a:pt x="6621" y="4151"/>
                      </a:lnTo>
                      <a:lnTo>
                        <a:pt x="6625" y="4162"/>
                      </a:lnTo>
                      <a:lnTo>
                        <a:pt x="6484" y="4210"/>
                      </a:lnTo>
                      <a:lnTo>
                        <a:pt x="6480" y="4198"/>
                      </a:lnTo>
                      <a:cubicBezTo>
                        <a:pt x="6479" y="4195"/>
                        <a:pt x="6478" y="4191"/>
                        <a:pt x="6477" y="4186"/>
                      </a:cubicBezTo>
                      <a:lnTo>
                        <a:pt x="6468" y="4128"/>
                      </a:lnTo>
                      <a:lnTo>
                        <a:pt x="6466" y="4067"/>
                      </a:lnTo>
                      <a:lnTo>
                        <a:pt x="6467" y="4036"/>
                      </a:lnTo>
                      <a:lnTo>
                        <a:pt x="6616" y="4041"/>
                      </a:lnTo>
                      <a:close/>
                      <a:moveTo>
                        <a:pt x="6847" y="4523"/>
                      </a:moveTo>
                      <a:lnTo>
                        <a:pt x="6849" y="4525"/>
                      </a:lnTo>
                      <a:lnTo>
                        <a:pt x="6766" y="4496"/>
                      </a:lnTo>
                      <a:lnTo>
                        <a:pt x="6833" y="4476"/>
                      </a:lnTo>
                      <a:lnTo>
                        <a:pt x="6883" y="4461"/>
                      </a:lnTo>
                      <a:lnTo>
                        <a:pt x="6918" y="4448"/>
                      </a:lnTo>
                      <a:lnTo>
                        <a:pt x="6940" y="4439"/>
                      </a:lnTo>
                      <a:lnTo>
                        <a:pt x="6959" y="4433"/>
                      </a:lnTo>
                      <a:lnTo>
                        <a:pt x="6969" y="4430"/>
                      </a:lnTo>
                      <a:cubicBezTo>
                        <a:pt x="6991" y="4424"/>
                        <a:pt x="7016" y="4428"/>
                        <a:pt x="7034" y="4442"/>
                      </a:cubicBezTo>
                      <a:cubicBezTo>
                        <a:pt x="7053" y="4456"/>
                        <a:pt x="7064" y="4478"/>
                        <a:pt x="7064" y="4501"/>
                      </a:cubicBezTo>
                      <a:lnTo>
                        <a:pt x="7064" y="4503"/>
                      </a:lnTo>
                      <a:cubicBezTo>
                        <a:pt x="7064" y="4515"/>
                        <a:pt x="7061" y="4526"/>
                        <a:pt x="7056" y="4537"/>
                      </a:cubicBezTo>
                      <a:lnTo>
                        <a:pt x="7053" y="4543"/>
                      </a:lnTo>
                      <a:lnTo>
                        <a:pt x="7040" y="4567"/>
                      </a:lnTo>
                      <a:lnTo>
                        <a:pt x="7048" y="4542"/>
                      </a:lnTo>
                      <a:lnTo>
                        <a:pt x="7043" y="4581"/>
                      </a:lnTo>
                      <a:lnTo>
                        <a:pt x="7042" y="4557"/>
                      </a:lnTo>
                      <a:lnTo>
                        <a:pt x="7047" y="4583"/>
                      </a:lnTo>
                      <a:lnTo>
                        <a:pt x="7043" y="4568"/>
                      </a:lnTo>
                      <a:lnTo>
                        <a:pt x="7056" y="4598"/>
                      </a:lnTo>
                      <a:lnTo>
                        <a:pt x="7050" y="4587"/>
                      </a:lnTo>
                      <a:lnTo>
                        <a:pt x="7072" y="4621"/>
                      </a:lnTo>
                      <a:lnTo>
                        <a:pt x="7065" y="4612"/>
                      </a:lnTo>
                      <a:lnTo>
                        <a:pt x="7099" y="4650"/>
                      </a:lnTo>
                      <a:lnTo>
                        <a:pt x="7084" y="4637"/>
                      </a:lnTo>
                      <a:lnTo>
                        <a:pt x="7126" y="4664"/>
                      </a:lnTo>
                      <a:lnTo>
                        <a:pt x="7106" y="4655"/>
                      </a:lnTo>
                      <a:lnTo>
                        <a:pt x="7157" y="4670"/>
                      </a:lnTo>
                      <a:lnTo>
                        <a:pt x="7200" y="4678"/>
                      </a:lnTo>
                      <a:lnTo>
                        <a:pt x="7173" y="4824"/>
                      </a:lnTo>
                      <a:lnTo>
                        <a:pt x="7116" y="4813"/>
                      </a:lnTo>
                      <a:lnTo>
                        <a:pt x="7065" y="4798"/>
                      </a:lnTo>
                      <a:cubicBezTo>
                        <a:pt x="7058" y="4796"/>
                        <a:pt x="7051" y="4793"/>
                        <a:pt x="7045" y="4789"/>
                      </a:cubicBezTo>
                      <a:lnTo>
                        <a:pt x="7003" y="4762"/>
                      </a:lnTo>
                      <a:cubicBezTo>
                        <a:pt x="6998" y="4758"/>
                        <a:pt x="6993" y="4754"/>
                        <a:pt x="6988" y="4749"/>
                      </a:cubicBezTo>
                      <a:lnTo>
                        <a:pt x="6954" y="4711"/>
                      </a:lnTo>
                      <a:cubicBezTo>
                        <a:pt x="6952" y="4708"/>
                        <a:pt x="6949" y="4705"/>
                        <a:pt x="6947" y="4702"/>
                      </a:cubicBezTo>
                      <a:lnTo>
                        <a:pt x="6925" y="4668"/>
                      </a:lnTo>
                      <a:cubicBezTo>
                        <a:pt x="6923" y="4664"/>
                        <a:pt x="6921" y="4661"/>
                        <a:pt x="6919" y="4657"/>
                      </a:cubicBezTo>
                      <a:lnTo>
                        <a:pt x="6906" y="4627"/>
                      </a:lnTo>
                      <a:cubicBezTo>
                        <a:pt x="6904" y="4622"/>
                        <a:pt x="6903" y="4617"/>
                        <a:pt x="6902" y="4612"/>
                      </a:cubicBezTo>
                      <a:lnTo>
                        <a:pt x="6897" y="4586"/>
                      </a:lnTo>
                      <a:cubicBezTo>
                        <a:pt x="6895" y="4578"/>
                        <a:pt x="6895" y="4570"/>
                        <a:pt x="6896" y="4562"/>
                      </a:cubicBezTo>
                      <a:lnTo>
                        <a:pt x="6901" y="4523"/>
                      </a:lnTo>
                      <a:cubicBezTo>
                        <a:pt x="6902" y="4514"/>
                        <a:pt x="6905" y="4506"/>
                        <a:pt x="6909" y="4498"/>
                      </a:cubicBezTo>
                      <a:lnTo>
                        <a:pt x="6920" y="4476"/>
                      </a:lnTo>
                      <a:lnTo>
                        <a:pt x="6923" y="4470"/>
                      </a:lnTo>
                      <a:lnTo>
                        <a:pt x="6915" y="4503"/>
                      </a:lnTo>
                      <a:lnTo>
                        <a:pt x="6915" y="4501"/>
                      </a:lnTo>
                      <a:lnTo>
                        <a:pt x="7010" y="4573"/>
                      </a:lnTo>
                      <a:lnTo>
                        <a:pt x="7006" y="4574"/>
                      </a:lnTo>
                      <a:lnTo>
                        <a:pt x="6995" y="4577"/>
                      </a:lnTo>
                      <a:lnTo>
                        <a:pt x="6967" y="4589"/>
                      </a:lnTo>
                      <a:lnTo>
                        <a:pt x="6928" y="4602"/>
                      </a:lnTo>
                      <a:lnTo>
                        <a:pt x="6876" y="4619"/>
                      </a:lnTo>
                      <a:lnTo>
                        <a:pt x="6809" y="4639"/>
                      </a:lnTo>
                      <a:cubicBezTo>
                        <a:pt x="6778" y="4648"/>
                        <a:pt x="6745" y="4636"/>
                        <a:pt x="6726" y="4610"/>
                      </a:cubicBezTo>
                      <a:lnTo>
                        <a:pt x="6725" y="4607"/>
                      </a:lnTo>
                      <a:lnTo>
                        <a:pt x="6847" y="4523"/>
                      </a:lnTo>
                      <a:close/>
                      <a:moveTo>
                        <a:pt x="7452" y="4887"/>
                      </a:moveTo>
                      <a:lnTo>
                        <a:pt x="7492" y="4917"/>
                      </a:lnTo>
                      <a:lnTo>
                        <a:pt x="7556" y="4975"/>
                      </a:lnTo>
                      <a:cubicBezTo>
                        <a:pt x="7559" y="4978"/>
                        <a:pt x="7563" y="4982"/>
                        <a:pt x="7566" y="4986"/>
                      </a:cubicBezTo>
                      <a:lnTo>
                        <a:pt x="7578" y="5003"/>
                      </a:lnTo>
                      <a:lnTo>
                        <a:pt x="7457" y="5089"/>
                      </a:lnTo>
                      <a:lnTo>
                        <a:pt x="7445" y="5073"/>
                      </a:lnTo>
                      <a:lnTo>
                        <a:pt x="7455" y="5084"/>
                      </a:lnTo>
                      <a:lnTo>
                        <a:pt x="7403" y="5036"/>
                      </a:lnTo>
                      <a:lnTo>
                        <a:pt x="7364" y="5007"/>
                      </a:lnTo>
                      <a:lnTo>
                        <a:pt x="7452" y="4887"/>
                      </a:lnTo>
                      <a:close/>
                      <a:moveTo>
                        <a:pt x="7841" y="5361"/>
                      </a:moveTo>
                      <a:lnTo>
                        <a:pt x="7847" y="5384"/>
                      </a:lnTo>
                      <a:lnTo>
                        <a:pt x="7858" y="5443"/>
                      </a:lnTo>
                      <a:lnTo>
                        <a:pt x="7871" y="5488"/>
                      </a:lnTo>
                      <a:lnTo>
                        <a:pt x="7861" y="5466"/>
                      </a:lnTo>
                      <a:lnTo>
                        <a:pt x="7889" y="5508"/>
                      </a:lnTo>
                      <a:lnTo>
                        <a:pt x="7867" y="5487"/>
                      </a:lnTo>
                      <a:lnTo>
                        <a:pt x="7889" y="5501"/>
                      </a:lnTo>
                      <a:lnTo>
                        <a:pt x="7871" y="5492"/>
                      </a:lnTo>
                      <a:lnTo>
                        <a:pt x="7897" y="5500"/>
                      </a:lnTo>
                      <a:lnTo>
                        <a:pt x="7882" y="5497"/>
                      </a:lnTo>
                      <a:lnTo>
                        <a:pt x="7942" y="5502"/>
                      </a:lnTo>
                      <a:lnTo>
                        <a:pt x="8001" y="5511"/>
                      </a:lnTo>
                      <a:cubicBezTo>
                        <a:pt x="8009" y="5512"/>
                        <a:pt x="8018" y="5515"/>
                        <a:pt x="8025" y="5519"/>
                      </a:cubicBezTo>
                      <a:lnTo>
                        <a:pt x="8046" y="5530"/>
                      </a:lnTo>
                      <a:cubicBezTo>
                        <a:pt x="8056" y="5535"/>
                        <a:pt x="8066" y="5543"/>
                        <a:pt x="8072" y="5553"/>
                      </a:cubicBezTo>
                      <a:lnTo>
                        <a:pt x="8086" y="5573"/>
                      </a:lnTo>
                      <a:cubicBezTo>
                        <a:pt x="8091" y="5580"/>
                        <a:pt x="8095" y="5587"/>
                        <a:pt x="8097" y="5595"/>
                      </a:cubicBezTo>
                      <a:lnTo>
                        <a:pt x="8124" y="5690"/>
                      </a:lnTo>
                      <a:lnTo>
                        <a:pt x="8143" y="5785"/>
                      </a:lnTo>
                      <a:lnTo>
                        <a:pt x="8145" y="5797"/>
                      </a:lnTo>
                      <a:lnTo>
                        <a:pt x="7998" y="5815"/>
                      </a:lnTo>
                      <a:lnTo>
                        <a:pt x="7998" y="5814"/>
                      </a:lnTo>
                      <a:lnTo>
                        <a:pt x="7981" y="5731"/>
                      </a:lnTo>
                      <a:lnTo>
                        <a:pt x="7954" y="5636"/>
                      </a:lnTo>
                      <a:lnTo>
                        <a:pt x="7965" y="5658"/>
                      </a:lnTo>
                      <a:lnTo>
                        <a:pt x="7951" y="5638"/>
                      </a:lnTo>
                      <a:lnTo>
                        <a:pt x="7977" y="5661"/>
                      </a:lnTo>
                      <a:lnTo>
                        <a:pt x="7956" y="5650"/>
                      </a:lnTo>
                      <a:lnTo>
                        <a:pt x="7980" y="5658"/>
                      </a:lnTo>
                      <a:lnTo>
                        <a:pt x="7929" y="5651"/>
                      </a:lnTo>
                      <a:lnTo>
                        <a:pt x="7869" y="5646"/>
                      </a:lnTo>
                      <a:cubicBezTo>
                        <a:pt x="7864" y="5645"/>
                        <a:pt x="7859" y="5644"/>
                        <a:pt x="7854" y="5642"/>
                      </a:cubicBezTo>
                      <a:lnTo>
                        <a:pt x="7828" y="5634"/>
                      </a:lnTo>
                      <a:cubicBezTo>
                        <a:pt x="7821" y="5633"/>
                        <a:pt x="7815" y="5630"/>
                        <a:pt x="7810" y="5626"/>
                      </a:cubicBezTo>
                      <a:lnTo>
                        <a:pt x="7788" y="5612"/>
                      </a:lnTo>
                      <a:cubicBezTo>
                        <a:pt x="7779" y="5607"/>
                        <a:pt x="7771" y="5599"/>
                        <a:pt x="7766" y="5591"/>
                      </a:cubicBezTo>
                      <a:lnTo>
                        <a:pt x="7738" y="5549"/>
                      </a:lnTo>
                      <a:cubicBezTo>
                        <a:pt x="7733" y="5542"/>
                        <a:pt x="7730" y="5535"/>
                        <a:pt x="7728" y="5527"/>
                      </a:cubicBezTo>
                      <a:lnTo>
                        <a:pt x="7712" y="5470"/>
                      </a:lnTo>
                      <a:lnTo>
                        <a:pt x="7704" y="5423"/>
                      </a:lnTo>
                      <a:lnTo>
                        <a:pt x="7698" y="5400"/>
                      </a:lnTo>
                      <a:lnTo>
                        <a:pt x="7841" y="5361"/>
                      </a:lnTo>
                      <a:close/>
                      <a:moveTo>
                        <a:pt x="8166" y="6243"/>
                      </a:moveTo>
                      <a:lnTo>
                        <a:pt x="8169" y="6279"/>
                      </a:lnTo>
                      <a:lnTo>
                        <a:pt x="8180" y="6323"/>
                      </a:lnTo>
                      <a:lnTo>
                        <a:pt x="8176" y="6311"/>
                      </a:lnTo>
                      <a:lnTo>
                        <a:pt x="8196" y="6360"/>
                      </a:lnTo>
                      <a:lnTo>
                        <a:pt x="8190" y="6348"/>
                      </a:lnTo>
                      <a:lnTo>
                        <a:pt x="8193" y="6353"/>
                      </a:lnTo>
                      <a:lnTo>
                        <a:pt x="8068" y="6434"/>
                      </a:lnTo>
                      <a:lnTo>
                        <a:pt x="8065" y="6429"/>
                      </a:lnTo>
                      <a:cubicBezTo>
                        <a:pt x="8063" y="6425"/>
                        <a:pt x="8060" y="6421"/>
                        <a:pt x="8059" y="6417"/>
                      </a:cubicBezTo>
                      <a:lnTo>
                        <a:pt x="8039" y="6368"/>
                      </a:lnTo>
                      <a:cubicBezTo>
                        <a:pt x="8037" y="6364"/>
                        <a:pt x="8036" y="6360"/>
                        <a:pt x="8035" y="6356"/>
                      </a:cubicBezTo>
                      <a:lnTo>
                        <a:pt x="8022" y="6294"/>
                      </a:lnTo>
                      <a:lnTo>
                        <a:pt x="8018" y="6259"/>
                      </a:lnTo>
                      <a:lnTo>
                        <a:pt x="8166" y="6243"/>
                      </a:lnTo>
                      <a:close/>
                      <a:moveTo>
                        <a:pt x="8508" y="6665"/>
                      </a:moveTo>
                      <a:lnTo>
                        <a:pt x="8511" y="6680"/>
                      </a:lnTo>
                      <a:lnTo>
                        <a:pt x="8521" y="6723"/>
                      </a:lnTo>
                      <a:lnTo>
                        <a:pt x="8528" y="6763"/>
                      </a:lnTo>
                      <a:lnTo>
                        <a:pt x="8539" y="6817"/>
                      </a:lnTo>
                      <a:lnTo>
                        <a:pt x="8546" y="6855"/>
                      </a:lnTo>
                      <a:lnTo>
                        <a:pt x="8548" y="6877"/>
                      </a:lnTo>
                      <a:lnTo>
                        <a:pt x="8549" y="6890"/>
                      </a:lnTo>
                      <a:lnTo>
                        <a:pt x="8549" y="6990"/>
                      </a:lnTo>
                      <a:lnTo>
                        <a:pt x="8400" y="6990"/>
                      </a:lnTo>
                      <a:lnTo>
                        <a:pt x="8400" y="6885"/>
                      </a:lnTo>
                      <a:lnTo>
                        <a:pt x="8400" y="6873"/>
                      </a:lnTo>
                      <a:cubicBezTo>
                        <a:pt x="8400" y="6868"/>
                        <a:pt x="8401" y="6862"/>
                        <a:pt x="8402" y="6856"/>
                      </a:cubicBezTo>
                      <a:lnTo>
                        <a:pt x="8410" y="6823"/>
                      </a:lnTo>
                      <a:cubicBezTo>
                        <a:pt x="8413" y="6811"/>
                        <a:pt x="8419" y="6799"/>
                        <a:pt x="8428" y="6790"/>
                      </a:cubicBezTo>
                      <a:lnTo>
                        <a:pt x="8440" y="6777"/>
                      </a:lnTo>
                      <a:cubicBezTo>
                        <a:pt x="8447" y="6769"/>
                        <a:pt x="8456" y="6763"/>
                        <a:pt x="8466" y="6759"/>
                      </a:cubicBezTo>
                      <a:lnTo>
                        <a:pt x="8483" y="6752"/>
                      </a:lnTo>
                      <a:cubicBezTo>
                        <a:pt x="8494" y="6747"/>
                        <a:pt x="8506" y="6745"/>
                        <a:pt x="8517" y="6746"/>
                      </a:cubicBezTo>
                      <a:lnTo>
                        <a:pt x="8543" y="6748"/>
                      </a:lnTo>
                      <a:cubicBezTo>
                        <a:pt x="8551" y="6749"/>
                        <a:pt x="8559" y="6751"/>
                        <a:pt x="8567" y="6754"/>
                      </a:cubicBezTo>
                      <a:lnTo>
                        <a:pt x="8602" y="6769"/>
                      </a:lnTo>
                      <a:cubicBezTo>
                        <a:pt x="8606" y="6771"/>
                        <a:pt x="8610" y="6773"/>
                        <a:pt x="8614" y="6776"/>
                      </a:cubicBezTo>
                      <a:lnTo>
                        <a:pt x="8661" y="6808"/>
                      </a:lnTo>
                      <a:lnTo>
                        <a:pt x="8727" y="6865"/>
                      </a:lnTo>
                      <a:cubicBezTo>
                        <a:pt x="8730" y="6868"/>
                        <a:pt x="8734" y="6872"/>
                        <a:pt x="8737" y="6876"/>
                      </a:cubicBezTo>
                      <a:lnTo>
                        <a:pt x="8752" y="6896"/>
                      </a:lnTo>
                      <a:cubicBezTo>
                        <a:pt x="8755" y="6901"/>
                        <a:pt x="8758" y="6906"/>
                        <a:pt x="8761" y="6911"/>
                      </a:cubicBezTo>
                      <a:lnTo>
                        <a:pt x="8771" y="6934"/>
                      </a:lnTo>
                      <a:cubicBezTo>
                        <a:pt x="8773" y="6940"/>
                        <a:pt x="8775" y="6946"/>
                        <a:pt x="8776" y="6952"/>
                      </a:cubicBezTo>
                      <a:lnTo>
                        <a:pt x="8783" y="6998"/>
                      </a:lnTo>
                      <a:lnTo>
                        <a:pt x="8636" y="7020"/>
                      </a:lnTo>
                      <a:lnTo>
                        <a:pt x="8629" y="6975"/>
                      </a:lnTo>
                      <a:lnTo>
                        <a:pt x="8634" y="6993"/>
                      </a:lnTo>
                      <a:lnTo>
                        <a:pt x="8624" y="6970"/>
                      </a:lnTo>
                      <a:lnTo>
                        <a:pt x="8633" y="6985"/>
                      </a:lnTo>
                      <a:lnTo>
                        <a:pt x="8618" y="6965"/>
                      </a:lnTo>
                      <a:lnTo>
                        <a:pt x="8628" y="6976"/>
                      </a:lnTo>
                      <a:lnTo>
                        <a:pt x="8578" y="6931"/>
                      </a:lnTo>
                      <a:lnTo>
                        <a:pt x="8531" y="6899"/>
                      </a:lnTo>
                      <a:lnTo>
                        <a:pt x="8543" y="6906"/>
                      </a:lnTo>
                      <a:lnTo>
                        <a:pt x="8508" y="6891"/>
                      </a:lnTo>
                      <a:lnTo>
                        <a:pt x="8532" y="6897"/>
                      </a:lnTo>
                      <a:lnTo>
                        <a:pt x="8506" y="6895"/>
                      </a:lnTo>
                      <a:lnTo>
                        <a:pt x="8540" y="6889"/>
                      </a:lnTo>
                      <a:lnTo>
                        <a:pt x="8523" y="6896"/>
                      </a:lnTo>
                      <a:lnTo>
                        <a:pt x="8549" y="6878"/>
                      </a:lnTo>
                      <a:lnTo>
                        <a:pt x="8537" y="6891"/>
                      </a:lnTo>
                      <a:lnTo>
                        <a:pt x="8555" y="6858"/>
                      </a:lnTo>
                      <a:lnTo>
                        <a:pt x="8547" y="6891"/>
                      </a:lnTo>
                      <a:lnTo>
                        <a:pt x="8549" y="6873"/>
                      </a:lnTo>
                      <a:lnTo>
                        <a:pt x="8549" y="6885"/>
                      </a:lnTo>
                      <a:lnTo>
                        <a:pt x="8549" y="6890"/>
                      </a:lnTo>
                      <a:lnTo>
                        <a:pt x="8400" y="6890"/>
                      </a:lnTo>
                      <a:lnTo>
                        <a:pt x="8401" y="6894"/>
                      </a:lnTo>
                      <a:lnTo>
                        <a:pt x="8399" y="6880"/>
                      </a:lnTo>
                      <a:lnTo>
                        <a:pt x="8394" y="6846"/>
                      </a:lnTo>
                      <a:lnTo>
                        <a:pt x="8382" y="6790"/>
                      </a:lnTo>
                      <a:lnTo>
                        <a:pt x="8376" y="6756"/>
                      </a:lnTo>
                      <a:lnTo>
                        <a:pt x="8366" y="6713"/>
                      </a:lnTo>
                      <a:lnTo>
                        <a:pt x="8363" y="6698"/>
                      </a:lnTo>
                      <a:lnTo>
                        <a:pt x="8508" y="6665"/>
                      </a:lnTo>
                      <a:close/>
                      <a:moveTo>
                        <a:pt x="9063" y="7144"/>
                      </a:moveTo>
                      <a:lnTo>
                        <a:pt x="9134" y="7152"/>
                      </a:lnTo>
                      <a:lnTo>
                        <a:pt x="9212" y="7161"/>
                      </a:lnTo>
                      <a:lnTo>
                        <a:pt x="9194" y="7309"/>
                      </a:lnTo>
                      <a:lnTo>
                        <a:pt x="9119" y="7299"/>
                      </a:lnTo>
                      <a:lnTo>
                        <a:pt x="9048" y="7292"/>
                      </a:lnTo>
                      <a:lnTo>
                        <a:pt x="9063" y="7144"/>
                      </a:lnTo>
                      <a:close/>
                      <a:moveTo>
                        <a:pt x="9475" y="7364"/>
                      </a:moveTo>
                      <a:lnTo>
                        <a:pt x="9507" y="7390"/>
                      </a:lnTo>
                      <a:lnTo>
                        <a:pt x="9563" y="7439"/>
                      </a:lnTo>
                      <a:lnTo>
                        <a:pt x="9598" y="7473"/>
                      </a:lnTo>
                      <a:lnTo>
                        <a:pt x="9637" y="7511"/>
                      </a:lnTo>
                      <a:cubicBezTo>
                        <a:pt x="9640" y="7514"/>
                        <a:pt x="9643" y="7517"/>
                        <a:pt x="9645" y="7520"/>
                      </a:cubicBezTo>
                      <a:lnTo>
                        <a:pt x="9681" y="7568"/>
                      </a:lnTo>
                      <a:cubicBezTo>
                        <a:pt x="9684" y="7571"/>
                        <a:pt x="9686" y="7575"/>
                        <a:pt x="9688" y="7579"/>
                      </a:cubicBezTo>
                      <a:lnTo>
                        <a:pt x="9715" y="7633"/>
                      </a:lnTo>
                      <a:lnTo>
                        <a:pt x="9742" y="7682"/>
                      </a:lnTo>
                      <a:lnTo>
                        <a:pt x="9732" y="7668"/>
                      </a:lnTo>
                      <a:lnTo>
                        <a:pt x="9772" y="7712"/>
                      </a:lnTo>
                      <a:lnTo>
                        <a:pt x="9757" y="7699"/>
                      </a:lnTo>
                      <a:lnTo>
                        <a:pt x="9833" y="7746"/>
                      </a:lnTo>
                      <a:lnTo>
                        <a:pt x="9820" y="7740"/>
                      </a:lnTo>
                      <a:lnTo>
                        <a:pt x="9870" y="7759"/>
                      </a:lnTo>
                      <a:lnTo>
                        <a:pt x="9816" y="7898"/>
                      </a:lnTo>
                      <a:lnTo>
                        <a:pt x="9767" y="7879"/>
                      </a:lnTo>
                      <a:cubicBezTo>
                        <a:pt x="9762" y="7877"/>
                        <a:pt x="9758" y="7875"/>
                        <a:pt x="9754" y="7873"/>
                      </a:cubicBezTo>
                      <a:lnTo>
                        <a:pt x="9678" y="7826"/>
                      </a:lnTo>
                      <a:cubicBezTo>
                        <a:pt x="9672" y="7822"/>
                        <a:pt x="9667" y="7818"/>
                        <a:pt x="9662" y="7812"/>
                      </a:cubicBezTo>
                      <a:lnTo>
                        <a:pt x="9622" y="7768"/>
                      </a:lnTo>
                      <a:cubicBezTo>
                        <a:pt x="9619" y="7764"/>
                        <a:pt x="9615" y="7760"/>
                        <a:pt x="9613" y="7755"/>
                      </a:cubicBezTo>
                      <a:lnTo>
                        <a:pt x="9582" y="7700"/>
                      </a:lnTo>
                      <a:lnTo>
                        <a:pt x="9555" y="7646"/>
                      </a:lnTo>
                      <a:lnTo>
                        <a:pt x="9562" y="7657"/>
                      </a:lnTo>
                      <a:lnTo>
                        <a:pt x="9526" y="7609"/>
                      </a:lnTo>
                      <a:lnTo>
                        <a:pt x="9534" y="7618"/>
                      </a:lnTo>
                      <a:lnTo>
                        <a:pt x="9495" y="7580"/>
                      </a:lnTo>
                      <a:lnTo>
                        <a:pt x="9464" y="7550"/>
                      </a:lnTo>
                      <a:lnTo>
                        <a:pt x="9414" y="7505"/>
                      </a:lnTo>
                      <a:lnTo>
                        <a:pt x="9382" y="7479"/>
                      </a:lnTo>
                      <a:lnTo>
                        <a:pt x="9475" y="7364"/>
                      </a:lnTo>
                      <a:close/>
                      <a:moveTo>
                        <a:pt x="10287" y="7808"/>
                      </a:moveTo>
                      <a:lnTo>
                        <a:pt x="10348" y="7811"/>
                      </a:lnTo>
                      <a:lnTo>
                        <a:pt x="10439" y="7820"/>
                      </a:lnTo>
                      <a:lnTo>
                        <a:pt x="10424" y="7968"/>
                      </a:lnTo>
                      <a:lnTo>
                        <a:pt x="10341" y="7960"/>
                      </a:lnTo>
                      <a:lnTo>
                        <a:pt x="10280" y="7956"/>
                      </a:lnTo>
                      <a:lnTo>
                        <a:pt x="10287" y="7808"/>
                      </a:lnTo>
                      <a:close/>
                      <a:moveTo>
                        <a:pt x="10563" y="8221"/>
                      </a:moveTo>
                      <a:lnTo>
                        <a:pt x="10493" y="8252"/>
                      </a:lnTo>
                      <a:lnTo>
                        <a:pt x="10395" y="8287"/>
                      </a:lnTo>
                      <a:lnTo>
                        <a:pt x="10413" y="8156"/>
                      </a:lnTo>
                      <a:lnTo>
                        <a:pt x="10461" y="8190"/>
                      </a:lnTo>
                      <a:lnTo>
                        <a:pt x="10513" y="8230"/>
                      </a:lnTo>
                      <a:lnTo>
                        <a:pt x="10559" y="8263"/>
                      </a:lnTo>
                      <a:lnTo>
                        <a:pt x="10547" y="8256"/>
                      </a:lnTo>
                      <a:lnTo>
                        <a:pt x="10600" y="8281"/>
                      </a:lnTo>
                      <a:lnTo>
                        <a:pt x="10590" y="8277"/>
                      </a:lnTo>
                      <a:lnTo>
                        <a:pt x="10629" y="8289"/>
                      </a:lnTo>
                      <a:lnTo>
                        <a:pt x="10616" y="8287"/>
                      </a:lnTo>
                      <a:lnTo>
                        <a:pt x="10657" y="8292"/>
                      </a:lnTo>
                      <a:lnTo>
                        <a:pt x="10739" y="8295"/>
                      </a:lnTo>
                      <a:lnTo>
                        <a:pt x="10751" y="8296"/>
                      </a:lnTo>
                      <a:lnTo>
                        <a:pt x="10744" y="8444"/>
                      </a:lnTo>
                      <a:lnTo>
                        <a:pt x="10732" y="8444"/>
                      </a:lnTo>
                      <a:lnTo>
                        <a:pt x="10639" y="8439"/>
                      </a:lnTo>
                      <a:lnTo>
                        <a:pt x="10598" y="8434"/>
                      </a:lnTo>
                      <a:cubicBezTo>
                        <a:pt x="10594" y="8434"/>
                        <a:pt x="10590" y="8433"/>
                        <a:pt x="10586" y="8431"/>
                      </a:cubicBezTo>
                      <a:lnTo>
                        <a:pt x="10547" y="8419"/>
                      </a:lnTo>
                      <a:cubicBezTo>
                        <a:pt x="10543" y="8418"/>
                        <a:pt x="10540" y="8417"/>
                        <a:pt x="10537" y="8416"/>
                      </a:cubicBezTo>
                      <a:lnTo>
                        <a:pt x="10484" y="8391"/>
                      </a:lnTo>
                      <a:cubicBezTo>
                        <a:pt x="10480" y="8389"/>
                        <a:pt x="10476" y="8387"/>
                        <a:pt x="10472" y="8384"/>
                      </a:cubicBezTo>
                      <a:lnTo>
                        <a:pt x="10420" y="8347"/>
                      </a:lnTo>
                      <a:lnTo>
                        <a:pt x="10376" y="8311"/>
                      </a:lnTo>
                      <a:lnTo>
                        <a:pt x="10328" y="8277"/>
                      </a:lnTo>
                      <a:cubicBezTo>
                        <a:pt x="10305" y="8261"/>
                        <a:pt x="10293" y="8234"/>
                        <a:pt x="10297" y="8206"/>
                      </a:cubicBezTo>
                      <a:cubicBezTo>
                        <a:pt x="10301" y="8178"/>
                        <a:pt x="10320" y="8155"/>
                        <a:pt x="10346" y="8146"/>
                      </a:cubicBezTo>
                      <a:lnTo>
                        <a:pt x="10432" y="8117"/>
                      </a:lnTo>
                      <a:lnTo>
                        <a:pt x="10502" y="8086"/>
                      </a:lnTo>
                      <a:lnTo>
                        <a:pt x="10563" y="8221"/>
                      </a:lnTo>
                      <a:close/>
                      <a:moveTo>
                        <a:pt x="11142" y="8660"/>
                      </a:moveTo>
                      <a:lnTo>
                        <a:pt x="11136" y="8681"/>
                      </a:lnTo>
                      <a:cubicBezTo>
                        <a:pt x="11131" y="8696"/>
                        <a:pt x="11121" y="8710"/>
                        <a:pt x="11109" y="8719"/>
                      </a:cubicBezTo>
                      <a:lnTo>
                        <a:pt x="11090" y="8733"/>
                      </a:lnTo>
                      <a:cubicBezTo>
                        <a:pt x="11081" y="8739"/>
                        <a:pt x="11072" y="8744"/>
                        <a:pt x="11062" y="8746"/>
                      </a:cubicBezTo>
                      <a:lnTo>
                        <a:pt x="11035" y="8752"/>
                      </a:lnTo>
                      <a:cubicBezTo>
                        <a:pt x="11030" y="8753"/>
                        <a:pt x="11025" y="8754"/>
                        <a:pt x="11021" y="8754"/>
                      </a:cubicBezTo>
                      <a:lnTo>
                        <a:pt x="10990" y="8755"/>
                      </a:lnTo>
                      <a:lnTo>
                        <a:pt x="10953" y="8753"/>
                      </a:lnTo>
                      <a:lnTo>
                        <a:pt x="10934" y="8750"/>
                      </a:lnTo>
                      <a:lnTo>
                        <a:pt x="10952" y="8603"/>
                      </a:lnTo>
                      <a:lnTo>
                        <a:pt x="10964" y="8604"/>
                      </a:lnTo>
                      <a:lnTo>
                        <a:pt x="10985" y="8606"/>
                      </a:lnTo>
                      <a:lnTo>
                        <a:pt x="11016" y="8605"/>
                      </a:lnTo>
                      <a:lnTo>
                        <a:pt x="11002" y="8607"/>
                      </a:lnTo>
                      <a:lnTo>
                        <a:pt x="11029" y="8601"/>
                      </a:lnTo>
                      <a:lnTo>
                        <a:pt x="11001" y="8614"/>
                      </a:lnTo>
                      <a:lnTo>
                        <a:pt x="11020" y="8600"/>
                      </a:lnTo>
                      <a:lnTo>
                        <a:pt x="10993" y="8638"/>
                      </a:lnTo>
                      <a:lnTo>
                        <a:pt x="11000" y="8617"/>
                      </a:lnTo>
                      <a:lnTo>
                        <a:pt x="11142" y="8660"/>
                      </a:lnTo>
                      <a:close/>
                      <a:moveTo>
                        <a:pt x="11292" y="8856"/>
                      </a:moveTo>
                      <a:lnTo>
                        <a:pt x="11308" y="8878"/>
                      </a:lnTo>
                      <a:lnTo>
                        <a:pt x="11298" y="8867"/>
                      </a:lnTo>
                      <a:lnTo>
                        <a:pt x="11338" y="8903"/>
                      </a:lnTo>
                      <a:lnTo>
                        <a:pt x="11328" y="8896"/>
                      </a:lnTo>
                      <a:lnTo>
                        <a:pt x="11371" y="8923"/>
                      </a:lnTo>
                      <a:lnTo>
                        <a:pt x="11359" y="8917"/>
                      </a:lnTo>
                      <a:lnTo>
                        <a:pt x="11406" y="8936"/>
                      </a:lnTo>
                      <a:lnTo>
                        <a:pt x="11395" y="8932"/>
                      </a:lnTo>
                      <a:lnTo>
                        <a:pt x="11446" y="8944"/>
                      </a:lnTo>
                      <a:lnTo>
                        <a:pt x="11491" y="8949"/>
                      </a:lnTo>
                      <a:lnTo>
                        <a:pt x="11599" y="8951"/>
                      </a:lnTo>
                      <a:lnTo>
                        <a:pt x="11723" y="8951"/>
                      </a:lnTo>
                      <a:lnTo>
                        <a:pt x="11793" y="8956"/>
                      </a:lnTo>
                      <a:lnTo>
                        <a:pt x="11782" y="9104"/>
                      </a:lnTo>
                      <a:lnTo>
                        <a:pt x="11723" y="9100"/>
                      </a:lnTo>
                      <a:lnTo>
                        <a:pt x="11596" y="9100"/>
                      </a:lnTo>
                      <a:lnTo>
                        <a:pt x="11474" y="9096"/>
                      </a:lnTo>
                      <a:lnTo>
                        <a:pt x="11412" y="9089"/>
                      </a:lnTo>
                      <a:lnTo>
                        <a:pt x="11361" y="9077"/>
                      </a:lnTo>
                      <a:cubicBezTo>
                        <a:pt x="11358" y="9076"/>
                        <a:pt x="11354" y="9075"/>
                        <a:pt x="11351" y="9073"/>
                      </a:cubicBezTo>
                      <a:lnTo>
                        <a:pt x="11304" y="9054"/>
                      </a:lnTo>
                      <a:cubicBezTo>
                        <a:pt x="11300" y="9053"/>
                        <a:pt x="11296" y="9051"/>
                        <a:pt x="11292" y="9048"/>
                      </a:cubicBezTo>
                      <a:lnTo>
                        <a:pt x="11249" y="9021"/>
                      </a:lnTo>
                      <a:cubicBezTo>
                        <a:pt x="11245" y="9019"/>
                        <a:pt x="11242" y="9017"/>
                        <a:pt x="11239" y="9014"/>
                      </a:cubicBezTo>
                      <a:lnTo>
                        <a:pt x="11199" y="8978"/>
                      </a:lnTo>
                      <a:cubicBezTo>
                        <a:pt x="11195" y="8974"/>
                        <a:pt x="11192" y="8971"/>
                        <a:pt x="11189" y="8966"/>
                      </a:cubicBezTo>
                      <a:lnTo>
                        <a:pt x="11172" y="8944"/>
                      </a:lnTo>
                      <a:lnTo>
                        <a:pt x="11292" y="8856"/>
                      </a:lnTo>
                      <a:close/>
                      <a:moveTo>
                        <a:pt x="12216" y="9149"/>
                      </a:moveTo>
                      <a:lnTo>
                        <a:pt x="12263" y="9177"/>
                      </a:lnTo>
                      <a:lnTo>
                        <a:pt x="12329" y="9207"/>
                      </a:lnTo>
                      <a:lnTo>
                        <a:pt x="12335" y="9209"/>
                      </a:lnTo>
                      <a:lnTo>
                        <a:pt x="12286" y="9349"/>
                      </a:lnTo>
                      <a:lnTo>
                        <a:pt x="12266" y="9342"/>
                      </a:lnTo>
                      <a:lnTo>
                        <a:pt x="12186" y="9304"/>
                      </a:lnTo>
                      <a:lnTo>
                        <a:pt x="12140" y="9276"/>
                      </a:lnTo>
                      <a:lnTo>
                        <a:pt x="12216" y="9149"/>
                      </a:lnTo>
                      <a:close/>
                      <a:moveTo>
                        <a:pt x="12747" y="9452"/>
                      </a:moveTo>
                      <a:lnTo>
                        <a:pt x="12762" y="9500"/>
                      </a:lnTo>
                      <a:lnTo>
                        <a:pt x="12774" y="9543"/>
                      </a:lnTo>
                      <a:lnTo>
                        <a:pt x="12781" y="9569"/>
                      </a:lnTo>
                      <a:lnTo>
                        <a:pt x="12785" y="9585"/>
                      </a:lnTo>
                      <a:lnTo>
                        <a:pt x="12765" y="9549"/>
                      </a:lnTo>
                      <a:lnTo>
                        <a:pt x="12767" y="9551"/>
                      </a:lnTo>
                      <a:lnTo>
                        <a:pt x="12640" y="9603"/>
                      </a:lnTo>
                      <a:lnTo>
                        <a:pt x="12640" y="9597"/>
                      </a:lnTo>
                      <a:lnTo>
                        <a:pt x="12641" y="9579"/>
                      </a:lnTo>
                      <a:cubicBezTo>
                        <a:pt x="12642" y="9574"/>
                        <a:pt x="12643" y="9570"/>
                        <a:pt x="12644" y="9565"/>
                      </a:cubicBezTo>
                      <a:lnTo>
                        <a:pt x="12654" y="9530"/>
                      </a:lnTo>
                      <a:cubicBezTo>
                        <a:pt x="12656" y="9524"/>
                        <a:pt x="12659" y="9517"/>
                        <a:pt x="12662" y="9512"/>
                      </a:cubicBezTo>
                      <a:lnTo>
                        <a:pt x="12673" y="9494"/>
                      </a:lnTo>
                      <a:cubicBezTo>
                        <a:pt x="12677" y="9487"/>
                        <a:pt x="12682" y="9482"/>
                        <a:pt x="12687" y="9477"/>
                      </a:cubicBezTo>
                      <a:lnTo>
                        <a:pt x="12705" y="9461"/>
                      </a:lnTo>
                      <a:cubicBezTo>
                        <a:pt x="12711" y="9456"/>
                        <a:pt x="12717" y="9452"/>
                        <a:pt x="12725" y="9448"/>
                      </a:cubicBezTo>
                      <a:lnTo>
                        <a:pt x="12750" y="9437"/>
                      </a:lnTo>
                      <a:cubicBezTo>
                        <a:pt x="12756" y="9435"/>
                        <a:pt x="12763" y="9433"/>
                        <a:pt x="12771" y="9432"/>
                      </a:cubicBezTo>
                      <a:lnTo>
                        <a:pt x="12804" y="9428"/>
                      </a:lnTo>
                      <a:cubicBezTo>
                        <a:pt x="12809" y="9427"/>
                        <a:pt x="12814" y="9427"/>
                        <a:pt x="12819" y="9427"/>
                      </a:cubicBezTo>
                      <a:lnTo>
                        <a:pt x="12863" y="9431"/>
                      </a:lnTo>
                      <a:cubicBezTo>
                        <a:pt x="12868" y="9432"/>
                        <a:pt x="12872" y="9433"/>
                        <a:pt x="12877" y="9434"/>
                      </a:cubicBezTo>
                      <a:lnTo>
                        <a:pt x="12933" y="9450"/>
                      </a:lnTo>
                      <a:cubicBezTo>
                        <a:pt x="12938" y="9451"/>
                        <a:pt x="12942" y="9453"/>
                        <a:pt x="12947" y="9455"/>
                      </a:cubicBezTo>
                      <a:lnTo>
                        <a:pt x="12976" y="9470"/>
                      </a:lnTo>
                      <a:cubicBezTo>
                        <a:pt x="12980" y="9473"/>
                        <a:pt x="12984" y="9476"/>
                        <a:pt x="12988" y="9479"/>
                      </a:cubicBezTo>
                      <a:lnTo>
                        <a:pt x="13014" y="9500"/>
                      </a:lnTo>
                      <a:cubicBezTo>
                        <a:pt x="13017" y="9502"/>
                        <a:pt x="13020" y="9505"/>
                        <a:pt x="13023" y="9508"/>
                      </a:cubicBezTo>
                      <a:lnTo>
                        <a:pt x="13069" y="9559"/>
                      </a:lnTo>
                      <a:lnTo>
                        <a:pt x="13110" y="9613"/>
                      </a:lnTo>
                      <a:lnTo>
                        <a:pt x="12992" y="9703"/>
                      </a:lnTo>
                      <a:lnTo>
                        <a:pt x="12958" y="9658"/>
                      </a:lnTo>
                      <a:lnTo>
                        <a:pt x="12912" y="9607"/>
                      </a:lnTo>
                      <a:lnTo>
                        <a:pt x="12921" y="9615"/>
                      </a:lnTo>
                      <a:lnTo>
                        <a:pt x="12895" y="9594"/>
                      </a:lnTo>
                      <a:lnTo>
                        <a:pt x="12907" y="9602"/>
                      </a:lnTo>
                      <a:lnTo>
                        <a:pt x="12878" y="9587"/>
                      </a:lnTo>
                      <a:lnTo>
                        <a:pt x="12892" y="9593"/>
                      </a:lnTo>
                      <a:lnTo>
                        <a:pt x="12836" y="9577"/>
                      </a:lnTo>
                      <a:lnTo>
                        <a:pt x="12850" y="9579"/>
                      </a:lnTo>
                      <a:lnTo>
                        <a:pt x="12806" y="9575"/>
                      </a:lnTo>
                      <a:lnTo>
                        <a:pt x="12821" y="9575"/>
                      </a:lnTo>
                      <a:lnTo>
                        <a:pt x="12788" y="9579"/>
                      </a:lnTo>
                      <a:lnTo>
                        <a:pt x="12809" y="9573"/>
                      </a:lnTo>
                      <a:lnTo>
                        <a:pt x="12784" y="9584"/>
                      </a:lnTo>
                      <a:lnTo>
                        <a:pt x="12804" y="9572"/>
                      </a:lnTo>
                      <a:lnTo>
                        <a:pt x="12786" y="9588"/>
                      </a:lnTo>
                      <a:lnTo>
                        <a:pt x="12800" y="9571"/>
                      </a:lnTo>
                      <a:lnTo>
                        <a:pt x="12789" y="9589"/>
                      </a:lnTo>
                      <a:lnTo>
                        <a:pt x="12797" y="9571"/>
                      </a:lnTo>
                      <a:lnTo>
                        <a:pt x="12787" y="9606"/>
                      </a:lnTo>
                      <a:lnTo>
                        <a:pt x="12790" y="9592"/>
                      </a:lnTo>
                      <a:lnTo>
                        <a:pt x="12789" y="9597"/>
                      </a:lnTo>
                      <a:lnTo>
                        <a:pt x="12789" y="9603"/>
                      </a:lnTo>
                      <a:cubicBezTo>
                        <a:pt x="12789" y="9634"/>
                        <a:pt x="12771" y="9661"/>
                        <a:pt x="12743" y="9672"/>
                      </a:cubicBezTo>
                      <a:cubicBezTo>
                        <a:pt x="12715" y="9684"/>
                        <a:pt x="12683" y="9677"/>
                        <a:pt x="12662" y="9656"/>
                      </a:cubicBezTo>
                      <a:lnTo>
                        <a:pt x="12660" y="9654"/>
                      </a:lnTo>
                      <a:cubicBezTo>
                        <a:pt x="12650" y="9644"/>
                        <a:pt x="12643" y="9632"/>
                        <a:pt x="12640" y="9618"/>
                      </a:cubicBezTo>
                      <a:lnTo>
                        <a:pt x="12638" y="9608"/>
                      </a:lnTo>
                      <a:lnTo>
                        <a:pt x="12631" y="9582"/>
                      </a:lnTo>
                      <a:lnTo>
                        <a:pt x="12621" y="9545"/>
                      </a:lnTo>
                      <a:lnTo>
                        <a:pt x="12605" y="9497"/>
                      </a:lnTo>
                      <a:lnTo>
                        <a:pt x="12747" y="9452"/>
                      </a:lnTo>
                      <a:close/>
                      <a:moveTo>
                        <a:pt x="13287" y="10035"/>
                      </a:moveTo>
                      <a:lnTo>
                        <a:pt x="13315" y="10094"/>
                      </a:lnTo>
                      <a:lnTo>
                        <a:pt x="13310" y="10085"/>
                      </a:lnTo>
                      <a:lnTo>
                        <a:pt x="13355" y="10155"/>
                      </a:lnTo>
                      <a:lnTo>
                        <a:pt x="13230" y="10235"/>
                      </a:lnTo>
                      <a:lnTo>
                        <a:pt x="13185" y="10166"/>
                      </a:lnTo>
                      <a:cubicBezTo>
                        <a:pt x="13183" y="10163"/>
                        <a:pt x="13181" y="10160"/>
                        <a:pt x="13180" y="10156"/>
                      </a:cubicBezTo>
                      <a:lnTo>
                        <a:pt x="13152" y="10096"/>
                      </a:lnTo>
                      <a:lnTo>
                        <a:pt x="13287" y="10035"/>
                      </a:lnTo>
                      <a:close/>
                      <a:moveTo>
                        <a:pt x="13664" y="10475"/>
                      </a:moveTo>
                      <a:lnTo>
                        <a:pt x="13668" y="10507"/>
                      </a:lnTo>
                      <a:lnTo>
                        <a:pt x="13669" y="10570"/>
                      </a:lnTo>
                      <a:cubicBezTo>
                        <a:pt x="13669" y="10576"/>
                        <a:pt x="13668" y="10582"/>
                        <a:pt x="13667" y="10587"/>
                      </a:cubicBezTo>
                      <a:lnTo>
                        <a:pt x="13657" y="10630"/>
                      </a:lnTo>
                      <a:cubicBezTo>
                        <a:pt x="13655" y="10638"/>
                        <a:pt x="13652" y="10645"/>
                        <a:pt x="13648" y="10651"/>
                      </a:cubicBezTo>
                      <a:lnTo>
                        <a:pt x="13629" y="10683"/>
                      </a:lnTo>
                      <a:cubicBezTo>
                        <a:pt x="13625" y="10690"/>
                        <a:pt x="13620" y="10696"/>
                        <a:pt x="13615" y="10701"/>
                      </a:cubicBezTo>
                      <a:lnTo>
                        <a:pt x="13589" y="10724"/>
                      </a:lnTo>
                      <a:cubicBezTo>
                        <a:pt x="13583" y="10729"/>
                        <a:pt x="13577" y="10733"/>
                        <a:pt x="13570" y="10736"/>
                      </a:cubicBezTo>
                      <a:lnTo>
                        <a:pt x="13537" y="10751"/>
                      </a:lnTo>
                      <a:cubicBezTo>
                        <a:pt x="13532" y="10753"/>
                        <a:pt x="13527" y="10755"/>
                        <a:pt x="13521" y="10756"/>
                      </a:cubicBezTo>
                      <a:lnTo>
                        <a:pt x="13482" y="10764"/>
                      </a:lnTo>
                      <a:cubicBezTo>
                        <a:pt x="13477" y="10765"/>
                        <a:pt x="13471" y="10766"/>
                        <a:pt x="13466" y="10766"/>
                      </a:cubicBezTo>
                      <a:lnTo>
                        <a:pt x="13373" y="10764"/>
                      </a:lnTo>
                      <a:lnTo>
                        <a:pt x="13256" y="10747"/>
                      </a:lnTo>
                      <a:lnTo>
                        <a:pt x="13140" y="10723"/>
                      </a:lnTo>
                      <a:lnTo>
                        <a:pt x="13170" y="10577"/>
                      </a:lnTo>
                      <a:lnTo>
                        <a:pt x="13278" y="10600"/>
                      </a:lnTo>
                      <a:lnTo>
                        <a:pt x="13376" y="10615"/>
                      </a:lnTo>
                      <a:lnTo>
                        <a:pt x="13469" y="10617"/>
                      </a:lnTo>
                      <a:lnTo>
                        <a:pt x="13453" y="10619"/>
                      </a:lnTo>
                      <a:lnTo>
                        <a:pt x="13492" y="10611"/>
                      </a:lnTo>
                      <a:lnTo>
                        <a:pt x="13476" y="10616"/>
                      </a:lnTo>
                      <a:lnTo>
                        <a:pt x="13509" y="10601"/>
                      </a:lnTo>
                      <a:lnTo>
                        <a:pt x="13490" y="10613"/>
                      </a:lnTo>
                      <a:lnTo>
                        <a:pt x="13516" y="10590"/>
                      </a:lnTo>
                      <a:lnTo>
                        <a:pt x="13502" y="10608"/>
                      </a:lnTo>
                      <a:lnTo>
                        <a:pt x="13521" y="10576"/>
                      </a:lnTo>
                      <a:lnTo>
                        <a:pt x="13512" y="10597"/>
                      </a:lnTo>
                      <a:lnTo>
                        <a:pt x="13522" y="10554"/>
                      </a:lnTo>
                      <a:lnTo>
                        <a:pt x="13520" y="10570"/>
                      </a:lnTo>
                      <a:lnTo>
                        <a:pt x="13521" y="10528"/>
                      </a:lnTo>
                      <a:lnTo>
                        <a:pt x="13516" y="10495"/>
                      </a:lnTo>
                      <a:lnTo>
                        <a:pt x="13664" y="10475"/>
                      </a:lnTo>
                      <a:close/>
                      <a:moveTo>
                        <a:pt x="12720" y="10490"/>
                      </a:moveTo>
                      <a:lnTo>
                        <a:pt x="12693" y="10439"/>
                      </a:lnTo>
                      <a:lnTo>
                        <a:pt x="12705" y="10456"/>
                      </a:lnTo>
                      <a:lnTo>
                        <a:pt x="12686" y="10436"/>
                      </a:lnTo>
                      <a:lnTo>
                        <a:pt x="12705" y="10450"/>
                      </a:lnTo>
                      <a:lnTo>
                        <a:pt x="12680" y="10437"/>
                      </a:lnTo>
                      <a:lnTo>
                        <a:pt x="12691" y="10442"/>
                      </a:lnTo>
                      <a:lnTo>
                        <a:pt x="12658" y="10431"/>
                      </a:lnTo>
                      <a:lnTo>
                        <a:pt x="12705" y="10290"/>
                      </a:lnTo>
                      <a:lnTo>
                        <a:pt x="12738" y="10301"/>
                      </a:lnTo>
                      <a:cubicBezTo>
                        <a:pt x="12742" y="10302"/>
                        <a:pt x="12745" y="10304"/>
                        <a:pt x="12749" y="10306"/>
                      </a:cubicBezTo>
                      <a:lnTo>
                        <a:pt x="12774" y="10319"/>
                      </a:lnTo>
                      <a:cubicBezTo>
                        <a:pt x="12781" y="10322"/>
                        <a:pt x="12788" y="10327"/>
                        <a:pt x="12793" y="10333"/>
                      </a:cubicBezTo>
                      <a:lnTo>
                        <a:pt x="12812" y="10353"/>
                      </a:lnTo>
                      <a:cubicBezTo>
                        <a:pt x="12817" y="10358"/>
                        <a:pt x="12821" y="10364"/>
                        <a:pt x="12824" y="10370"/>
                      </a:cubicBezTo>
                      <a:lnTo>
                        <a:pt x="12851" y="10421"/>
                      </a:lnTo>
                      <a:lnTo>
                        <a:pt x="12720" y="10490"/>
                      </a:lnTo>
                      <a:close/>
                      <a:moveTo>
                        <a:pt x="12233" y="10384"/>
                      </a:moveTo>
                      <a:lnTo>
                        <a:pt x="12188" y="10379"/>
                      </a:lnTo>
                      <a:cubicBezTo>
                        <a:pt x="12176" y="10378"/>
                        <a:pt x="12165" y="10375"/>
                        <a:pt x="12155" y="10369"/>
                      </a:cubicBezTo>
                      <a:lnTo>
                        <a:pt x="12097" y="10333"/>
                      </a:lnTo>
                      <a:lnTo>
                        <a:pt x="12049" y="10307"/>
                      </a:lnTo>
                      <a:lnTo>
                        <a:pt x="12007" y="10288"/>
                      </a:lnTo>
                      <a:lnTo>
                        <a:pt x="11973" y="10278"/>
                      </a:lnTo>
                      <a:lnTo>
                        <a:pt x="11943" y="10274"/>
                      </a:lnTo>
                      <a:lnTo>
                        <a:pt x="11956" y="10275"/>
                      </a:lnTo>
                      <a:lnTo>
                        <a:pt x="11921" y="10275"/>
                      </a:lnTo>
                      <a:lnTo>
                        <a:pt x="11939" y="10273"/>
                      </a:lnTo>
                      <a:lnTo>
                        <a:pt x="11874" y="10289"/>
                      </a:lnTo>
                      <a:lnTo>
                        <a:pt x="11893" y="10281"/>
                      </a:lnTo>
                      <a:lnTo>
                        <a:pt x="11829" y="10317"/>
                      </a:lnTo>
                      <a:lnTo>
                        <a:pt x="11768" y="10363"/>
                      </a:lnTo>
                      <a:lnTo>
                        <a:pt x="11749" y="10378"/>
                      </a:lnTo>
                      <a:lnTo>
                        <a:pt x="11658" y="10260"/>
                      </a:lnTo>
                      <a:lnTo>
                        <a:pt x="11679" y="10244"/>
                      </a:lnTo>
                      <a:lnTo>
                        <a:pt x="11756" y="10188"/>
                      </a:lnTo>
                      <a:lnTo>
                        <a:pt x="11820" y="10152"/>
                      </a:lnTo>
                      <a:cubicBezTo>
                        <a:pt x="11826" y="10148"/>
                        <a:pt x="11832" y="10146"/>
                        <a:pt x="11839" y="10144"/>
                      </a:cubicBezTo>
                      <a:lnTo>
                        <a:pt x="11904" y="10128"/>
                      </a:lnTo>
                      <a:cubicBezTo>
                        <a:pt x="11910" y="10127"/>
                        <a:pt x="11915" y="10126"/>
                        <a:pt x="11921" y="10126"/>
                      </a:cubicBezTo>
                      <a:lnTo>
                        <a:pt x="11956" y="10126"/>
                      </a:lnTo>
                      <a:cubicBezTo>
                        <a:pt x="11961" y="10126"/>
                        <a:pt x="11965" y="10127"/>
                        <a:pt x="11970" y="10127"/>
                      </a:cubicBezTo>
                      <a:lnTo>
                        <a:pt x="12017" y="10136"/>
                      </a:lnTo>
                      <a:lnTo>
                        <a:pt x="12068" y="10153"/>
                      </a:lnTo>
                      <a:lnTo>
                        <a:pt x="12118" y="10176"/>
                      </a:lnTo>
                      <a:lnTo>
                        <a:pt x="12176" y="10206"/>
                      </a:lnTo>
                      <a:lnTo>
                        <a:pt x="12234" y="10242"/>
                      </a:lnTo>
                      <a:lnTo>
                        <a:pt x="12201" y="10231"/>
                      </a:lnTo>
                      <a:lnTo>
                        <a:pt x="12247" y="10236"/>
                      </a:lnTo>
                      <a:lnTo>
                        <a:pt x="12233" y="10384"/>
                      </a:lnTo>
                      <a:close/>
                      <a:moveTo>
                        <a:pt x="11548" y="10724"/>
                      </a:moveTo>
                      <a:lnTo>
                        <a:pt x="11532" y="10742"/>
                      </a:lnTo>
                      <a:cubicBezTo>
                        <a:pt x="11528" y="10747"/>
                        <a:pt x="11523" y="10752"/>
                        <a:pt x="11518" y="10755"/>
                      </a:cubicBezTo>
                      <a:lnTo>
                        <a:pt x="11485" y="10777"/>
                      </a:lnTo>
                      <a:cubicBezTo>
                        <a:pt x="11481" y="10780"/>
                        <a:pt x="11477" y="10782"/>
                        <a:pt x="11473" y="10784"/>
                      </a:cubicBezTo>
                      <a:lnTo>
                        <a:pt x="11436" y="10800"/>
                      </a:lnTo>
                      <a:cubicBezTo>
                        <a:pt x="11432" y="10801"/>
                        <a:pt x="11428" y="10803"/>
                        <a:pt x="11424" y="10804"/>
                      </a:cubicBezTo>
                      <a:lnTo>
                        <a:pt x="11380" y="10814"/>
                      </a:lnTo>
                      <a:lnTo>
                        <a:pt x="11345" y="10670"/>
                      </a:lnTo>
                      <a:lnTo>
                        <a:pt x="11389" y="10659"/>
                      </a:lnTo>
                      <a:lnTo>
                        <a:pt x="11377" y="10663"/>
                      </a:lnTo>
                      <a:lnTo>
                        <a:pt x="11414" y="10647"/>
                      </a:lnTo>
                      <a:lnTo>
                        <a:pt x="11402" y="10654"/>
                      </a:lnTo>
                      <a:lnTo>
                        <a:pt x="11435" y="10632"/>
                      </a:lnTo>
                      <a:lnTo>
                        <a:pt x="11421" y="10645"/>
                      </a:lnTo>
                      <a:lnTo>
                        <a:pt x="11436" y="10627"/>
                      </a:lnTo>
                      <a:lnTo>
                        <a:pt x="11548" y="10724"/>
                      </a:lnTo>
                      <a:close/>
                      <a:moveTo>
                        <a:pt x="10917" y="10827"/>
                      </a:moveTo>
                      <a:lnTo>
                        <a:pt x="10891" y="10827"/>
                      </a:lnTo>
                      <a:lnTo>
                        <a:pt x="10626" y="10810"/>
                      </a:lnTo>
                      <a:lnTo>
                        <a:pt x="10320" y="10785"/>
                      </a:lnTo>
                      <a:lnTo>
                        <a:pt x="10332" y="10637"/>
                      </a:lnTo>
                      <a:lnTo>
                        <a:pt x="10635" y="10661"/>
                      </a:lnTo>
                      <a:lnTo>
                        <a:pt x="10895" y="10678"/>
                      </a:lnTo>
                      <a:lnTo>
                        <a:pt x="10921" y="10679"/>
                      </a:lnTo>
                      <a:lnTo>
                        <a:pt x="10917" y="10827"/>
                      </a:lnTo>
                      <a:close/>
                      <a:moveTo>
                        <a:pt x="10026" y="10578"/>
                      </a:moveTo>
                      <a:lnTo>
                        <a:pt x="10013" y="10578"/>
                      </a:lnTo>
                      <a:lnTo>
                        <a:pt x="10044" y="10571"/>
                      </a:lnTo>
                      <a:lnTo>
                        <a:pt x="10020" y="10582"/>
                      </a:lnTo>
                      <a:lnTo>
                        <a:pt x="10037" y="10572"/>
                      </a:lnTo>
                      <a:lnTo>
                        <a:pt x="10014" y="10591"/>
                      </a:lnTo>
                      <a:lnTo>
                        <a:pt x="9998" y="10608"/>
                      </a:lnTo>
                      <a:lnTo>
                        <a:pt x="9965" y="10643"/>
                      </a:lnTo>
                      <a:lnTo>
                        <a:pt x="9858" y="10540"/>
                      </a:lnTo>
                      <a:lnTo>
                        <a:pt x="9891" y="10505"/>
                      </a:lnTo>
                      <a:lnTo>
                        <a:pt x="9919" y="10476"/>
                      </a:lnTo>
                      <a:lnTo>
                        <a:pt x="9942" y="10457"/>
                      </a:lnTo>
                      <a:cubicBezTo>
                        <a:pt x="9947" y="10453"/>
                        <a:pt x="9953" y="10450"/>
                        <a:pt x="9959" y="10447"/>
                      </a:cubicBezTo>
                      <a:lnTo>
                        <a:pt x="9983" y="10436"/>
                      </a:lnTo>
                      <a:cubicBezTo>
                        <a:pt x="9992" y="10431"/>
                        <a:pt x="10003" y="10429"/>
                        <a:pt x="10013" y="10429"/>
                      </a:cubicBezTo>
                      <a:lnTo>
                        <a:pt x="10026" y="10429"/>
                      </a:lnTo>
                      <a:lnTo>
                        <a:pt x="10026" y="10578"/>
                      </a:lnTo>
                      <a:close/>
                      <a:moveTo>
                        <a:pt x="9465" y="10597"/>
                      </a:moveTo>
                      <a:lnTo>
                        <a:pt x="9445" y="10588"/>
                      </a:lnTo>
                      <a:lnTo>
                        <a:pt x="9364" y="10555"/>
                      </a:lnTo>
                      <a:lnTo>
                        <a:pt x="9294" y="10528"/>
                      </a:lnTo>
                      <a:lnTo>
                        <a:pt x="9238" y="10507"/>
                      </a:lnTo>
                      <a:cubicBezTo>
                        <a:pt x="9215" y="10499"/>
                        <a:pt x="9197" y="10480"/>
                        <a:pt x="9191" y="10456"/>
                      </a:cubicBezTo>
                      <a:lnTo>
                        <a:pt x="9167" y="10361"/>
                      </a:lnTo>
                      <a:lnTo>
                        <a:pt x="9146" y="10279"/>
                      </a:lnTo>
                      <a:lnTo>
                        <a:pt x="9128" y="10210"/>
                      </a:lnTo>
                      <a:lnTo>
                        <a:pt x="9111" y="10154"/>
                      </a:lnTo>
                      <a:lnTo>
                        <a:pt x="9101" y="10128"/>
                      </a:lnTo>
                      <a:lnTo>
                        <a:pt x="9240" y="10077"/>
                      </a:lnTo>
                      <a:lnTo>
                        <a:pt x="9252" y="10110"/>
                      </a:lnTo>
                      <a:lnTo>
                        <a:pt x="9271" y="10171"/>
                      </a:lnTo>
                      <a:lnTo>
                        <a:pt x="9290" y="10242"/>
                      </a:lnTo>
                      <a:lnTo>
                        <a:pt x="9312" y="10324"/>
                      </a:lnTo>
                      <a:lnTo>
                        <a:pt x="9336" y="10419"/>
                      </a:lnTo>
                      <a:lnTo>
                        <a:pt x="9289" y="10368"/>
                      </a:lnTo>
                      <a:lnTo>
                        <a:pt x="9349" y="10389"/>
                      </a:lnTo>
                      <a:lnTo>
                        <a:pt x="9421" y="10418"/>
                      </a:lnTo>
                      <a:lnTo>
                        <a:pt x="9500" y="10451"/>
                      </a:lnTo>
                      <a:lnTo>
                        <a:pt x="9521" y="10459"/>
                      </a:lnTo>
                      <a:lnTo>
                        <a:pt x="9465" y="10597"/>
                      </a:lnTo>
                      <a:close/>
                      <a:moveTo>
                        <a:pt x="8796" y="9963"/>
                      </a:moveTo>
                      <a:lnTo>
                        <a:pt x="8781" y="9960"/>
                      </a:lnTo>
                      <a:lnTo>
                        <a:pt x="8696" y="9945"/>
                      </a:lnTo>
                      <a:lnTo>
                        <a:pt x="8649" y="9935"/>
                      </a:lnTo>
                      <a:lnTo>
                        <a:pt x="8679" y="9789"/>
                      </a:lnTo>
                      <a:lnTo>
                        <a:pt x="8723" y="9798"/>
                      </a:lnTo>
                      <a:lnTo>
                        <a:pt x="8809" y="9814"/>
                      </a:lnTo>
                      <a:lnTo>
                        <a:pt x="8824" y="9817"/>
                      </a:lnTo>
                      <a:lnTo>
                        <a:pt x="8796" y="9963"/>
                      </a:lnTo>
                      <a:close/>
                      <a:moveTo>
                        <a:pt x="8433" y="9542"/>
                      </a:moveTo>
                      <a:lnTo>
                        <a:pt x="8385" y="9500"/>
                      </a:lnTo>
                      <a:lnTo>
                        <a:pt x="8398" y="9509"/>
                      </a:lnTo>
                      <a:lnTo>
                        <a:pt x="8328" y="9469"/>
                      </a:lnTo>
                      <a:lnTo>
                        <a:pt x="8290" y="9452"/>
                      </a:lnTo>
                      <a:lnTo>
                        <a:pt x="8246" y="9435"/>
                      </a:lnTo>
                      <a:lnTo>
                        <a:pt x="8192" y="9414"/>
                      </a:lnTo>
                      <a:lnTo>
                        <a:pt x="8132" y="9392"/>
                      </a:lnTo>
                      <a:cubicBezTo>
                        <a:pt x="8118" y="9387"/>
                        <a:pt x="8106" y="9378"/>
                        <a:pt x="8098" y="9367"/>
                      </a:cubicBezTo>
                      <a:lnTo>
                        <a:pt x="8041" y="9290"/>
                      </a:lnTo>
                      <a:lnTo>
                        <a:pt x="7988" y="9228"/>
                      </a:lnTo>
                      <a:lnTo>
                        <a:pt x="7960" y="9200"/>
                      </a:lnTo>
                      <a:lnTo>
                        <a:pt x="8065" y="9095"/>
                      </a:lnTo>
                      <a:lnTo>
                        <a:pt x="8101" y="9131"/>
                      </a:lnTo>
                      <a:lnTo>
                        <a:pt x="8160" y="9201"/>
                      </a:lnTo>
                      <a:lnTo>
                        <a:pt x="8217" y="9278"/>
                      </a:lnTo>
                      <a:lnTo>
                        <a:pt x="8183" y="9253"/>
                      </a:lnTo>
                      <a:lnTo>
                        <a:pt x="8245" y="9275"/>
                      </a:lnTo>
                      <a:lnTo>
                        <a:pt x="8301" y="9296"/>
                      </a:lnTo>
                      <a:lnTo>
                        <a:pt x="8353" y="9317"/>
                      </a:lnTo>
                      <a:lnTo>
                        <a:pt x="8401" y="9340"/>
                      </a:lnTo>
                      <a:lnTo>
                        <a:pt x="8471" y="9380"/>
                      </a:lnTo>
                      <a:cubicBezTo>
                        <a:pt x="8476" y="9382"/>
                        <a:pt x="8480" y="9385"/>
                        <a:pt x="8484" y="9389"/>
                      </a:cubicBezTo>
                      <a:lnTo>
                        <a:pt x="8531" y="9431"/>
                      </a:lnTo>
                      <a:lnTo>
                        <a:pt x="8433" y="9542"/>
                      </a:lnTo>
                      <a:close/>
                      <a:moveTo>
                        <a:pt x="7584" y="8993"/>
                      </a:moveTo>
                      <a:lnTo>
                        <a:pt x="7539" y="8961"/>
                      </a:lnTo>
                      <a:lnTo>
                        <a:pt x="7490" y="8919"/>
                      </a:lnTo>
                      <a:lnTo>
                        <a:pt x="7465" y="8901"/>
                      </a:lnTo>
                      <a:lnTo>
                        <a:pt x="7555" y="8782"/>
                      </a:lnTo>
                      <a:lnTo>
                        <a:pt x="7585" y="8806"/>
                      </a:lnTo>
                      <a:lnTo>
                        <a:pt x="7626" y="8840"/>
                      </a:lnTo>
                      <a:lnTo>
                        <a:pt x="7671" y="8873"/>
                      </a:lnTo>
                      <a:lnTo>
                        <a:pt x="7584" y="8993"/>
                      </a:lnTo>
                      <a:close/>
                      <a:moveTo>
                        <a:pt x="7049" y="8820"/>
                      </a:moveTo>
                      <a:lnTo>
                        <a:pt x="7013" y="8804"/>
                      </a:lnTo>
                      <a:cubicBezTo>
                        <a:pt x="7006" y="8801"/>
                        <a:pt x="6999" y="8796"/>
                        <a:pt x="6993" y="8791"/>
                      </a:cubicBezTo>
                      <a:lnTo>
                        <a:pt x="6976" y="8775"/>
                      </a:lnTo>
                      <a:cubicBezTo>
                        <a:pt x="6970" y="8769"/>
                        <a:pt x="6964" y="8762"/>
                        <a:pt x="6961" y="8755"/>
                      </a:cubicBezTo>
                      <a:lnTo>
                        <a:pt x="6950" y="8734"/>
                      </a:lnTo>
                      <a:cubicBezTo>
                        <a:pt x="6946" y="8726"/>
                        <a:pt x="6943" y="8718"/>
                        <a:pt x="6942" y="8709"/>
                      </a:cubicBezTo>
                      <a:lnTo>
                        <a:pt x="6935" y="8657"/>
                      </a:lnTo>
                      <a:lnTo>
                        <a:pt x="6929" y="8599"/>
                      </a:lnTo>
                      <a:lnTo>
                        <a:pt x="6931" y="8610"/>
                      </a:lnTo>
                      <a:lnTo>
                        <a:pt x="6925" y="8585"/>
                      </a:lnTo>
                      <a:lnTo>
                        <a:pt x="6933" y="8604"/>
                      </a:lnTo>
                      <a:lnTo>
                        <a:pt x="6921" y="8583"/>
                      </a:lnTo>
                      <a:lnTo>
                        <a:pt x="6932" y="8598"/>
                      </a:lnTo>
                      <a:lnTo>
                        <a:pt x="6894" y="8558"/>
                      </a:lnTo>
                      <a:lnTo>
                        <a:pt x="6902" y="8565"/>
                      </a:lnTo>
                      <a:lnTo>
                        <a:pt x="6858" y="8531"/>
                      </a:lnTo>
                      <a:lnTo>
                        <a:pt x="6869" y="8538"/>
                      </a:lnTo>
                      <a:lnTo>
                        <a:pt x="6768" y="8485"/>
                      </a:lnTo>
                      <a:lnTo>
                        <a:pt x="6669" y="8450"/>
                      </a:lnTo>
                      <a:lnTo>
                        <a:pt x="6663" y="8448"/>
                      </a:lnTo>
                      <a:lnTo>
                        <a:pt x="6706" y="8306"/>
                      </a:lnTo>
                      <a:lnTo>
                        <a:pt x="6720" y="8311"/>
                      </a:lnTo>
                      <a:lnTo>
                        <a:pt x="6837" y="8354"/>
                      </a:lnTo>
                      <a:lnTo>
                        <a:pt x="6938" y="8407"/>
                      </a:lnTo>
                      <a:cubicBezTo>
                        <a:pt x="6942" y="8409"/>
                        <a:pt x="6945" y="8411"/>
                        <a:pt x="6949" y="8414"/>
                      </a:cubicBezTo>
                      <a:lnTo>
                        <a:pt x="6993" y="8448"/>
                      </a:lnTo>
                      <a:cubicBezTo>
                        <a:pt x="6996" y="8450"/>
                        <a:pt x="6999" y="8453"/>
                        <a:pt x="7001" y="8455"/>
                      </a:cubicBezTo>
                      <a:lnTo>
                        <a:pt x="7039" y="8495"/>
                      </a:lnTo>
                      <a:cubicBezTo>
                        <a:pt x="7043" y="8500"/>
                        <a:pt x="7047" y="8504"/>
                        <a:pt x="7050" y="8510"/>
                      </a:cubicBezTo>
                      <a:lnTo>
                        <a:pt x="7062" y="8531"/>
                      </a:lnTo>
                      <a:cubicBezTo>
                        <a:pt x="7065" y="8537"/>
                        <a:pt x="7068" y="8543"/>
                        <a:pt x="7070" y="8550"/>
                      </a:cubicBezTo>
                      <a:lnTo>
                        <a:pt x="7076" y="8575"/>
                      </a:lnTo>
                      <a:cubicBezTo>
                        <a:pt x="7077" y="8579"/>
                        <a:pt x="7077" y="8582"/>
                        <a:pt x="7077" y="8586"/>
                      </a:cubicBezTo>
                      <a:lnTo>
                        <a:pt x="7082" y="8638"/>
                      </a:lnTo>
                      <a:lnTo>
                        <a:pt x="7089" y="8690"/>
                      </a:lnTo>
                      <a:lnTo>
                        <a:pt x="7081" y="8665"/>
                      </a:lnTo>
                      <a:lnTo>
                        <a:pt x="7092" y="8686"/>
                      </a:lnTo>
                      <a:lnTo>
                        <a:pt x="7077" y="8666"/>
                      </a:lnTo>
                      <a:lnTo>
                        <a:pt x="7094" y="8682"/>
                      </a:lnTo>
                      <a:lnTo>
                        <a:pt x="7074" y="8669"/>
                      </a:lnTo>
                      <a:lnTo>
                        <a:pt x="7110" y="8685"/>
                      </a:lnTo>
                      <a:lnTo>
                        <a:pt x="7049" y="8820"/>
                      </a:lnTo>
                      <a:close/>
                      <a:moveTo>
                        <a:pt x="6279" y="8133"/>
                      </a:moveTo>
                      <a:lnTo>
                        <a:pt x="6278" y="8130"/>
                      </a:lnTo>
                      <a:lnTo>
                        <a:pt x="6269" y="8093"/>
                      </a:lnTo>
                      <a:lnTo>
                        <a:pt x="6258" y="8050"/>
                      </a:lnTo>
                      <a:lnTo>
                        <a:pt x="6242" y="7996"/>
                      </a:lnTo>
                      <a:lnTo>
                        <a:pt x="6241" y="7993"/>
                      </a:lnTo>
                      <a:lnTo>
                        <a:pt x="6384" y="7951"/>
                      </a:lnTo>
                      <a:lnTo>
                        <a:pt x="6385" y="7955"/>
                      </a:lnTo>
                      <a:lnTo>
                        <a:pt x="6401" y="8011"/>
                      </a:lnTo>
                      <a:lnTo>
                        <a:pt x="6414" y="8058"/>
                      </a:lnTo>
                      <a:lnTo>
                        <a:pt x="6423" y="8095"/>
                      </a:lnTo>
                      <a:lnTo>
                        <a:pt x="6423" y="8098"/>
                      </a:lnTo>
                      <a:lnTo>
                        <a:pt x="6279" y="8133"/>
                      </a:lnTo>
                      <a:close/>
                      <a:moveTo>
                        <a:pt x="6018" y="7687"/>
                      </a:moveTo>
                      <a:lnTo>
                        <a:pt x="5987" y="7666"/>
                      </a:lnTo>
                      <a:lnTo>
                        <a:pt x="5929" y="7631"/>
                      </a:lnTo>
                      <a:lnTo>
                        <a:pt x="5876" y="7598"/>
                      </a:lnTo>
                      <a:lnTo>
                        <a:pt x="5831" y="7569"/>
                      </a:lnTo>
                      <a:cubicBezTo>
                        <a:pt x="5821" y="7563"/>
                        <a:pt x="5813" y="7555"/>
                        <a:pt x="5807" y="7546"/>
                      </a:cubicBezTo>
                      <a:lnTo>
                        <a:pt x="5683" y="7348"/>
                      </a:lnTo>
                      <a:lnTo>
                        <a:pt x="5608" y="7234"/>
                      </a:lnTo>
                      <a:lnTo>
                        <a:pt x="5732" y="7152"/>
                      </a:lnTo>
                      <a:lnTo>
                        <a:pt x="5809" y="7269"/>
                      </a:lnTo>
                      <a:lnTo>
                        <a:pt x="5933" y="7467"/>
                      </a:lnTo>
                      <a:lnTo>
                        <a:pt x="5910" y="7444"/>
                      </a:lnTo>
                      <a:lnTo>
                        <a:pt x="5953" y="7471"/>
                      </a:lnTo>
                      <a:lnTo>
                        <a:pt x="6007" y="7504"/>
                      </a:lnTo>
                      <a:lnTo>
                        <a:pt x="6069" y="7542"/>
                      </a:lnTo>
                      <a:lnTo>
                        <a:pt x="6100" y="7563"/>
                      </a:lnTo>
                      <a:lnTo>
                        <a:pt x="6018" y="7687"/>
                      </a:lnTo>
                      <a:close/>
                      <a:moveTo>
                        <a:pt x="5355" y="6952"/>
                      </a:moveTo>
                      <a:lnTo>
                        <a:pt x="5352" y="6951"/>
                      </a:lnTo>
                      <a:lnTo>
                        <a:pt x="5249" y="6908"/>
                      </a:lnTo>
                      <a:lnTo>
                        <a:pt x="5213" y="6892"/>
                      </a:lnTo>
                      <a:lnTo>
                        <a:pt x="5275" y="6757"/>
                      </a:lnTo>
                      <a:lnTo>
                        <a:pt x="5306" y="6771"/>
                      </a:lnTo>
                      <a:lnTo>
                        <a:pt x="5403" y="6812"/>
                      </a:lnTo>
                      <a:lnTo>
                        <a:pt x="5406" y="6813"/>
                      </a:lnTo>
                      <a:lnTo>
                        <a:pt x="5355" y="6952"/>
                      </a:lnTo>
                      <a:close/>
                      <a:moveTo>
                        <a:pt x="4809" y="6710"/>
                      </a:moveTo>
                      <a:lnTo>
                        <a:pt x="4773" y="6695"/>
                      </a:lnTo>
                      <a:lnTo>
                        <a:pt x="4674" y="6661"/>
                      </a:lnTo>
                      <a:cubicBezTo>
                        <a:pt x="4670" y="6659"/>
                        <a:pt x="4666" y="6657"/>
                        <a:pt x="4662" y="6655"/>
                      </a:cubicBezTo>
                      <a:lnTo>
                        <a:pt x="4610" y="6626"/>
                      </a:lnTo>
                      <a:lnTo>
                        <a:pt x="4559" y="6599"/>
                      </a:lnTo>
                      <a:lnTo>
                        <a:pt x="4504" y="6562"/>
                      </a:lnTo>
                      <a:cubicBezTo>
                        <a:pt x="4499" y="6558"/>
                        <a:pt x="4495" y="6554"/>
                        <a:pt x="4491" y="6550"/>
                      </a:cubicBezTo>
                      <a:lnTo>
                        <a:pt x="4453" y="6507"/>
                      </a:lnTo>
                      <a:cubicBezTo>
                        <a:pt x="4449" y="6502"/>
                        <a:pt x="4446" y="6498"/>
                        <a:pt x="4443" y="6493"/>
                      </a:cubicBezTo>
                      <a:lnTo>
                        <a:pt x="4416" y="6443"/>
                      </a:lnTo>
                      <a:lnTo>
                        <a:pt x="4388" y="6377"/>
                      </a:lnTo>
                      <a:lnTo>
                        <a:pt x="4357" y="6285"/>
                      </a:lnTo>
                      <a:lnTo>
                        <a:pt x="4499" y="6239"/>
                      </a:lnTo>
                      <a:lnTo>
                        <a:pt x="4525" y="6319"/>
                      </a:lnTo>
                      <a:lnTo>
                        <a:pt x="4547" y="6372"/>
                      </a:lnTo>
                      <a:lnTo>
                        <a:pt x="4574" y="6422"/>
                      </a:lnTo>
                      <a:lnTo>
                        <a:pt x="4564" y="6408"/>
                      </a:lnTo>
                      <a:lnTo>
                        <a:pt x="4602" y="6451"/>
                      </a:lnTo>
                      <a:lnTo>
                        <a:pt x="4589" y="6439"/>
                      </a:lnTo>
                      <a:lnTo>
                        <a:pt x="4630" y="6468"/>
                      </a:lnTo>
                      <a:lnTo>
                        <a:pt x="4683" y="6497"/>
                      </a:lnTo>
                      <a:lnTo>
                        <a:pt x="4735" y="6526"/>
                      </a:lnTo>
                      <a:lnTo>
                        <a:pt x="4723" y="6520"/>
                      </a:lnTo>
                      <a:lnTo>
                        <a:pt x="4830" y="6558"/>
                      </a:lnTo>
                      <a:lnTo>
                        <a:pt x="4866" y="6573"/>
                      </a:lnTo>
                      <a:lnTo>
                        <a:pt x="4809" y="6710"/>
                      </a:lnTo>
                      <a:close/>
                      <a:moveTo>
                        <a:pt x="4275" y="5833"/>
                      </a:moveTo>
                      <a:lnTo>
                        <a:pt x="4272" y="5808"/>
                      </a:lnTo>
                      <a:lnTo>
                        <a:pt x="4257" y="5696"/>
                      </a:lnTo>
                      <a:lnTo>
                        <a:pt x="4256" y="5692"/>
                      </a:lnTo>
                      <a:lnTo>
                        <a:pt x="4401" y="5663"/>
                      </a:lnTo>
                      <a:lnTo>
                        <a:pt x="4404" y="5677"/>
                      </a:lnTo>
                      <a:lnTo>
                        <a:pt x="4419" y="5791"/>
                      </a:lnTo>
                      <a:lnTo>
                        <a:pt x="4422" y="5816"/>
                      </a:lnTo>
                      <a:lnTo>
                        <a:pt x="4275" y="5833"/>
                      </a:lnTo>
                      <a:close/>
                      <a:moveTo>
                        <a:pt x="4113" y="5301"/>
                      </a:moveTo>
                      <a:lnTo>
                        <a:pt x="4050" y="5201"/>
                      </a:lnTo>
                      <a:cubicBezTo>
                        <a:pt x="4046" y="5196"/>
                        <a:pt x="4044" y="5190"/>
                        <a:pt x="4042" y="5184"/>
                      </a:cubicBezTo>
                      <a:lnTo>
                        <a:pt x="3965" y="4938"/>
                      </a:lnTo>
                      <a:lnTo>
                        <a:pt x="3896" y="4732"/>
                      </a:lnTo>
                      <a:lnTo>
                        <a:pt x="4038" y="4685"/>
                      </a:lnTo>
                      <a:lnTo>
                        <a:pt x="4106" y="4893"/>
                      </a:lnTo>
                      <a:lnTo>
                        <a:pt x="4183" y="5139"/>
                      </a:lnTo>
                      <a:lnTo>
                        <a:pt x="4175" y="5122"/>
                      </a:lnTo>
                      <a:lnTo>
                        <a:pt x="4239" y="5222"/>
                      </a:lnTo>
                      <a:lnTo>
                        <a:pt x="4113" y="5301"/>
                      </a:lnTo>
                      <a:close/>
                      <a:moveTo>
                        <a:pt x="3755" y="4309"/>
                      </a:moveTo>
                      <a:lnTo>
                        <a:pt x="3720" y="4203"/>
                      </a:lnTo>
                      <a:lnTo>
                        <a:pt x="3711" y="4183"/>
                      </a:lnTo>
                      <a:lnTo>
                        <a:pt x="3718" y="4195"/>
                      </a:lnTo>
                      <a:lnTo>
                        <a:pt x="3713" y="4189"/>
                      </a:lnTo>
                      <a:lnTo>
                        <a:pt x="3835" y="4104"/>
                      </a:lnTo>
                      <a:lnTo>
                        <a:pt x="3839" y="4110"/>
                      </a:lnTo>
                      <a:cubicBezTo>
                        <a:pt x="3842" y="4114"/>
                        <a:pt x="3844" y="4118"/>
                        <a:pt x="3846" y="4122"/>
                      </a:cubicBezTo>
                      <a:lnTo>
                        <a:pt x="3861" y="4156"/>
                      </a:lnTo>
                      <a:lnTo>
                        <a:pt x="3896" y="4262"/>
                      </a:lnTo>
                      <a:lnTo>
                        <a:pt x="3755" y="4309"/>
                      </a:lnTo>
                      <a:close/>
                      <a:moveTo>
                        <a:pt x="3329" y="3936"/>
                      </a:moveTo>
                      <a:lnTo>
                        <a:pt x="3317" y="3888"/>
                      </a:lnTo>
                      <a:lnTo>
                        <a:pt x="3308" y="3826"/>
                      </a:lnTo>
                      <a:lnTo>
                        <a:pt x="3296" y="3784"/>
                      </a:lnTo>
                      <a:lnTo>
                        <a:pt x="3304" y="3804"/>
                      </a:lnTo>
                      <a:lnTo>
                        <a:pt x="3291" y="3783"/>
                      </a:lnTo>
                      <a:lnTo>
                        <a:pt x="3302" y="3796"/>
                      </a:lnTo>
                      <a:lnTo>
                        <a:pt x="3284" y="3778"/>
                      </a:lnTo>
                      <a:lnTo>
                        <a:pt x="3298" y="3789"/>
                      </a:lnTo>
                      <a:lnTo>
                        <a:pt x="3248" y="3759"/>
                      </a:lnTo>
                      <a:lnTo>
                        <a:pt x="3197" y="3738"/>
                      </a:lnTo>
                      <a:lnTo>
                        <a:pt x="3073" y="3699"/>
                      </a:lnTo>
                      <a:lnTo>
                        <a:pt x="3017" y="3686"/>
                      </a:lnTo>
                      <a:lnTo>
                        <a:pt x="2970" y="3675"/>
                      </a:lnTo>
                      <a:lnTo>
                        <a:pt x="2958" y="3672"/>
                      </a:lnTo>
                      <a:lnTo>
                        <a:pt x="2988" y="3527"/>
                      </a:lnTo>
                      <a:lnTo>
                        <a:pt x="3003" y="3530"/>
                      </a:lnTo>
                      <a:lnTo>
                        <a:pt x="3053" y="3541"/>
                      </a:lnTo>
                      <a:lnTo>
                        <a:pt x="3118" y="3558"/>
                      </a:lnTo>
                      <a:lnTo>
                        <a:pt x="3256" y="3601"/>
                      </a:lnTo>
                      <a:lnTo>
                        <a:pt x="3325" y="3632"/>
                      </a:lnTo>
                      <a:lnTo>
                        <a:pt x="3375" y="3662"/>
                      </a:lnTo>
                      <a:cubicBezTo>
                        <a:pt x="3380" y="3665"/>
                        <a:pt x="3385" y="3669"/>
                        <a:pt x="3389" y="3673"/>
                      </a:cubicBezTo>
                      <a:lnTo>
                        <a:pt x="3407" y="3691"/>
                      </a:lnTo>
                      <a:cubicBezTo>
                        <a:pt x="3411" y="3695"/>
                        <a:pt x="3415" y="3699"/>
                        <a:pt x="3418" y="3704"/>
                      </a:cubicBezTo>
                      <a:lnTo>
                        <a:pt x="3431" y="3725"/>
                      </a:lnTo>
                      <a:cubicBezTo>
                        <a:pt x="3434" y="3731"/>
                        <a:pt x="3437" y="3738"/>
                        <a:pt x="3439" y="3745"/>
                      </a:cubicBezTo>
                      <a:lnTo>
                        <a:pt x="3455" y="3805"/>
                      </a:lnTo>
                      <a:lnTo>
                        <a:pt x="3462" y="3853"/>
                      </a:lnTo>
                      <a:lnTo>
                        <a:pt x="3473" y="3900"/>
                      </a:lnTo>
                      <a:lnTo>
                        <a:pt x="3329" y="3936"/>
                      </a:lnTo>
                      <a:close/>
                      <a:moveTo>
                        <a:pt x="2590" y="3429"/>
                      </a:moveTo>
                      <a:lnTo>
                        <a:pt x="2558" y="3422"/>
                      </a:lnTo>
                      <a:lnTo>
                        <a:pt x="2517" y="3416"/>
                      </a:lnTo>
                      <a:lnTo>
                        <a:pt x="2527" y="3417"/>
                      </a:lnTo>
                      <a:lnTo>
                        <a:pt x="2461" y="3417"/>
                      </a:lnTo>
                      <a:lnTo>
                        <a:pt x="2461" y="3268"/>
                      </a:lnTo>
                      <a:lnTo>
                        <a:pt x="2527" y="3268"/>
                      </a:lnTo>
                      <a:cubicBezTo>
                        <a:pt x="2531" y="3268"/>
                        <a:pt x="2535" y="3268"/>
                        <a:pt x="2538" y="3269"/>
                      </a:cubicBezTo>
                      <a:lnTo>
                        <a:pt x="2594" y="3277"/>
                      </a:lnTo>
                      <a:lnTo>
                        <a:pt x="2626" y="3285"/>
                      </a:lnTo>
                      <a:lnTo>
                        <a:pt x="2590" y="3429"/>
                      </a:lnTo>
                      <a:close/>
                      <a:moveTo>
                        <a:pt x="2026" y="3463"/>
                      </a:moveTo>
                      <a:lnTo>
                        <a:pt x="1974" y="3468"/>
                      </a:lnTo>
                      <a:lnTo>
                        <a:pt x="2012" y="3453"/>
                      </a:lnTo>
                      <a:lnTo>
                        <a:pt x="1915" y="3528"/>
                      </a:lnTo>
                      <a:lnTo>
                        <a:pt x="1839" y="3604"/>
                      </a:lnTo>
                      <a:lnTo>
                        <a:pt x="1769" y="3685"/>
                      </a:lnTo>
                      <a:lnTo>
                        <a:pt x="1702" y="3770"/>
                      </a:lnTo>
                      <a:lnTo>
                        <a:pt x="1652" y="3833"/>
                      </a:lnTo>
                      <a:lnTo>
                        <a:pt x="1536" y="3739"/>
                      </a:lnTo>
                      <a:lnTo>
                        <a:pt x="1585" y="3679"/>
                      </a:lnTo>
                      <a:lnTo>
                        <a:pt x="1656" y="3588"/>
                      </a:lnTo>
                      <a:lnTo>
                        <a:pt x="1734" y="3499"/>
                      </a:lnTo>
                      <a:lnTo>
                        <a:pt x="1824" y="3411"/>
                      </a:lnTo>
                      <a:lnTo>
                        <a:pt x="1921" y="3336"/>
                      </a:lnTo>
                      <a:cubicBezTo>
                        <a:pt x="1932" y="3327"/>
                        <a:pt x="1945" y="3322"/>
                        <a:pt x="1959" y="3321"/>
                      </a:cubicBezTo>
                      <a:lnTo>
                        <a:pt x="2010" y="3315"/>
                      </a:lnTo>
                      <a:lnTo>
                        <a:pt x="2026" y="3463"/>
                      </a:lnTo>
                      <a:close/>
                      <a:moveTo>
                        <a:pt x="1246" y="4115"/>
                      </a:moveTo>
                      <a:lnTo>
                        <a:pt x="1193" y="4109"/>
                      </a:lnTo>
                      <a:lnTo>
                        <a:pt x="1101" y="4105"/>
                      </a:lnTo>
                      <a:lnTo>
                        <a:pt x="1109" y="3956"/>
                      </a:lnTo>
                      <a:lnTo>
                        <a:pt x="1208" y="3962"/>
                      </a:lnTo>
                      <a:lnTo>
                        <a:pt x="1261" y="3967"/>
                      </a:lnTo>
                      <a:lnTo>
                        <a:pt x="1246" y="4115"/>
                      </a:lnTo>
                      <a:close/>
                      <a:moveTo>
                        <a:pt x="748" y="3852"/>
                      </a:moveTo>
                      <a:lnTo>
                        <a:pt x="738" y="3841"/>
                      </a:lnTo>
                      <a:lnTo>
                        <a:pt x="755" y="3855"/>
                      </a:lnTo>
                      <a:lnTo>
                        <a:pt x="705" y="3825"/>
                      </a:lnTo>
                      <a:lnTo>
                        <a:pt x="655" y="3803"/>
                      </a:lnTo>
                      <a:lnTo>
                        <a:pt x="534" y="3765"/>
                      </a:lnTo>
                      <a:lnTo>
                        <a:pt x="479" y="3751"/>
                      </a:lnTo>
                      <a:lnTo>
                        <a:pt x="433" y="3741"/>
                      </a:lnTo>
                      <a:lnTo>
                        <a:pt x="402" y="3734"/>
                      </a:lnTo>
                      <a:lnTo>
                        <a:pt x="400" y="3734"/>
                      </a:lnTo>
                      <a:cubicBezTo>
                        <a:pt x="395" y="3734"/>
                        <a:pt x="390" y="3733"/>
                        <a:pt x="385" y="3731"/>
                      </a:cubicBezTo>
                      <a:lnTo>
                        <a:pt x="382" y="3730"/>
                      </a:lnTo>
                      <a:cubicBezTo>
                        <a:pt x="359" y="3722"/>
                        <a:pt x="341" y="3704"/>
                        <a:pt x="334" y="3681"/>
                      </a:cubicBezTo>
                      <a:lnTo>
                        <a:pt x="306" y="3587"/>
                      </a:lnTo>
                      <a:lnTo>
                        <a:pt x="289" y="3514"/>
                      </a:lnTo>
                      <a:lnTo>
                        <a:pt x="434" y="3481"/>
                      </a:lnTo>
                      <a:lnTo>
                        <a:pt x="449" y="3544"/>
                      </a:lnTo>
                      <a:lnTo>
                        <a:pt x="477" y="3638"/>
                      </a:lnTo>
                      <a:lnTo>
                        <a:pt x="429" y="3589"/>
                      </a:lnTo>
                      <a:lnTo>
                        <a:pt x="432" y="3590"/>
                      </a:lnTo>
                      <a:lnTo>
                        <a:pt x="417" y="3587"/>
                      </a:lnTo>
                      <a:lnTo>
                        <a:pt x="433" y="3589"/>
                      </a:lnTo>
                      <a:lnTo>
                        <a:pt x="466" y="3596"/>
                      </a:lnTo>
                      <a:lnTo>
                        <a:pt x="516" y="3607"/>
                      </a:lnTo>
                      <a:lnTo>
                        <a:pt x="579" y="3624"/>
                      </a:lnTo>
                      <a:lnTo>
                        <a:pt x="714" y="3667"/>
                      </a:lnTo>
                      <a:lnTo>
                        <a:pt x="782" y="3698"/>
                      </a:lnTo>
                      <a:lnTo>
                        <a:pt x="832" y="3728"/>
                      </a:lnTo>
                      <a:cubicBezTo>
                        <a:pt x="838" y="3732"/>
                        <a:pt x="844" y="3736"/>
                        <a:pt x="849" y="3742"/>
                      </a:cubicBezTo>
                      <a:lnTo>
                        <a:pt x="858" y="3753"/>
                      </a:lnTo>
                      <a:lnTo>
                        <a:pt x="748" y="3852"/>
                      </a:lnTo>
                      <a:close/>
                      <a:moveTo>
                        <a:pt x="229" y="3063"/>
                      </a:moveTo>
                      <a:lnTo>
                        <a:pt x="215" y="2915"/>
                      </a:lnTo>
                      <a:lnTo>
                        <a:pt x="363" y="2901"/>
                      </a:lnTo>
                      <a:lnTo>
                        <a:pt x="376" y="3049"/>
                      </a:lnTo>
                      <a:lnTo>
                        <a:pt x="229" y="3063"/>
                      </a:lnTo>
                      <a:close/>
                      <a:moveTo>
                        <a:pt x="144" y="2490"/>
                      </a:moveTo>
                      <a:lnTo>
                        <a:pt x="128" y="2434"/>
                      </a:lnTo>
                      <a:lnTo>
                        <a:pt x="96" y="2354"/>
                      </a:lnTo>
                      <a:lnTo>
                        <a:pt x="59" y="2276"/>
                      </a:lnTo>
                      <a:lnTo>
                        <a:pt x="13" y="2204"/>
                      </a:lnTo>
                      <a:cubicBezTo>
                        <a:pt x="4" y="2190"/>
                        <a:pt x="0" y="2174"/>
                        <a:pt x="1" y="2158"/>
                      </a:cubicBezTo>
                      <a:lnTo>
                        <a:pt x="13" y="2026"/>
                      </a:lnTo>
                      <a:lnTo>
                        <a:pt x="19" y="1904"/>
                      </a:lnTo>
                      <a:lnTo>
                        <a:pt x="167" y="1911"/>
                      </a:lnTo>
                      <a:lnTo>
                        <a:pt x="161" y="2039"/>
                      </a:lnTo>
                      <a:lnTo>
                        <a:pt x="149" y="2171"/>
                      </a:lnTo>
                      <a:lnTo>
                        <a:pt x="138" y="2125"/>
                      </a:lnTo>
                      <a:lnTo>
                        <a:pt x="192" y="2211"/>
                      </a:lnTo>
                      <a:lnTo>
                        <a:pt x="235" y="2299"/>
                      </a:lnTo>
                      <a:lnTo>
                        <a:pt x="271" y="2393"/>
                      </a:lnTo>
                      <a:lnTo>
                        <a:pt x="287" y="2448"/>
                      </a:lnTo>
                      <a:lnTo>
                        <a:pt x="144" y="2490"/>
                      </a:lnTo>
                      <a:close/>
                      <a:moveTo>
                        <a:pt x="258" y="1484"/>
                      </a:moveTo>
                      <a:lnTo>
                        <a:pt x="269" y="1480"/>
                      </a:lnTo>
                      <a:lnTo>
                        <a:pt x="255" y="1487"/>
                      </a:lnTo>
                      <a:lnTo>
                        <a:pt x="280" y="1471"/>
                      </a:lnTo>
                      <a:lnTo>
                        <a:pt x="265" y="1484"/>
                      </a:lnTo>
                      <a:lnTo>
                        <a:pt x="284" y="1463"/>
                      </a:lnTo>
                      <a:lnTo>
                        <a:pt x="274" y="1478"/>
                      </a:lnTo>
                      <a:lnTo>
                        <a:pt x="311" y="1408"/>
                      </a:lnTo>
                      <a:lnTo>
                        <a:pt x="442" y="1478"/>
                      </a:lnTo>
                      <a:lnTo>
                        <a:pt x="405" y="1547"/>
                      </a:lnTo>
                      <a:cubicBezTo>
                        <a:pt x="402" y="1553"/>
                        <a:pt x="399" y="1558"/>
                        <a:pt x="395" y="1562"/>
                      </a:cubicBezTo>
                      <a:lnTo>
                        <a:pt x="376" y="1583"/>
                      </a:lnTo>
                      <a:cubicBezTo>
                        <a:pt x="371" y="1588"/>
                        <a:pt x="366" y="1592"/>
                        <a:pt x="361" y="1596"/>
                      </a:cubicBezTo>
                      <a:lnTo>
                        <a:pt x="336" y="1612"/>
                      </a:lnTo>
                      <a:cubicBezTo>
                        <a:pt x="331" y="1615"/>
                        <a:pt x="327" y="1617"/>
                        <a:pt x="322" y="1619"/>
                      </a:cubicBezTo>
                      <a:lnTo>
                        <a:pt x="311" y="1623"/>
                      </a:lnTo>
                      <a:lnTo>
                        <a:pt x="258" y="1484"/>
                      </a:lnTo>
                      <a:close/>
                      <a:moveTo>
                        <a:pt x="547" y="1077"/>
                      </a:moveTo>
                      <a:lnTo>
                        <a:pt x="569" y="1075"/>
                      </a:lnTo>
                      <a:lnTo>
                        <a:pt x="613" y="1070"/>
                      </a:lnTo>
                      <a:lnTo>
                        <a:pt x="660" y="1062"/>
                      </a:lnTo>
                      <a:lnTo>
                        <a:pt x="719" y="1054"/>
                      </a:lnTo>
                      <a:lnTo>
                        <a:pt x="781" y="1043"/>
                      </a:lnTo>
                      <a:lnTo>
                        <a:pt x="755" y="1053"/>
                      </a:lnTo>
                      <a:lnTo>
                        <a:pt x="901" y="966"/>
                      </a:lnTo>
                      <a:lnTo>
                        <a:pt x="1035" y="894"/>
                      </a:lnTo>
                      <a:lnTo>
                        <a:pt x="1071" y="877"/>
                      </a:lnTo>
                      <a:lnTo>
                        <a:pt x="1133" y="1012"/>
                      </a:lnTo>
                      <a:lnTo>
                        <a:pt x="1105" y="1025"/>
                      </a:lnTo>
                      <a:lnTo>
                        <a:pt x="978" y="1093"/>
                      </a:lnTo>
                      <a:lnTo>
                        <a:pt x="832" y="1180"/>
                      </a:lnTo>
                      <a:cubicBezTo>
                        <a:pt x="824" y="1185"/>
                        <a:pt x="815" y="1188"/>
                        <a:pt x="806" y="1190"/>
                      </a:cubicBezTo>
                      <a:lnTo>
                        <a:pt x="740" y="1201"/>
                      </a:lnTo>
                      <a:lnTo>
                        <a:pt x="683" y="1209"/>
                      </a:lnTo>
                      <a:lnTo>
                        <a:pt x="630" y="1217"/>
                      </a:lnTo>
                      <a:lnTo>
                        <a:pt x="586" y="1222"/>
                      </a:lnTo>
                      <a:lnTo>
                        <a:pt x="563" y="1225"/>
                      </a:lnTo>
                      <a:lnTo>
                        <a:pt x="547" y="1077"/>
                      </a:lnTo>
                      <a:close/>
                      <a:moveTo>
                        <a:pt x="1506" y="728"/>
                      </a:moveTo>
                      <a:lnTo>
                        <a:pt x="1559" y="715"/>
                      </a:lnTo>
                      <a:lnTo>
                        <a:pt x="1654" y="697"/>
                      </a:lnTo>
                      <a:lnTo>
                        <a:pt x="1682" y="843"/>
                      </a:lnTo>
                      <a:lnTo>
                        <a:pt x="1594" y="860"/>
                      </a:lnTo>
                      <a:lnTo>
                        <a:pt x="1540" y="872"/>
                      </a:lnTo>
                      <a:lnTo>
                        <a:pt x="1506" y="728"/>
                      </a:lnTo>
                      <a:close/>
                      <a:moveTo>
                        <a:pt x="1855" y="507"/>
                      </a:moveTo>
                      <a:lnTo>
                        <a:pt x="1862" y="467"/>
                      </a:lnTo>
                      <a:lnTo>
                        <a:pt x="1877" y="420"/>
                      </a:lnTo>
                      <a:cubicBezTo>
                        <a:pt x="1878" y="416"/>
                        <a:pt x="1880" y="412"/>
                        <a:pt x="1882" y="408"/>
                      </a:cubicBezTo>
                      <a:lnTo>
                        <a:pt x="1901" y="372"/>
                      </a:lnTo>
                      <a:cubicBezTo>
                        <a:pt x="1903" y="368"/>
                        <a:pt x="1905" y="364"/>
                        <a:pt x="1908" y="360"/>
                      </a:cubicBezTo>
                      <a:lnTo>
                        <a:pt x="1950" y="307"/>
                      </a:lnTo>
                      <a:cubicBezTo>
                        <a:pt x="1953" y="303"/>
                        <a:pt x="1957" y="300"/>
                        <a:pt x="1960" y="297"/>
                      </a:cubicBezTo>
                      <a:lnTo>
                        <a:pt x="1999" y="264"/>
                      </a:lnTo>
                      <a:cubicBezTo>
                        <a:pt x="2005" y="259"/>
                        <a:pt x="2011" y="255"/>
                        <a:pt x="2017" y="253"/>
                      </a:cubicBezTo>
                      <a:lnTo>
                        <a:pt x="2053" y="237"/>
                      </a:lnTo>
                      <a:cubicBezTo>
                        <a:pt x="2063" y="232"/>
                        <a:pt x="2073" y="230"/>
                        <a:pt x="2083" y="230"/>
                      </a:cubicBezTo>
                      <a:lnTo>
                        <a:pt x="2116" y="230"/>
                      </a:lnTo>
                      <a:cubicBezTo>
                        <a:pt x="2126" y="230"/>
                        <a:pt x="2136" y="232"/>
                        <a:pt x="2145" y="236"/>
                      </a:cubicBezTo>
                      <a:lnTo>
                        <a:pt x="2176" y="249"/>
                      </a:lnTo>
                      <a:cubicBezTo>
                        <a:pt x="2184" y="252"/>
                        <a:pt x="2191" y="257"/>
                        <a:pt x="2197" y="262"/>
                      </a:cubicBezTo>
                      <a:lnTo>
                        <a:pt x="2225" y="287"/>
                      </a:lnTo>
                      <a:cubicBezTo>
                        <a:pt x="2228" y="290"/>
                        <a:pt x="2231" y="293"/>
                        <a:pt x="2234" y="296"/>
                      </a:cubicBezTo>
                      <a:lnTo>
                        <a:pt x="2260" y="329"/>
                      </a:lnTo>
                      <a:lnTo>
                        <a:pt x="2289" y="377"/>
                      </a:lnTo>
                      <a:lnTo>
                        <a:pt x="2335" y="478"/>
                      </a:lnTo>
                      <a:lnTo>
                        <a:pt x="2344" y="502"/>
                      </a:lnTo>
                      <a:lnTo>
                        <a:pt x="2205" y="553"/>
                      </a:lnTo>
                      <a:lnTo>
                        <a:pt x="2200" y="539"/>
                      </a:lnTo>
                      <a:lnTo>
                        <a:pt x="2162" y="454"/>
                      </a:lnTo>
                      <a:lnTo>
                        <a:pt x="2143" y="421"/>
                      </a:lnTo>
                      <a:lnTo>
                        <a:pt x="2117" y="388"/>
                      </a:lnTo>
                      <a:lnTo>
                        <a:pt x="2126" y="398"/>
                      </a:lnTo>
                      <a:lnTo>
                        <a:pt x="2098" y="373"/>
                      </a:lnTo>
                      <a:lnTo>
                        <a:pt x="2119" y="386"/>
                      </a:lnTo>
                      <a:lnTo>
                        <a:pt x="2088" y="373"/>
                      </a:lnTo>
                      <a:lnTo>
                        <a:pt x="2116" y="379"/>
                      </a:lnTo>
                      <a:lnTo>
                        <a:pt x="2083" y="379"/>
                      </a:lnTo>
                      <a:lnTo>
                        <a:pt x="2114" y="372"/>
                      </a:lnTo>
                      <a:lnTo>
                        <a:pt x="2078" y="388"/>
                      </a:lnTo>
                      <a:lnTo>
                        <a:pt x="2095" y="377"/>
                      </a:lnTo>
                      <a:lnTo>
                        <a:pt x="2056" y="410"/>
                      </a:lnTo>
                      <a:lnTo>
                        <a:pt x="2067" y="400"/>
                      </a:lnTo>
                      <a:lnTo>
                        <a:pt x="2025" y="453"/>
                      </a:lnTo>
                      <a:lnTo>
                        <a:pt x="2032" y="441"/>
                      </a:lnTo>
                      <a:lnTo>
                        <a:pt x="2013" y="477"/>
                      </a:lnTo>
                      <a:lnTo>
                        <a:pt x="2018" y="465"/>
                      </a:lnTo>
                      <a:lnTo>
                        <a:pt x="2009" y="494"/>
                      </a:lnTo>
                      <a:lnTo>
                        <a:pt x="2001" y="534"/>
                      </a:lnTo>
                      <a:lnTo>
                        <a:pt x="1855" y="507"/>
                      </a:lnTo>
                      <a:close/>
                      <a:moveTo>
                        <a:pt x="2571" y="791"/>
                      </a:moveTo>
                      <a:lnTo>
                        <a:pt x="2602" y="805"/>
                      </a:lnTo>
                      <a:lnTo>
                        <a:pt x="2681" y="830"/>
                      </a:lnTo>
                      <a:lnTo>
                        <a:pt x="2699" y="834"/>
                      </a:lnTo>
                      <a:lnTo>
                        <a:pt x="2663" y="978"/>
                      </a:lnTo>
                      <a:lnTo>
                        <a:pt x="2636" y="971"/>
                      </a:lnTo>
                      <a:lnTo>
                        <a:pt x="2541" y="940"/>
                      </a:lnTo>
                      <a:lnTo>
                        <a:pt x="2510" y="926"/>
                      </a:lnTo>
                      <a:lnTo>
                        <a:pt x="2571" y="791"/>
                      </a:lnTo>
                      <a:close/>
                      <a:moveTo>
                        <a:pt x="2996" y="861"/>
                      </a:moveTo>
                      <a:lnTo>
                        <a:pt x="3002" y="851"/>
                      </a:lnTo>
                      <a:lnTo>
                        <a:pt x="3037" y="796"/>
                      </a:lnTo>
                      <a:cubicBezTo>
                        <a:pt x="3039" y="792"/>
                        <a:pt x="3042" y="789"/>
                        <a:pt x="3045" y="786"/>
                      </a:cubicBezTo>
                      <a:lnTo>
                        <a:pt x="3084" y="744"/>
                      </a:lnTo>
                      <a:lnTo>
                        <a:pt x="3141" y="696"/>
                      </a:lnTo>
                      <a:lnTo>
                        <a:pt x="3204" y="648"/>
                      </a:lnTo>
                      <a:lnTo>
                        <a:pt x="3335" y="561"/>
                      </a:lnTo>
                      <a:lnTo>
                        <a:pt x="3395" y="523"/>
                      </a:lnTo>
                      <a:lnTo>
                        <a:pt x="3444" y="493"/>
                      </a:lnTo>
                      <a:lnTo>
                        <a:pt x="3477" y="474"/>
                      </a:lnTo>
                      <a:lnTo>
                        <a:pt x="3486" y="468"/>
                      </a:lnTo>
                      <a:lnTo>
                        <a:pt x="3558" y="598"/>
                      </a:lnTo>
                      <a:lnTo>
                        <a:pt x="3552" y="601"/>
                      </a:lnTo>
                      <a:lnTo>
                        <a:pt x="3521" y="620"/>
                      </a:lnTo>
                      <a:lnTo>
                        <a:pt x="3474" y="648"/>
                      </a:lnTo>
                      <a:lnTo>
                        <a:pt x="3418" y="684"/>
                      </a:lnTo>
                      <a:lnTo>
                        <a:pt x="3293" y="767"/>
                      </a:lnTo>
                      <a:lnTo>
                        <a:pt x="3236" y="809"/>
                      </a:lnTo>
                      <a:lnTo>
                        <a:pt x="3193" y="845"/>
                      </a:lnTo>
                      <a:lnTo>
                        <a:pt x="3154" y="887"/>
                      </a:lnTo>
                      <a:lnTo>
                        <a:pt x="3162" y="877"/>
                      </a:lnTo>
                      <a:lnTo>
                        <a:pt x="3131" y="924"/>
                      </a:lnTo>
                      <a:lnTo>
                        <a:pt x="3125" y="934"/>
                      </a:lnTo>
                      <a:lnTo>
                        <a:pt x="2996" y="861"/>
                      </a:lnTo>
                      <a:close/>
                      <a:moveTo>
                        <a:pt x="3973" y="550"/>
                      </a:moveTo>
                      <a:lnTo>
                        <a:pt x="4030" y="563"/>
                      </a:lnTo>
                      <a:lnTo>
                        <a:pt x="4117" y="581"/>
                      </a:lnTo>
                      <a:lnTo>
                        <a:pt x="4087" y="726"/>
                      </a:lnTo>
                      <a:lnTo>
                        <a:pt x="3999" y="708"/>
                      </a:lnTo>
                      <a:lnTo>
                        <a:pt x="3941" y="695"/>
                      </a:lnTo>
                      <a:lnTo>
                        <a:pt x="3973" y="550"/>
                      </a:lnTo>
                      <a:close/>
                      <a:moveTo>
                        <a:pt x="4576" y="683"/>
                      </a:moveTo>
                      <a:lnTo>
                        <a:pt x="4647" y="727"/>
                      </a:lnTo>
                      <a:lnTo>
                        <a:pt x="4742" y="776"/>
                      </a:lnTo>
                      <a:lnTo>
                        <a:pt x="4839" y="817"/>
                      </a:lnTo>
                      <a:lnTo>
                        <a:pt x="4940" y="854"/>
                      </a:lnTo>
                      <a:lnTo>
                        <a:pt x="5104" y="903"/>
                      </a:lnTo>
                      <a:lnTo>
                        <a:pt x="5061" y="1045"/>
                      </a:lnTo>
                      <a:lnTo>
                        <a:pt x="4889" y="993"/>
                      </a:lnTo>
                      <a:lnTo>
                        <a:pt x="4782" y="954"/>
                      </a:lnTo>
                      <a:lnTo>
                        <a:pt x="4674" y="909"/>
                      </a:lnTo>
                      <a:lnTo>
                        <a:pt x="4568" y="853"/>
                      </a:lnTo>
                      <a:lnTo>
                        <a:pt x="4497" y="809"/>
                      </a:lnTo>
                      <a:lnTo>
                        <a:pt x="4576" y="683"/>
                      </a:lnTo>
                      <a:close/>
                      <a:moveTo>
                        <a:pt x="5510" y="957"/>
                      </a:moveTo>
                      <a:lnTo>
                        <a:pt x="5561" y="952"/>
                      </a:lnTo>
                      <a:lnTo>
                        <a:pt x="5614" y="950"/>
                      </a:lnTo>
                      <a:lnTo>
                        <a:pt x="5655" y="948"/>
                      </a:lnTo>
                      <a:lnTo>
                        <a:pt x="5660" y="948"/>
                      </a:lnTo>
                      <a:lnTo>
                        <a:pt x="5669" y="1096"/>
                      </a:lnTo>
                      <a:lnTo>
                        <a:pt x="5662" y="1097"/>
                      </a:lnTo>
                      <a:lnTo>
                        <a:pt x="5620" y="1099"/>
                      </a:lnTo>
                      <a:lnTo>
                        <a:pt x="5574" y="1101"/>
                      </a:lnTo>
                      <a:lnTo>
                        <a:pt x="5522" y="1105"/>
                      </a:lnTo>
                      <a:lnTo>
                        <a:pt x="5510" y="957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8" name="Group 52"/>
              <p:cNvGrpSpPr>
                <a:grpSpLocks/>
              </p:cNvGrpSpPr>
              <p:nvPr/>
            </p:nvGrpSpPr>
            <p:grpSpPr bwMode="auto">
              <a:xfrm>
                <a:off x="3865" y="3092"/>
                <a:ext cx="775" cy="600"/>
                <a:chOff x="3865" y="3092"/>
                <a:chExt cx="775" cy="600"/>
              </a:xfrm>
            </p:grpSpPr>
            <p:sp>
              <p:nvSpPr>
                <p:cNvPr id="14513" name="Freeform 50"/>
                <p:cNvSpPr>
                  <a:spLocks/>
                </p:cNvSpPr>
                <p:nvPr/>
              </p:nvSpPr>
              <p:spPr bwMode="auto">
                <a:xfrm>
                  <a:off x="3867" y="3096"/>
                  <a:ext cx="765" cy="596"/>
                </a:xfrm>
                <a:custGeom>
                  <a:avLst/>
                  <a:gdLst>
                    <a:gd name="T0" fmla="*/ 0 w 3298"/>
                    <a:gd name="T1" fmla="*/ 0 h 2567"/>
                    <a:gd name="T2" fmla="*/ 0 w 3298"/>
                    <a:gd name="T3" fmla="*/ 0 h 2567"/>
                    <a:gd name="T4" fmla="*/ 0 w 3298"/>
                    <a:gd name="T5" fmla="*/ 0 h 2567"/>
                    <a:gd name="T6" fmla="*/ 0 w 3298"/>
                    <a:gd name="T7" fmla="*/ 0 h 2567"/>
                    <a:gd name="T8" fmla="*/ 0 w 3298"/>
                    <a:gd name="T9" fmla="*/ 0 h 2567"/>
                    <a:gd name="T10" fmla="*/ 0 w 3298"/>
                    <a:gd name="T11" fmla="*/ 0 h 2567"/>
                    <a:gd name="T12" fmla="*/ 0 w 3298"/>
                    <a:gd name="T13" fmla="*/ 0 h 2567"/>
                    <a:gd name="T14" fmla="*/ 0 w 3298"/>
                    <a:gd name="T15" fmla="*/ 0 h 2567"/>
                    <a:gd name="T16" fmla="*/ 0 w 3298"/>
                    <a:gd name="T17" fmla="*/ 0 h 2567"/>
                    <a:gd name="T18" fmla="*/ 0 w 3298"/>
                    <a:gd name="T19" fmla="*/ 0 h 2567"/>
                    <a:gd name="T20" fmla="*/ 0 w 3298"/>
                    <a:gd name="T21" fmla="*/ 0 h 2567"/>
                    <a:gd name="T22" fmla="*/ 0 w 3298"/>
                    <a:gd name="T23" fmla="*/ 0 h 2567"/>
                    <a:gd name="T24" fmla="*/ 0 w 3298"/>
                    <a:gd name="T25" fmla="*/ 0 h 2567"/>
                    <a:gd name="T26" fmla="*/ 0 w 3298"/>
                    <a:gd name="T27" fmla="*/ 0 h 2567"/>
                    <a:gd name="T28" fmla="*/ 0 w 3298"/>
                    <a:gd name="T29" fmla="*/ 0 h 2567"/>
                    <a:gd name="T30" fmla="*/ 0 w 3298"/>
                    <a:gd name="T31" fmla="*/ 0 h 2567"/>
                    <a:gd name="T32" fmla="*/ 0 w 3298"/>
                    <a:gd name="T33" fmla="*/ 0 h 2567"/>
                    <a:gd name="T34" fmla="*/ 0 w 3298"/>
                    <a:gd name="T35" fmla="*/ 0 h 2567"/>
                    <a:gd name="T36" fmla="*/ 0 w 3298"/>
                    <a:gd name="T37" fmla="*/ 0 h 2567"/>
                    <a:gd name="T38" fmla="*/ 0 w 3298"/>
                    <a:gd name="T39" fmla="*/ 0 h 2567"/>
                    <a:gd name="T40" fmla="*/ 0 w 3298"/>
                    <a:gd name="T41" fmla="*/ 0 h 2567"/>
                    <a:gd name="T42" fmla="*/ 0 w 3298"/>
                    <a:gd name="T43" fmla="*/ 0 h 2567"/>
                    <a:gd name="T44" fmla="*/ 0 w 3298"/>
                    <a:gd name="T45" fmla="*/ 0 h 2567"/>
                    <a:gd name="T46" fmla="*/ 0 w 3298"/>
                    <a:gd name="T47" fmla="*/ 0 h 2567"/>
                    <a:gd name="T48" fmla="*/ 0 w 3298"/>
                    <a:gd name="T49" fmla="*/ 0 h 2567"/>
                    <a:gd name="T50" fmla="*/ 0 w 3298"/>
                    <a:gd name="T51" fmla="*/ 0 h 2567"/>
                    <a:gd name="T52" fmla="*/ 0 w 3298"/>
                    <a:gd name="T53" fmla="*/ 0 h 2567"/>
                    <a:gd name="T54" fmla="*/ 0 w 3298"/>
                    <a:gd name="T55" fmla="*/ 0 h 2567"/>
                    <a:gd name="T56" fmla="*/ 0 w 3298"/>
                    <a:gd name="T57" fmla="*/ 0 h 2567"/>
                    <a:gd name="T58" fmla="*/ 0 w 3298"/>
                    <a:gd name="T59" fmla="*/ 0 h 2567"/>
                    <a:gd name="T60" fmla="*/ 0 w 3298"/>
                    <a:gd name="T61" fmla="*/ 0 h 2567"/>
                    <a:gd name="T62" fmla="*/ 0 w 3298"/>
                    <a:gd name="T63" fmla="*/ 0 h 2567"/>
                    <a:gd name="T64" fmla="*/ 0 w 3298"/>
                    <a:gd name="T65" fmla="*/ 0 h 2567"/>
                    <a:gd name="T66" fmla="*/ 0 w 3298"/>
                    <a:gd name="T67" fmla="*/ 0 h 2567"/>
                    <a:gd name="T68" fmla="*/ 0 w 3298"/>
                    <a:gd name="T69" fmla="*/ 0 h 2567"/>
                    <a:gd name="T70" fmla="*/ 0 w 3298"/>
                    <a:gd name="T71" fmla="*/ 0 h 2567"/>
                    <a:gd name="T72" fmla="*/ 0 w 3298"/>
                    <a:gd name="T73" fmla="*/ 0 h 2567"/>
                    <a:gd name="T74" fmla="*/ 0 w 3298"/>
                    <a:gd name="T75" fmla="*/ 0 h 2567"/>
                    <a:gd name="T76" fmla="*/ 0 w 3298"/>
                    <a:gd name="T77" fmla="*/ 0 h 2567"/>
                    <a:gd name="T78" fmla="*/ 0 w 3298"/>
                    <a:gd name="T79" fmla="*/ 0 h 2567"/>
                    <a:gd name="T80" fmla="*/ 0 w 3298"/>
                    <a:gd name="T81" fmla="*/ 0 h 2567"/>
                    <a:gd name="T82" fmla="*/ 0 w 3298"/>
                    <a:gd name="T83" fmla="*/ 0 h 2567"/>
                    <a:gd name="T84" fmla="*/ 0 w 3298"/>
                    <a:gd name="T85" fmla="*/ 0 h 2567"/>
                    <a:gd name="T86" fmla="*/ 0 w 3298"/>
                    <a:gd name="T87" fmla="*/ 0 h 2567"/>
                    <a:gd name="T88" fmla="*/ 0 w 3298"/>
                    <a:gd name="T89" fmla="*/ 0 h 2567"/>
                    <a:gd name="T90" fmla="*/ 0 w 3298"/>
                    <a:gd name="T91" fmla="*/ 0 h 2567"/>
                    <a:gd name="T92" fmla="*/ 0 w 3298"/>
                    <a:gd name="T93" fmla="*/ 0 h 2567"/>
                    <a:gd name="T94" fmla="*/ 0 w 3298"/>
                    <a:gd name="T95" fmla="*/ 0 h 25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298"/>
                    <a:gd name="T145" fmla="*/ 0 h 2567"/>
                    <a:gd name="T146" fmla="*/ 3298 w 3298"/>
                    <a:gd name="T147" fmla="*/ 2567 h 25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298" h="2567">
                      <a:moveTo>
                        <a:pt x="169" y="0"/>
                      </a:moveTo>
                      <a:cubicBezTo>
                        <a:pt x="132" y="107"/>
                        <a:pt x="4" y="293"/>
                        <a:pt x="4" y="293"/>
                      </a:cubicBezTo>
                      <a:cubicBezTo>
                        <a:pt x="16" y="346"/>
                        <a:pt x="4" y="412"/>
                        <a:pt x="37" y="458"/>
                      </a:cubicBezTo>
                      <a:cubicBezTo>
                        <a:pt x="57" y="487"/>
                        <a:pt x="107" y="466"/>
                        <a:pt x="136" y="487"/>
                      </a:cubicBezTo>
                      <a:cubicBezTo>
                        <a:pt x="169" y="512"/>
                        <a:pt x="181" y="553"/>
                        <a:pt x="202" y="586"/>
                      </a:cubicBezTo>
                      <a:cubicBezTo>
                        <a:pt x="189" y="718"/>
                        <a:pt x="206" y="854"/>
                        <a:pt x="169" y="978"/>
                      </a:cubicBezTo>
                      <a:cubicBezTo>
                        <a:pt x="156" y="1011"/>
                        <a:pt x="95" y="986"/>
                        <a:pt x="70" y="1011"/>
                      </a:cubicBezTo>
                      <a:cubicBezTo>
                        <a:pt x="45" y="1036"/>
                        <a:pt x="49" y="1073"/>
                        <a:pt x="37" y="1106"/>
                      </a:cubicBezTo>
                      <a:cubicBezTo>
                        <a:pt x="49" y="1193"/>
                        <a:pt x="37" y="1283"/>
                        <a:pt x="70" y="1366"/>
                      </a:cubicBezTo>
                      <a:cubicBezTo>
                        <a:pt x="86" y="1403"/>
                        <a:pt x="148" y="1399"/>
                        <a:pt x="169" y="1432"/>
                      </a:cubicBezTo>
                      <a:cubicBezTo>
                        <a:pt x="206" y="1490"/>
                        <a:pt x="214" y="1564"/>
                        <a:pt x="235" y="1630"/>
                      </a:cubicBezTo>
                      <a:cubicBezTo>
                        <a:pt x="255" y="1692"/>
                        <a:pt x="231" y="1771"/>
                        <a:pt x="268" y="1824"/>
                      </a:cubicBezTo>
                      <a:cubicBezTo>
                        <a:pt x="293" y="1861"/>
                        <a:pt x="355" y="1845"/>
                        <a:pt x="396" y="1857"/>
                      </a:cubicBezTo>
                      <a:cubicBezTo>
                        <a:pt x="511" y="2188"/>
                        <a:pt x="388" y="1729"/>
                        <a:pt x="330" y="1985"/>
                      </a:cubicBezTo>
                      <a:cubicBezTo>
                        <a:pt x="309" y="2072"/>
                        <a:pt x="350" y="2159"/>
                        <a:pt x="363" y="2245"/>
                      </a:cubicBezTo>
                      <a:cubicBezTo>
                        <a:pt x="503" y="2237"/>
                        <a:pt x="648" y="2233"/>
                        <a:pt x="788" y="2216"/>
                      </a:cubicBezTo>
                      <a:cubicBezTo>
                        <a:pt x="887" y="2204"/>
                        <a:pt x="895" y="2163"/>
                        <a:pt x="982" y="2117"/>
                      </a:cubicBezTo>
                      <a:cubicBezTo>
                        <a:pt x="1073" y="2072"/>
                        <a:pt x="1225" y="2064"/>
                        <a:pt x="1308" y="2051"/>
                      </a:cubicBezTo>
                      <a:cubicBezTo>
                        <a:pt x="1481" y="1994"/>
                        <a:pt x="1452" y="2068"/>
                        <a:pt x="1502" y="2216"/>
                      </a:cubicBezTo>
                      <a:cubicBezTo>
                        <a:pt x="1490" y="2303"/>
                        <a:pt x="1452" y="2390"/>
                        <a:pt x="1469" y="2476"/>
                      </a:cubicBezTo>
                      <a:cubicBezTo>
                        <a:pt x="1477" y="2514"/>
                        <a:pt x="1502" y="2398"/>
                        <a:pt x="1535" y="2377"/>
                      </a:cubicBezTo>
                      <a:cubicBezTo>
                        <a:pt x="1593" y="2340"/>
                        <a:pt x="1733" y="2311"/>
                        <a:pt x="1733" y="2311"/>
                      </a:cubicBezTo>
                      <a:cubicBezTo>
                        <a:pt x="1766" y="2332"/>
                        <a:pt x="1795" y="2361"/>
                        <a:pt x="1828" y="2377"/>
                      </a:cubicBezTo>
                      <a:cubicBezTo>
                        <a:pt x="1861" y="2394"/>
                        <a:pt x="1898" y="2390"/>
                        <a:pt x="1927" y="2410"/>
                      </a:cubicBezTo>
                      <a:cubicBezTo>
                        <a:pt x="2162" y="2567"/>
                        <a:pt x="1902" y="2472"/>
                        <a:pt x="2121" y="2538"/>
                      </a:cubicBezTo>
                      <a:cubicBezTo>
                        <a:pt x="2129" y="2538"/>
                        <a:pt x="2332" y="2497"/>
                        <a:pt x="2352" y="2476"/>
                      </a:cubicBezTo>
                      <a:cubicBezTo>
                        <a:pt x="2406" y="2419"/>
                        <a:pt x="2480" y="2278"/>
                        <a:pt x="2480" y="2278"/>
                      </a:cubicBezTo>
                      <a:cubicBezTo>
                        <a:pt x="2493" y="2237"/>
                        <a:pt x="2526" y="2192"/>
                        <a:pt x="2513" y="2150"/>
                      </a:cubicBezTo>
                      <a:cubicBezTo>
                        <a:pt x="2501" y="2113"/>
                        <a:pt x="2443" y="2113"/>
                        <a:pt x="2414" y="2084"/>
                      </a:cubicBezTo>
                      <a:cubicBezTo>
                        <a:pt x="2212" y="1878"/>
                        <a:pt x="2505" y="2080"/>
                        <a:pt x="2253" y="1923"/>
                      </a:cubicBezTo>
                      <a:cubicBezTo>
                        <a:pt x="2328" y="1705"/>
                        <a:pt x="2224" y="1919"/>
                        <a:pt x="2381" y="1791"/>
                      </a:cubicBezTo>
                      <a:cubicBezTo>
                        <a:pt x="2410" y="1766"/>
                        <a:pt x="2414" y="1717"/>
                        <a:pt x="2447" y="1692"/>
                      </a:cubicBezTo>
                      <a:cubicBezTo>
                        <a:pt x="2476" y="1672"/>
                        <a:pt x="2513" y="1676"/>
                        <a:pt x="2546" y="1659"/>
                      </a:cubicBezTo>
                      <a:cubicBezTo>
                        <a:pt x="2654" y="1610"/>
                        <a:pt x="2724" y="1535"/>
                        <a:pt x="2839" y="1498"/>
                      </a:cubicBezTo>
                      <a:cubicBezTo>
                        <a:pt x="3004" y="1333"/>
                        <a:pt x="3033" y="1337"/>
                        <a:pt x="3293" y="1304"/>
                      </a:cubicBezTo>
                      <a:cubicBezTo>
                        <a:pt x="3198" y="1151"/>
                        <a:pt x="3120" y="1172"/>
                        <a:pt x="2938" y="1139"/>
                      </a:cubicBezTo>
                      <a:cubicBezTo>
                        <a:pt x="2971" y="1118"/>
                        <a:pt x="3000" y="1089"/>
                        <a:pt x="3033" y="1073"/>
                      </a:cubicBezTo>
                      <a:cubicBezTo>
                        <a:pt x="3062" y="1056"/>
                        <a:pt x="3112" y="1073"/>
                        <a:pt x="3132" y="1044"/>
                      </a:cubicBezTo>
                      <a:cubicBezTo>
                        <a:pt x="3174" y="986"/>
                        <a:pt x="3178" y="912"/>
                        <a:pt x="3198" y="846"/>
                      </a:cubicBezTo>
                      <a:cubicBezTo>
                        <a:pt x="3211" y="805"/>
                        <a:pt x="3260" y="784"/>
                        <a:pt x="3293" y="751"/>
                      </a:cubicBezTo>
                      <a:cubicBezTo>
                        <a:pt x="3281" y="631"/>
                        <a:pt x="3298" y="507"/>
                        <a:pt x="3260" y="392"/>
                      </a:cubicBezTo>
                      <a:cubicBezTo>
                        <a:pt x="3244" y="338"/>
                        <a:pt x="2848" y="260"/>
                        <a:pt x="2839" y="260"/>
                      </a:cubicBezTo>
                      <a:cubicBezTo>
                        <a:pt x="2621" y="115"/>
                        <a:pt x="2616" y="144"/>
                        <a:pt x="2381" y="66"/>
                      </a:cubicBezTo>
                      <a:cubicBezTo>
                        <a:pt x="2084" y="169"/>
                        <a:pt x="2253" y="128"/>
                        <a:pt x="1861" y="161"/>
                      </a:cubicBezTo>
                      <a:cubicBezTo>
                        <a:pt x="1564" y="264"/>
                        <a:pt x="1300" y="326"/>
                        <a:pt x="982" y="359"/>
                      </a:cubicBezTo>
                      <a:cubicBezTo>
                        <a:pt x="272" y="313"/>
                        <a:pt x="516" y="433"/>
                        <a:pt x="268" y="33"/>
                      </a:cubicBezTo>
                      <a:cubicBezTo>
                        <a:pt x="222" y="45"/>
                        <a:pt x="173" y="37"/>
                        <a:pt x="136" y="66"/>
                      </a:cubicBezTo>
                      <a:cubicBezTo>
                        <a:pt x="0" y="173"/>
                        <a:pt x="169" y="161"/>
                        <a:pt x="70" y="161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14" name="Freeform 51"/>
                <p:cNvSpPr>
                  <a:spLocks noEditPoints="1"/>
                </p:cNvSpPr>
                <p:nvPr/>
              </p:nvSpPr>
              <p:spPr bwMode="auto">
                <a:xfrm>
                  <a:off x="3865" y="3092"/>
                  <a:ext cx="775" cy="598"/>
                </a:xfrm>
                <a:custGeom>
                  <a:avLst/>
                  <a:gdLst>
                    <a:gd name="T0" fmla="*/ 0 w 3338"/>
                    <a:gd name="T1" fmla="*/ 0 h 2573"/>
                    <a:gd name="T2" fmla="*/ 0 w 3338"/>
                    <a:gd name="T3" fmla="*/ 0 h 2573"/>
                    <a:gd name="T4" fmla="*/ 0 w 3338"/>
                    <a:gd name="T5" fmla="*/ 0 h 2573"/>
                    <a:gd name="T6" fmla="*/ 0 w 3338"/>
                    <a:gd name="T7" fmla="*/ 0 h 2573"/>
                    <a:gd name="T8" fmla="*/ 0 w 3338"/>
                    <a:gd name="T9" fmla="*/ 0 h 2573"/>
                    <a:gd name="T10" fmla="*/ 0 w 3338"/>
                    <a:gd name="T11" fmla="*/ 0 h 2573"/>
                    <a:gd name="T12" fmla="*/ 0 w 3338"/>
                    <a:gd name="T13" fmla="*/ 0 h 2573"/>
                    <a:gd name="T14" fmla="*/ 0 w 3338"/>
                    <a:gd name="T15" fmla="*/ 0 h 2573"/>
                    <a:gd name="T16" fmla="*/ 0 w 3338"/>
                    <a:gd name="T17" fmla="*/ 0 h 2573"/>
                    <a:gd name="T18" fmla="*/ 0 w 3338"/>
                    <a:gd name="T19" fmla="*/ 0 h 2573"/>
                    <a:gd name="T20" fmla="*/ 0 w 3338"/>
                    <a:gd name="T21" fmla="*/ 0 h 2573"/>
                    <a:gd name="T22" fmla="*/ 0 w 3338"/>
                    <a:gd name="T23" fmla="*/ 0 h 2573"/>
                    <a:gd name="T24" fmla="*/ 0 w 3338"/>
                    <a:gd name="T25" fmla="*/ 0 h 2573"/>
                    <a:gd name="T26" fmla="*/ 0 w 3338"/>
                    <a:gd name="T27" fmla="*/ 0 h 2573"/>
                    <a:gd name="T28" fmla="*/ 0 w 3338"/>
                    <a:gd name="T29" fmla="*/ 0 h 2573"/>
                    <a:gd name="T30" fmla="*/ 0 w 3338"/>
                    <a:gd name="T31" fmla="*/ 0 h 2573"/>
                    <a:gd name="T32" fmla="*/ 0 w 3338"/>
                    <a:gd name="T33" fmla="*/ 0 h 2573"/>
                    <a:gd name="T34" fmla="*/ 0 w 3338"/>
                    <a:gd name="T35" fmla="*/ 0 h 2573"/>
                    <a:gd name="T36" fmla="*/ 0 w 3338"/>
                    <a:gd name="T37" fmla="*/ 0 h 2573"/>
                    <a:gd name="T38" fmla="*/ 0 w 3338"/>
                    <a:gd name="T39" fmla="*/ 0 h 2573"/>
                    <a:gd name="T40" fmla="*/ 0 w 3338"/>
                    <a:gd name="T41" fmla="*/ 0 h 2573"/>
                    <a:gd name="T42" fmla="*/ 0 w 3338"/>
                    <a:gd name="T43" fmla="*/ 0 h 2573"/>
                    <a:gd name="T44" fmla="*/ 0 w 3338"/>
                    <a:gd name="T45" fmla="*/ 0 h 2573"/>
                    <a:gd name="T46" fmla="*/ 0 w 3338"/>
                    <a:gd name="T47" fmla="*/ 0 h 2573"/>
                    <a:gd name="T48" fmla="*/ 0 w 3338"/>
                    <a:gd name="T49" fmla="*/ 0 h 2573"/>
                    <a:gd name="T50" fmla="*/ 0 w 3338"/>
                    <a:gd name="T51" fmla="*/ 0 h 2573"/>
                    <a:gd name="T52" fmla="*/ 0 w 3338"/>
                    <a:gd name="T53" fmla="*/ 0 h 2573"/>
                    <a:gd name="T54" fmla="*/ 0 w 3338"/>
                    <a:gd name="T55" fmla="*/ 0 h 2573"/>
                    <a:gd name="T56" fmla="*/ 0 w 3338"/>
                    <a:gd name="T57" fmla="*/ 0 h 2573"/>
                    <a:gd name="T58" fmla="*/ 0 w 3338"/>
                    <a:gd name="T59" fmla="*/ 0 h 2573"/>
                    <a:gd name="T60" fmla="*/ 0 w 3338"/>
                    <a:gd name="T61" fmla="*/ 0 h 2573"/>
                    <a:gd name="T62" fmla="*/ 0 w 3338"/>
                    <a:gd name="T63" fmla="*/ 0 h 2573"/>
                    <a:gd name="T64" fmla="*/ 0 w 3338"/>
                    <a:gd name="T65" fmla="*/ 0 h 2573"/>
                    <a:gd name="T66" fmla="*/ 0 w 3338"/>
                    <a:gd name="T67" fmla="*/ 0 h 2573"/>
                    <a:gd name="T68" fmla="*/ 0 w 3338"/>
                    <a:gd name="T69" fmla="*/ 0 h 2573"/>
                    <a:gd name="T70" fmla="*/ 0 w 3338"/>
                    <a:gd name="T71" fmla="*/ 0 h 2573"/>
                    <a:gd name="T72" fmla="*/ 0 w 3338"/>
                    <a:gd name="T73" fmla="*/ 0 h 2573"/>
                    <a:gd name="T74" fmla="*/ 0 w 3338"/>
                    <a:gd name="T75" fmla="*/ 0 h 2573"/>
                    <a:gd name="T76" fmla="*/ 0 w 3338"/>
                    <a:gd name="T77" fmla="*/ 0 h 2573"/>
                    <a:gd name="T78" fmla="*/ 0 w 3338"/>
                    <a:gd name="T79" fmla="*/ 0 h 2573"/>
                    <a:gd name="T80" fmla="*/ 0 w 3338"/>
                    <a:gd name="T81" fmla="*/ 0 h 2573"/>
                    <a:gd name="T82" fmla="*/ 0 w 3338"/>
                    <a:gd name="T83" fmla="*/ 0 h 2573"/>
                    <a:gd name="T84" fmla="*/ 0 w 3338"/>
                    <a:gd name="T85" fmla="*/ 0 h 2573"/>
                    <a:gd name="T86" fmla="*/ 0 w 3338"/>
                    <a:gd name="T87" fmla="*/ 0 h 2573"/>
                    <a:gd name="T88" fmla="*/ 0 w 3338"/>
                    <a:gd name="T89" fmla="*/ 0 h 2573"/>
                    <a:gd name="T90" fmla="*/ 0 w 3338"/>
                    <a:gd name="T91" fmla="*/ 0 h 2573"/>
                    <a:gd name="T92" fmla="*/ 0 w 3338"/>
                    <a:gd name="T93" fmla="*/ 0 h 2573"/>
                    <a:gd name="T94" fmla="*/ 0 w 3338"/>
                    <a:gd name="T95" fmla="*/ 0 h 2573"/>
                    <a:gd name="T96" fmla="*/ 0 w 3338"/>
                    <a:gd name="T97" fmla="*/ 0 h 2573"/>
                    <a:gd name="T98" fmla="*/ 0 w 3338"/>
                    <a:gd name="T99" fmla="*/ 0 h 2573"/>
                    <a:gd name="T100" fmla="*/ 0 w 3338"/>
                    <a:gd name="T101" fmla="*/ 0 h 2573"/>
                    <a:gd name="T102" fmla="*/ 0 w 3338"/>
                    <a:gd name="T103" fmla="*/ 0 h 2573"/>
                    <a:gd name="T104" fmla="*/ 0 w 3338"/>
                    <a:gd name="T105" fmla="*/ 0 h 2573"/>
                    <a:gd name="T106" fmla="*/ 0 w 3338"/>
                    <a:gd name="T107" fmla="*/ 0 h 2573"/>
                    <a:gd name="T108" fmla="*/ 0 w 3338"/>
                    <a:gd name="T109" fmla="*/ 0 h 2573"/>
                    <a:gd name="T110" fmla="*/ 0 w 3338"/>
                    <a:gd name="T111" fmla="*/ 0 h 2573"/>
                    <a:gd name="T112" fmla="*/ 0 w 3338"/>
                    <a:gd name="T113" fmla="*/ 0 h 2573"/>
                    <a:gd name="T114" fmla="*/ 0 w 3338"/>
                    <a:gd name="T115" fmla="*/ 0 h 2573"/>
                    <a:gd name="T116" fmla="*/ 0 w 3338"/>
                    <a:gd name="T117" fmla="*/ 0 h 2573"/>
                    <a:gd name="T118" fmla="*/ 0 w 3338"/>
                    <a:gd name="T119" fmla="*/ 0 h 2573"/>
                    <a:gd name="T120" fmla="*/ 0 w 3338"/>
                    <a:gd name="T121" fmla="*/ 0 h 257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38"/>
                    <a:gd name="T184" fmla="*/ 0 h 2573"/>
                    <a:gd name="T185" fmla="*/ 3338 w 3338"/>
                    <a:gd name="T186" fmla="*/ 2573 h 257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38" h="2573">
                      <a:moveTo>
                        <a:pt x="208" y="28"/>
                      </a:moveTo>
                      <a:lnTo>
                        <a:pt x="191" y="71"/>
                      </a:lnTo>
                      <a:lnTo>
                        <a:pt x="166" y="122"/>
                      </a:lnTo>
                      <a:lnTo>
                        <a:pt x="138" y="172"/>
                      </a:lnTo>
                      <a:lnTo>
                        <a:pt x="109" y="219"/>
                      </a:lnTo>
                      <a:lnTo>
                        <a:pt x="83" y="262"/>
                      </a:lnTo>
                      <a:lnTo>
                        <a:pt x="62" y="294"/>
                      </a:lnTo>
                      <a:lnTo>
                        <a:pt x="0" y="254"/>
                      </a:lnTo>
                      <a:lnTo>
                        <a:pt x="20" y="223"/>
                      </a:lnTo>
                      <a:lnTo>
                        <a:pt x="46" y="181"/>
                      </a:lnTo>
                      <a:lnTo>
                        <a:pt x="73" y="135"/>
                      </a:lnTo>
                      <a:lnTo>
                        <a:pt x="99" y="88"/>
                      </a:lnTo>
                      <a:lnTo>
                        <a:pt x="122" y="44"/>
                      </a:lnTo>
                      <a:lnTo>
                        <a:pt x="140" y="0"/>
                      </a:lnTo>
                      <a:lnTo>
                        <a:pt x="208" y="28"/>
                      </a:lnTo>
                      <a:close/>
                      <a:moveTo>
                        <a:pt x="68" y="448"/>
                      </a:moveTo>
                      <a:lnTo>
                        <a:pt x="79" y="453"/>
                      </a:lnTo>
                      <a:lnTo>
                        <a:pt x="67" y="449"/>
                      </a:lnTo>
                      <a:lnTo>
                        <a:pt x="93" y="453"/>
                      </a:lnTo>
                      <a:lnTo>
                        <a:pt x="119" y="455"/>
                      </a:lnTo>
                      <a:lnTo>
                        <a:pt x="132" y="458"/>
                      </a:lnTo>
                      <a:lnTo>
                        <a:pt x="116" y="530"/>
                      </a:lnTo>
                      <a:lnTo>
                        <a:pt x="113" y="529"/>
                      </a:lnTo>
                      <a:lnTo>
                        <a:pt x="84" y="526"/>
                      </a:lnTo>
                      <a:lnTo>
                        <a:pt x="57" y="523"/>
                      </a:lnTo>
                      <a:cubicBezTo>
                        <a:pt x="53" y="522"/>
                        <a:pt x="49" y="521"/>
                        <a:pt x="45" y="519"/>
                      </a:cubicBezTo>
                      <a:lnTo>
                        <a:pt x="35" y="514"/>
                      </a:lnTo>
                      <a:lnTo>
                        <a:pt x="68" y="448"/>
                      </a:lnTo>
                      <a:close/>
                      <a:moveTo>
                        <a:pt x="240" y="686"/>
                      </a:moveTo>
                      <a:lnTo>
                        <a:pt x="239" y="701"/>
                      </a:lnTo>
                      <a:lnTo>
                        <a:pt x="237" y="800"/>
                      </a:lnTo>
                      <a:lnTo>
                        <a:pt x="235" y="850"/>
                      </a:lnTo>
                      <a:lnTo>
                        <a:pt x="230" y="901"/>
                      </a:lnTo>
                      <a:lnTo>
                        <a:pt x="222" y="951"/>
                      </a:lnTo>
                      <a:lnTo>
                        <a:pt x="213" y="989"/>
                      </a:lnTo>
                      <a:lnTo>
                        <a:pt x="141" y="971"/>
                      </a:lnTo>
                      <a:lnTo>
                        <a:pt x="149" y="940"/>
                      </a:lnTo>
                      <a:lnTo>
                        <a:pt x="156" y="894"/>
                      </a:lnTo>
                      <a:lnTo>
                        <a:pt x="160" y="847"/>
                      </a:lnTo>
                      <a:lnTo>
                        <a:pt x="162" y="799"/>
                      </a:lnTo>
                      <a:lnTo>
                        <a:pt x="165" y="698"/>
                      </a:lnTo>
                      <a:lnTo>
                        <a:pt x="166" y="683"/>
                      </a:lnTo>
                      <a:lnTo>
                        <a:pt x="240" y="686"/>
                      </a:lnTo>
                      <a:close/>
                      <a:moveTo>
                        <a:pt x="78" y="1129"/>
                      </a:moveTo>
                      <a:lnTo>
                        <a:pt x="78" y="1130"/>
                      </a:lnTo>
                      <a:lnTo>
                        <a:pt x="79" y="1117"/>
                      </a:lnTo>
                      <a:lnTo>
                        <a:pt x="85" y="1182"/>
                      </a:lnTo>
                      <a:lnTo>
                        <a:pt x="85" y="1192"/>
                      </a:lnTo>
                      <a:lnTo>
                        <a:pt x="11" y="1196"/>
                      </a:lnTo>
                      <a:lnTo>
                        <a:pt x="11" y="1189"/>
                      </a:lnTo>
                      <a:lnTo>
                        <a:pt x="5" y="1123"/>
                      </a:lnTo>
                      <a:cubicBezTo>
                        <a:pt x="5" y="1119"/>
                        <a:pt x="5" y="1115"/>
                        <a:pt x="6" y="1110"/>
                      </a:cubicBezTo>
                      <a:lnTo>
                        <a:pt x="78" y="1129"/>
                      </a:lnTo>
                      <a:close/>
                      <a:moveTo>
                        <a:pt x="114" y="1370"/>
                      </a:moveTo>
                      <a:lnTo>
                        <a:pt x="138" y="1381"/>
                      </a:lnTo>
                      <a:lnTo>
                        <a:pt x="167" y="1393"/>
                      </a:lnTo>
                      <a:cubicBezTo>
                        <a:pt x="169" y="1394"/>
                        <a:pt x="170" y="1395"/>
                        <a:pt x="172" y="1396"/>
                      </a:cubicBezTo>
                      <a:lnTo>
                        <a:pt x="184" y="1404"/>
                      </a:lnTo>
                      <a:cubicBezTo>
                        <a:pt x="188" y="1406"/>
                        <a:pt x="190" y="1408"/>
                        <a:pt x="193" y="1411"/>
                      </a:cubicBezTo>
                      <a:lnTo>
                        <a:pt x="202" y="1422"/>
                      </a:lnTo>
                      <a:cubicBezTo>
                        <a:pt x="204" y="1425"/>
                        <a:pt x="206" y="1427"/>
                        <a:pt x="207" y="1430"/>
                      </a:cubicBezTo>
                      <a:lnTo>
                        <a:pt x="230" y="1476"/>
                      </a:lnTo>
                      <a:cubicBezTo>
                        <a:pt x="231" y="1478"/>
                        <a:pt x="232" y="1479"/>
                        <a:pt x="232" y="1481"/>
                      </a:cubicBezTo>
                      <a:lnTo>
                        <a:pt x="248" y="1531"/>
                      </a:lnTo>
                      <a:lnTo>
                        <a:pt x="262" y="1585"/>
                      </a:lnTo>
                      <a:lnTo>
                        <a:pt x="276" y="1634"/>
                      </a:lnTo>
                      <a:lnTo>
                        <a:pt x="204" y="1654"/>
                      </a:lnTo>
                      <a:lnTo>
                        <a:pt x="190" y="1603"/>
                      </a:lnTo>
                      <a:lnTo>
                        <a:pt x="178" y="1554"/>
                      </a:lnTo>
                      <a:lnTo>
                        <a:pt x="162" y="1504"/>
                      </a:lnTo>
                      <a:lnTo>
                        <a:pt x="164" y="1509"/>
                      </a:lnTo>
                      <a:lnTo>
                        <a:pt x="141" y="1463"/>
                      </a:lnTo>
                      <a:lnTo>
                        <a:pt x="146" y="1471"/>
                      </a:lnTo>
                      <a:lnTo>
                        <a:pt x="136" y="1460"/>
                      </a:lnTo>
                      <a:lnTo>
                        <a:pt x="144" y="1467"/>
                      </a:lnTo>
                      <a:lnTo>
                        <a:pt x="132" y="1459"/>
                      </a:lnTo>
                      <a:lnTo>
                        <a:pt x="137" y="1462"/>
                      </a:lnTo>
                      <a:lnTo>
                        <a:pt x="108" y="1449"/>
                      </a:lnTo>
                      <a:lnTo>
                        <a:pt x="83" y="1437"/>
                      </a:lnTo>
                      <a:lnTo>
                        <a:pt x="114" y="1370"/>
                      </a:lnTo>
                      <a:close/>
                      <a:moveTo>
                        <a:pt x="308" y="1821"/>
                      </a:moveTo>
                      <a:lnTo>
                        <a:pt x="316" y="1825"/>
                      </a:lnTo>
                      <a:lnTo>
                        <a:pt x="308" y="1822"/>
                      </a:lnTo>
                      <a:lnTo>
                        <a:pt x="324" y="1826"/>
                      </a:lnTo>
                      <a:lnTo>
                        <a:pt x="318" y="1825"/>
                      </a:lnTo>
                      <a:lnTo>
                        <a:pt x="335" y="1827"/>
                      </a:lnTo>
                      <a:lnTo>
                        <a:pt x="366" y="1829"/>
                      </a:lnTo>
                      <a:lnTo>
                        <a:pt x="361" y="1903"/>
                      </a:lnTo>
                      <a:lnTo>
                        <a:pt x="327" y="1901"/>
                      </a:lnTo>
                      <a:lnTo>
                        <a:pt x="309" y="1899"/>
                      </a:lnTo>
                      <a:cubicBezTo>
                        <a:pt x="307" y="1899"/>
                        <a:pt x="305" y="1898"/>
                        <a:pt x="303" y="1898"/>
                      </a:cubicBezTo>
                      <a:lnTo>
                        <a:pt x="288" y="1893"/>
                      </a:lnTo>
                      <a:cubicBezTo>
                        <a:pt x="285" y="1892"/>
                        <a:pt x="283" y="1891"/>
                        <a:pt x="280" y="1890"/>
                      </a:cubicBezTo>
                      <a:lnTo>
                        <a:pt x="273" y="1886"/>
                      </a:lnTo>
                      <a:lnTo>
                        <a:pt x="308" y="1821"/>
                      </a:lnTo>
                      <a:close/>
                      <a:moveTo>
                        <a:pt x="393" y="1971"/>
                      </a:moveTo>
                      <a:lnTo>
                        <a:pt x="392" y="1968"/>
                      </a:lnTo>
                      <a:lnTo>
                        <a:pt x="382" y="1956"/>
                      </a:lnTo>
                      <a:lnTo>
                        <a:pt x="389" y="1962"/>
                      </a:lnTo>
                      <a:lnTo>
                        <a:pt x="376" y="1952"/>
                      </a:lnTo>
                      <a:lnTo>
                        <a:pt x="386" y="1958"/>
                      </a:lnTo>
                      <a:lnTo>
                        <a:pt x="373" y="1953"/>
                      </a:lnTo>
                      <a:lnTo>
                        <a:pt x="394" y="1954"/>
                      </a:lnTo>
                      <a:lnTo>
                        <a:pt x="381" y="1957"/>
                      </a:lnTo>
                      <a:lnTo>
                        <a:pt x="394" y="1951"/>
                      </a:lnTo>
                      <a:lnTo>
                        <a:pt x="387" y="1956"/>
                      </a:lnTo>
                      <a:lnTo>
                        <a:pt x="394" y="1949"/>
                      </a:lnTo>
                      <a:lnTo>
                        <a:pt x="388" y="1957"/>
                      </a:lnTo>
                      <a:lnTo>
                        <a:pt x="391" y="1953"/>
                      </a:lnTo>
                      <a:lnTo>
                        <a:pt x="384" y="1964"/>
                      </a:lnTo>
                      <a:lnTo>
                        <a:pt x="381" y="1974"/>
                      </a:lnTo>
                      <a:lnTo>
                        <a:pt x="376" y="1989"/>
                      </a:lnTo>
                      <a:lnTo>
                        <a:pt x="371" y="2008"/>
                      </a:lnTo>
                      <a:lnTo>
                        <a:pt x="367" y="2038"/>
                      </a:lnTo>
                      <a:lnTo>
                        <a:pt x="367" y="2032"/>
                      </a:lnTo>
                      <a:lnTo>
                        <a:pt x="367" y="2064"/>
                      </a:lnTo>
                      <a:lnTo>
                        <a:pt x="370" y="2094"/>
                      </a:lnTo>
                      <a:lnTo>
                        <a:pt x="376" y="2123"/>
                      </a:lnTo>
                      <a:lnTo>
                        <a:pt x="378" y="2132"/>
                      </a:lnTo>
                      <a:lnTo>
                        <a:pt x="305" y="2149"/>
                      </a:lnTo>
                      <a:lnTo>
                        <a:pt x="302" y="2136"/>
                      </a:lnTo>
                      <a:lnTo>
                        <a:pt x="296" y="2100"/>
                      </a:lnTo>
                      <a:lnTo>
                        <a:pt x="293" y="2064"/>
                      </a:lnTo>
                      <a:lnTo>
                        <a:pt x="293" y="2032"/>
                      </a:lnTo>
                      <a:cubicBezTo>
                        <a:pt x="293" y="2030"/>
                        <a:pt x="293" y="2028"/>
                        <a:pt x="293" y="2026"/>
                      </a:cubicBezTo>
                      <a:lnTo>
                        <a:pt x="299" y="1990"/>
                      </a:lnTo>
                      <a:lnTo>
                        <a:pt x="305" y="1966"/>
                      </a:lnTo>
                      <a:lnTo>
                        <a:pt x="312" y="1945"/>
                      </a:lnTo>
                      <a:lnTo>
                        <a:pt x="320" y="1926"/>
                      </a:lnTo>
                      <a:lnTo>
                        <a:pt x="327" y="1915"/>
                      </a:lnTo>
                      <a:cubicBezTo>
                        <a:pt x="328" y="1913"/>
                        <a:pt x="329" y="1912"/>
                        <a:pt x="330" y="1911"/>
                      </a:cubicBezTo>
                      <a:lnTo>
                        <a:pt x="337" y="1903"/>
                      </a:lnTo>
                      <a:cubicBezTo>
                        <a:pt x="339" y="1900"/>
                        <a:pt x="341" y="1898"/>
                        <a:pt x="344" y="1896"/>
                      </a:cubicBezTo>
                      <a:lnTo>
                        <a:pt x="351" y="1891"/>
                      </a:lnTo>
                      <a:cubicBezTo>
                        <a:pt x="355" y="1888"/>
                        <a:pt x="360" y="1886"/>
                        <a:pt x="364" y="1885"/>
                      </a:cubicBezTo>
                      <a:lnTo>
                        <a:pt x="378" y="1882"/>
                      </a:lnTo>
                      <a:cubicBezTo>
                        <a:pt x="385" y="1880"/>
                        <a:pt x="392" y="1881"/>
                        <a:pt x="399" y="1883"/>
                      </a:cubicBezTo>
                      <a:lnTo>
                        <a:pt x="412" y="1888"/>
                      </a:lnTo>
                      <a:cubicBezTo>
                        <a:pt x="416" y="1890"/>
                        <a:pt x="419" y="1892"/>
                        <a:pt x="422" y="1894"/>
                      </a:cubicBezTo>
                      <a:lnTo>
                        <a:pt x="435" y="1905"/>
                      </a:lnTo>
                      <a:cubicBezTo>
                        <a:pt x="438" y="1906"/>
                        <a:pt x="440" y="1909"/>
                        <a:pt x="442" y="1911"/>
                      </a:cubicBezTo>
                      <a:lnTo>
                        <a:pt x="454" y="1928"/>
                      </a:lnTo>
                      <a:lnTo>
                        <a:pt x="456" y="1930"/>
                      </a:lnTo>
                      <a:lnTo>
                        <a:pt x="393" y="1971"/>
                      </a:lnTo>
                      <a:close/>
                      <a:moveTo>
                        <a:pt x="467" y="2217"/>
                      </a:moveTo>
                      <a:lnTo>
                        <a:pt x="541" y="2213"/>
                      </a:lnTo>
                      <a:lnTo>
                        <a:pt x="545" y="2287"/>
                      </a:lnTo>
                      <a:lnTo>
                        <a:pt x="471" y="2291"/>
                      </a:lnTo>
                      <a:lnTo>
                        <a:pt x="467" y="2217"/>
                      </a:lnTo>
                      <a:close/>
                      <a:moveTo>
                        <a:pt x="762" y="2196"/>
                      </a:moveTo>
                      <a:lnTo>
                        <a:pt x="789" y="2194"/>
                      </a:lnTo>
                      <a:lnTo>
                        <a:pt x="820" y="2188"/>
                      </a:lnTo>
                      <a:lnTo>
                        <a:pt x="842" y="2181"/>
                      </a:lnTo>
                      <a:lnTo>
                        <a:pt x="837" y="2183"/>
                      </a:lnTo>
                      <a:lnTo>
                        <a:pt x="860" y="2172"/>
                      </a:lnTo>
                      <a:lnTo>
                        <a:pt x="875" y="2162"/>
                      </a:lnTo>
                      <a:lnTo>
                        <a:pt x="892" y="2150"/>
                      </a:lnTo>
                      <a:lnTo>
                        <a:pt x="912" y="2135"/>
                      </a:lnTo>
                      <a:lnTo>
                        <a:pt x="937" y="2118"/>
                      </a:lnTo>
                      <a:lnTo>
                        <a:pt x="968" y="2099"/>
                      </a:lnTo>
                      <a:lnTo>
                        <a:pt x="1010" y="2082"/>
                      </a:lnTo>
                      <a:lnTo>
                        <a:pt x="1022" y="2078"/>
                      </a:lnTo>
                      <a:lnTo>
                        <a:pt x="1043" y="2149"/>
                      </a:lnTo>
                      <a:lnTo>
                        <a:pt x="1038" y="2150"/>
                      </a:lnTo>
                      <a:lnTo>
                        <a:pt x="1006" y="2164"/>
                      </a:lnTo>
                      <a:lnTo>
                        <a:pt x="979" y="2179"/>
                      </a:lnTo>
                      <a:lnTo>
                        <a:pt x="956" y="2194"/>
                      </a:lnTo>
                      <a:lnTo>
                        <a:pt x="936" y="2209"/>
                      </a:lnTo>
                      <a:lnTo>
                        <a:pt x="915" y="2225"/>
                      </a:lnTo>
                      <a:lnTo>
                        <a:pt x="891" y="2240"/>
                      </a:lnTo>
                      <a:lnTo>
                        <a:pt x="869" y="2250"/>
                      </a:lnTo>
                      <a:cubicBezTo>
                        <a:pt x="867" y="2251"/>
                        <a:pt x="865" y="2252"/>
                        <a:pt x="864" y="2252"/>
                      </a:cubicBezTo>
                      <a:lnTo>
                        <a:pt x="833" y="2261"/>
                      </a:lnTo>
                      <a:lnTo>
                        <a:pt x="797" y="2267"/>
                      </a:lnTo>
                      <a:lnTo>
                        <a:pt x="769" y="2270"/>
                      </a:lnTo>
                      <a:lnTo>
                        <a:pt x="762" y="2196"/>
                      </a:lnTo>
                      <a:close/>
                      <a:moveTo>
                        <a:pt x="1247" y="2036"/>
                      </a:moveTo>
                      <a:lnTo>
                        <a:pt x="1275" y="2033"/>
                      </a:lnTo>
                      <a:lnTo>
                        <a:pt x="1309" y="2029"/>
                      </a:lnTo>
                      <a:lnTo>
                        <a:pt x="1302" y="2030"/>
                      </a:lnTo>
                      <a:lnTo>
                        <a:pt x="1313" y="2027"/>
                      </a:lnTo>
                      <a:lnTo>
                        <a:pt x="1336" y="2097"/>
                      </a:lnTo>
                      <a:lnTo>
                        <a:pt x="1325" y="2101"/>
                      </a:lnTo>
                      <a:cubicBezTo>
                        <a:pt x="1323" y="2102"/>
                        <a:pt x="1320" y="2102"/>
                        <a:pt x="1318" y="2102"/>
                      </a:cubicBezTo>
                      <a:lnTo>
                        <a:pt x="1284" y="2107"/>
                      </a:lnTo>
                      <a:lnTo>
                        <a:pt x="1255" y="2110"/>
                      </a:lnTo>
                      <a:lnTo>
                        <a:pt x="1247" y="2036"/>
                      </a:lnTo>
                      <a:close/>
                      <a:moveTo>
                        <a:pt x="1520" y="2137"/>
                      </a:moveTo>
                      <a:lnTo>
                        <a:pt x="1528" y="2169"/>
                      </a:lnTo>
                      <a:lnTo>
                        <a:pt x="1543" y="2220"/>
                      </a:lnTo>
                      <a:cubicBezTo>
                        <a:pt x="1545" y="2226"/>
                        <a:pt x="1545" y="2232"/>
                        <a:pt x="1544" y="2237"/>
                      </a:cubicBezTo>
                      <a:lnTo>
                        <a:pt x="1531" y="2302"/>
                      </a:lnTo>
                      <a:lnTo>
                        <a:pt x="1516" y="2369"/>
                      </a:lnTo>
                      <a:lnTo>
                        <a:pt x="1511" y="2400"/>
                      </a:lnTo>
                      <a:lnTo>
                        <a:pt x="1508" y="2430"/>
                      </a:lnTo>
                      <a:lnTo>
                        <a:pt x="1508" y="2437"/>
                      </a:lnTo>
                      <a:lnTo>
                        <a:pt x="1434" y="2436"/>
                      </a:lnTo>
                      <a:lnTo>
                        <a:pt x="1434" y="2422"/>
                      </a:lnTo>
                      <a:lnTo>
                        <a:pt x="1438" y="2387"/>
                      </a:lnTo>
                      <a:lnTo>
                        <a:pt x="1444" y="2353"/>
                      </a:lnTo>
                      <a:lnTo>
                        <a:pt x="1458" y="2288"/>
                      </a:lnTo>
                      <a:lnTo>
                        <a:pt x="1471" y="2223"/>
                      </a:lnTo>
                      <a:lnTo>
                        <a:pt x="1472" y="2241"/>
                      </a:lnTo>
                      <a:lnTo>
                        <a:pt x="1456" y="2188"/>
                      </a:lnTo>
                      <a:lnTo>
                        <a:pt x="1448" y="2156"/>
                      </a:lnTo>
                      <a:lnTo>
                        <a:pt x="1520" y="2137"/>
                      </a:lnTo>
                      <a:close/>
                      <a:moveTo>
                        <a:pt x="1558" y="2341"/>
                      </a:moveTo>
                      <a:lnTo>
                        <a:pt x="1581" y="2331"/>
                      </a:lnTo>
                      <a:lnTo>
                        <a:pt x="1631" y="2315"/>
                      </a:lnTo>
                      <a:lnTo>
                        <a:pt x="1653" y="2386"/>
                      </a:lnTo>
                      <a:lnTo>
                        <a:pt x="1610" y="2400"/>
                      </a:lnTo>
                      <a:lnTo>
                        <a:pt x="1586" y="2410"/>
                      </a:lnTo>
                      <a:lnTo>
                        <a:pt x="1558" y="2341"/>
                      </a:lnTo>
                      <a:close/>
                      <a:moveTo>
                        <a:pt x="1853" y="2359"/>
                      </a:moveTo>
                      <a:lnTo>
                        <a:pt x="1871" y="2365"/>
                      </a:lnTo>
                      <a:lnTo>
                        <a:pt x="1893" y="2370"/>
                      </a:lnTo>
                      <a:lnTo>
                        <a:pt x="1919" y="2377"/>
                      </a:lnTo>
                      <a:cubicBezTo>
                        <a:pt x="1921" y="2378"/>
                        <a:pt x="1924" y="2379"/>
                        <a:pt x="1926" y="2380"/>
                      </a:cubicBezTo>
                      <a:lnTo>
                        <a:pt x="1949" y="2391"/>
                      </a:lnTo>
                      <a:lnTo>
                        <a:pt x="1992" y="2420"/>
                      </a:lnTo>
                      <a:lnTo>
                        <a:pt x="2022" y="2443"/>
                      </a:lnTo>
                      <a:lnTo>
                        <a:pt x="2043" y="2461"/>
                      </a:lnTo>
                      <a:lnTo>
                        <a:pt x="2058" y="2476"/>
                      </a:lnTo>
                      <a:lnTo>
                        <a:pt x="2068" y="2489"/>
                      </a:lnTo>
                      <a:cubicBezTo>
                        <a:pt x="2070" y="2492"/>
                        <a:pt x="2072" y="2495"/>
                        <a:pt x="2073" y="2499"/>
                      </a:cubicBezTo>
                      <a:lnTo>
                        <a:pt x="2075" y="2505"/>
                      </a:lnTo>
                      <a:cubicBezTo>
                        <a:pt x="2077" y="2511"/>
                        <a:pt x="2077" y="2519"/>
                        <a:pt x="2076" y="2525"/>
                      </a:cubicBezTo>
                      <a:lnTo>
                        <a:pt x="2075" y="2529"/>
                      </a:lnTo>
                      <a:cubicBezTo>
                        <a:pt x="2072" y="2538"/>
                        <a:pt x="2067" y="2546"/>
                        <a:pt x="2059" y="2551"/>
                      </a:cubicBezTo>
                      <a:lnTo>
                        <a:pt x="2056" y="2553"/>
                      </a:lnTo>
                      <a:cubicBezTo>
                        <a:pt x="2054" y="2555"/>
                        <a:pt x="2052" y="2556"/>
                        <a:pt x="2051" y="2556"/>
                      </a:cubicBezTo>
                      <a:lnTo>
                        <a:pt x="2046" y="2558"/>
                      </a:lnTo>
                      <a:lnTo>
                        <a:pt x="2048" y="2491"/>
                      </a:lnTo>
                      <a:lnTo>
                        <a:pt x="2049" y="2492"/>
                      </a:lnTo>
                      <a:lnTo>
                        <a:pt x="2043" y="2489"/>
                      </a:lnTo>
                      <a:lnTo>
                        <a:pt x="2048" y="2491"/>
                      </a:lnTo>
                      <a:lnTo>
                        <a:pt x="2058" y="2494"/>
                      </a:lnTo>
                      <a:lnTo>
                        <a:pt x="2075" y="2499"/>
                      </a:lnTo>
                      <a:lnTo>
                        <a:pt x="2084" y="2501"/>
                      </a:lnTo>
                      <a:lnTo>
                        <a:pt x="2063" y="2573"/>
                      </a:lnTo>
                      <a:lnTo>
                        <a:pt x="2055" y="2570"/>
                      </a:lnTo>
                      <a:lnTo>
                        <a:pt x="2037" y="2565"/>
                      </a:lnTo>
                      <a:lnTo>
                        <a:pt x="2026" y="2562"/>
                      </a:lnTo>
                      <a:lnTo>
                        <a:pt x="2021" y="2561"/>
                      </a:lnTo>
                      <a:cubicBezTo>
                        <a:pt x="2019" y="2560"/>
                        <a:pt x="2017" y="2559"/>
                        <a:pt x="2015" y="2558"/>
                      </a:cubicBezTo>
                      <a:lnTo>
                        <a:pt x="2014" y="2558"/>
                      </a:lnTo>
                      <a:cubicBezTo>
                        <a:pt x="2001" y="2551"/>
                        <a:pt x="1993" y="2538"/>
                        <a:pt x="1994" y="2524"/>
                      </a:cubicBezTo>
                      <a:cubicBezTo>
                        <a:pt x="1994" y="2509"/>
                        <a:pt x="2003" y="2496"/>
                        <a:pt x="2016" y="2491"/>
                      </a:cubicBezTo>
                      <a:lnTo>
                        <a:pt x="2020" y="2489"/>
                      </a:lnTo>
                      <a:lnTo>
                        <a:pt x="2015" y="2492"/>
                      </a:lnTo>
                      <a:lnTo>
                        <a:pt x="2018" y="2490"/>
                      </a:lnTo>
                      <a:lnTo>
                        <a:pt x="2002" y="2511"/>
                      </a:lnTo>
                      <a:lnTo>
                        <a:pt x="2003" y="2507"/>
                      </a:lnTo>
                      <a:lnTo>
                        <a:pt x="2004" y="2528"/>
                      </a:lnTo>
                      <a:lnTo>
                        <a:pt x="2002" y="2522"/>
                      </a:lnTo>
                      <a:lnTo>
                        <a:pt x="2007" y="2532"/>
                      </a:lnTo>
                      <a:lnTo>
                        <a:pt x="2004" y="2527"/>
                      </a:lnTo>
                      <a:lnTo>
                        <a:pt x="1995" y="2517"/>
                      </a:lnTo>
                      <a:lnTo>
                        <a:pt x="1977" y="2502"/>
                      </a:lnTo>
                      <a:lnTo>
                        <a:pt x="1950" y="2482"/>
                      </a:lnTo>
                      <a:lnTo>
                        <a:pt x="1916" y="2458"/>
                      </a:lnTo>
                      <a:lnTo>
                        <a:pt x="1893" y="2446"/>
                      </a:lnTo>
                      <a:lnTo>
                        <a:pt x="1900" y="2449"/>
                      </a:lnTo>
                      <a:lnTo>
                        <a:pt x="1876" y="2443"/>
                      </a:lnTo>
                      <a:lnTo>
                        <a:pt x="1847" y="2436"/>
                      </a:lnTo>
                      <a:lnTo>
                        <a:pt x="1828" y="2429"/>
                      </a:lnTo>
                      <a:lnTo>
                        <a:pt x="1853" y="2359"/>
                      </a:lnTo>
                      <a:close/>
                      <a:moveTo>
                        <a:pt x="2280" y="2480"/>
                      </a:moveTo>
                      <a:lnTo>
                        <a:pt x="2304" y="2474"/>
                      </a:lnTo>
                      <a:lnTo>
                        <a:pt x="2318" y="2469"/>
                      </a:lnTo>
                      <a:lnTo>
                        <a:pt x="2328" y="2465"/>
                      </a:lnTo>
                      <a:lnTo>
                        <a:pt x="2336" y="2461"/>
                      </a:lnTo>
                      <a:lnTo>
                        <a:pt x="2331" y="2464"/>
                      </a:lnTo>
                      <a:lnTo>
                        <a:pt x="2337" y="2460"/>
                      </a:lnTo>
                      <a:lnTo>
                        <a:pt x="2329" y="2467"/>
                      </a:lnTo>
                      <a:lnTo>
                        <a:pt x="2330" y="2466"/>
                      </a:lnTo>
                      <a:lnTo>
                        <a:pt x="2387" y="2513"/>
                      </a:lnTo>
                      <a:lnTo>
                        <a:pt x="2386" y="2515"/>
                      </a:lnTo>
                      <a:cubicBezTo>
                        <a:pt x="2384" y="2518"/>
                        <a:pt x="2381" y="2520"/>
                        <a:pt x="2378" y="2522"/>
                      </a:cubicBezTo>
                      <a:lnTo>
                        <a:pt x="2372" y="2526"/>
                      </a:lnTo>
                      <a:cubicBezTo>
                        <a:pt x="2371" y="2527"/>
                        <a:pt x="2369" y="2528"/>
                        <a:pt x="2367" y="2529"/>
                      </a:cubicBezTo>
                      <a:lnTo>
                        <a:pt x="2356" y="2534"/>
                      </a:lnTo>
                      <a:lnTo>
                        <a:pt x="2341" y="2540"/>
                      </a:lnTo>
                      <a:lnTo>
                        <a:pt x="2324" y="2545"/>
                      </a:lnTo>
                      <a:lnTo>
                        <a:pt x="2300" y="2552"/>
                      </a:lnTo>
                      <a:lnTo>
                        <a:pt x="2280" y="2480"/>
                      </a:lnTo>
                      <a:close/>
                      <a:moveTo>
                        <a:pt x="2447" y="2285"/>
                      </a:moveTo>
                      <a:lnTo>
                        <a:pt x="2449" y="2281"/>
                      </a:lnTo>
                      <a:lnTo>
                        <a:pt x="2452" y="2276"/>
                      </a:lnTo>
                      <a:lnTo>
                        <a:pt x="2455" y="2272"/>
                      </a:lnTo>
                      <a:lnTo>
                        <a:pt x="2451" y="2279"/>
                      </a:lnTo>
                      <a:lnTo>
                        <a:pt x="2463" y="2248"/>
                      </a:lnTo>
                      <a:lnTo>
                        <a:pt x="2477" y="2214"/>
                      </a:lnTo>
                      <a:lnTo>
                        <a:pt x="2485" y="2186"/>
                      </a:lnTo>
                      <a:lnTo>
                        <a:pt x="2483" y="2195"/>
                      </a:lnTo>
                      <a:lnTo>
                        <a:pt x="2484" y="2179"/>
                      </a:lnTo>
                      <a:lnTo>
                        <a:pt x="2484" y="2186"/>
                      </a:lnTo>
                      <a:lnTo>
                        <a:pt x="2482" y="2170"/>
                      </a:lnTo>
                      <a:lnTo>
                        <a:pt x="2486" y="2182"/>
                      </a:lnTo>
                      <a:lnTo>
                        <a:pt x="2479" y="2169"/>
                      </a:lnTo>
                      <a:lnTo>
                        <a:pt x="2486" y="2179"/>
                      </a:lnTo>
                      <a:lnTo>
                        <a:pt x="2476" y="2169"/>
                      </a:lnTo>
                      <a:lnTo>
                        <a:pt x="2485" y="2175"/>
                      </a:lnTo>
                      <a:lnTo>
                        <a:pt x="2458" y="2161"/>
                      </a:lnTo>
                      <a:lnTo>
                        <a:pt x="2431" y="2150"/>
                      </a:lnTo>
                      <a:cubicBezTo>
                        <a:pt x="2429" y="2149"/>
                        <a:pt x="2427" y="2148"/>
                        <a:pt x="2425" y="2147"/>
                      </a:cubicBezTo>
                      <a:lnTo>
                        <a:pt x="2399" y="2129"/>
                      </a:lnTo>
                      <a:cubicBezTo>
                        <a:pt x="2397" y="2128"/>
                        <a:pt x="2394" y="2126"/>
                        <a:pt x="2393" y="2124"/>
                      </a:cubicBezTo>
                      <a:lnTo>
                        <a:pt x="2372" y="2103"/>
                      </a:lnTo>
                      <a:lnTo>
                        <a:pt x="2426" y="2052"/>
                      </a:lnTo>
                      <a:lnTo>
                        <a:pt x="2446" y="2073"/>
                      </a:lnTo>
                      <a:lnTo>
                        <a:pt x="2440" y="2068"/>
                      </a:lnTo>
                      <a:lnTo>
                        <a:pt x="2466" y="2085"/>
                      </a:lnTo>
                      <a:lnTo>
                        <a:pt x="2460" y="2082"/>
                      </a:lnTo>
                      <a:lnTo>
                        <a:pt x="2492" y="2095"/>
                      </a:lnTo>
                      <a:lnTo>
                        <a:pt x="2519" y="2109"/>
                      </a:lnTo>
                      <a:cubicBezTo>
                        <a:pt x="2522" y="2111"/>
                        <a:pt x="2525" y="2113"/>
                        <a:pt x="2528" y="2116"/>
                      </a:cubicBezTo>
                      <a:lnTo>
                        <a:pt x="2538" y="2125"/>
                      </a:lnTo>
                      <a:cubicBezTo>
                        <a:pt x="2541" y="2128"/>
                        <a:pt x="2543" y="2131"/>
                        <a:pt x="2545" y="2135"/>
                      </a:cubicBezTo>
                      <a:lnTo>
                        <a:pt x="2551" y="2147"/>
                      </a:lnTo>
                      <a:cubicBezTo>
                        <a:pt x="2553" y="2151"/>
                        <a:pt x="2555" y="2155"/>
                        <a:pt x="2555" y="2159"/>
                      </a:cubicBezTo>
                      <a:lnTo>
                        <a:pt x="2558" y="2174"/>
                      </a:lnTo>
                      <a:cubicBezTo>
                        <a:pt x="2558" y="2176"/>
                        <a:pt x="2558" y="2179"/>
                        <a:pt x="2558" y="2181"/>
                      </a:cubicBezTo>
                      <a:lnTo>
                        <a:pt x="2558" y="2197"/>
                      </a:lnTo>
                      <a:cubicBezTo>
                        <a:pt x="2558" y="2200"/>
                        <a:pt x="2557" y="2203"/>
                        <a:pt x="2556" y="2206"/>
                      </a:cubicBezTo>
                      <a:lnTo>
                        <a:pt x="2546" y="2243"/>
                      </a:lnTo>
                      <a:lnTo>
                        <a:pt x="2532" y="2274"/>
                      </a:lnTo>
                      <a:lnTo>
                        <a:pt x="2520" y="2306"/>
                      </a:lnTo>
                      <a:cubicBezTo>
                        <a:pt x="2519" y="2308"/>
                        <a:pt x="2518" y="2311"/>
                        <a:pt x="2516" y="2313"/>
                      </a:cubicBezTo>
                      <a:lnTo>
                        <a:pt x="2517" y="2312"/>
                      </a:lnTo>
                      <a:lnTo>
                        <a:pt x="2515" y="2316"/>
                      </a:lnTo>
                      <a:lnTo>
                        <a:pt x="2513" y="2320"/>
                      </a:lnTo>
                      <a:lnTo>
                        <a:pt x="2447" y="2285"/>
                      </a:lnTo>
                      <a:close/>
                      <a:moveTo>
                        <a:pt x="2261" y="1983"/>
                      </a:moveTo>
                      <a:lnTo>
                        <a:pt x="2239" y="1969"/>
                      </a:lnTo>
                      <a:cubicBezTo>
                        <a:pt x="2224" y="1960"/>
                        <a:pt x="2218" y="1942"/>
                        <a:pt x="2223" y="1926"/>
                      </a:cubicBezTo>
                      <a:lnTo>
                        <a:pt x="2235" y="1890"/>
                      </a:lnTo>
                      <a:lnTo>
                        <a:pt x="2238" y="1880"/>
                      </a:lnTo>
                      <a:lnTo>
                        <a:pt x="2309" y="1902"/>
                      </a:lnTo>
                      <a:lnTo>
                        <a:pt x="2306" y="1913"/>
                      </a:lnTo>
                      <a:lnTo>
                        <a:pt x="2294" y="1949"/>
                      </a:lnTo>
                      <a:lnTo>
                        <a:pt x="2278" y="1906"/>
                      </a:lnTo>
                      <a:lnTo>
                        <a:pt x="2300" y="1919"/>
                      </a:lnTo>
                      <a:lnTo>
                        <a:pt x="2261" y="1983"/>
                      </a:lnTo>
                      <a:close/>
                      <a:moveTo>
                        <a:pt x="2379" y="1752"/>
                      </a:moveTo>
                      <a:lnTo>
                        <a:pt x="2385" y="1739"/>
                      </a:lnTo>
                      <a:lnTo>
                        <a:pt x="2400" y="1711"/>
                      </a:lnTo>
                      <a:cubicBezTo>
                        <a:pt x="2401" y="1709"/>
                        <a:pt x="2403" y="1706"/>
                        <a:pt x="2405" y="1704"/>
                      </a:cubicBezTo>
                      <a:lnTo>
                        <a:pt x="2425" y="1682"/>
                      </a:lnTo>
                      <a:cubicBezTo>
                        <a:pt x="2428" y="1678"/>
                        <a:pt x="2432" y="1675"/>
                        <a:pt x="2436" y="1673"/>
                      </a:cubicBezTo>
                      <a:lnTo>
                        <a:pt x="2459" y="1662"/>
                      </a:lnTo>
                      <a:cubicBezTo>
                        <a:pt x="2461" y="1661"/>
                        <a:pt x="2464" y="1660"/>
                        <a:pt x="2466" y="1659"/>
                      </a:cubicBezTo>
                      <a:lnTo>
                        <a:pt x="2491" y="1653"/>
                      </a:lnTo>
                      <a:lnTo>
                        <a:pt x="2517" y="1646"/>
                      </a:lnTo>
                      <a:lnTo>
                        <a:pt x="2539" y="1638"/>
                      </a:lnTo>
                      <a:lnTo>
                        <a:pt x="2573" y="1621"/>
                      </a:lnTo>
                      <a:lnTo>
                        <a:pt x="2608" y="1600"/>
                      </a:lnTo>
                      <a:lnTo>
                        <a:pt x="2634" y="1584"/>
                      </a:lnTo>
                      <a:lnTo>
                        <a:pt x="2674" y="1646"/>
                      </a:lnTo>
                      <a:lnTo>
                        <a:pt x="2645" y="1664"/>
                      </a:lnTo>
                      <a:lnTo>
                        <a:pt x="2607" y="1687"/>
                      </a:lnTo>
                      <a:lnTo>
                        <a:pt x="2564" y="1709"/>
                      </a:lnTo>
                      <a:lnTo>
                        <a:pt x="2534" y="1719"/>
                      </a:lnTo>
                      <a:lnTo>
                        <a:pt x="2510" y="1724"/>
                      </a:lnTo>
                      <a:lnTo>
                        <a:pt x="2485" y="1731"/>
                      </a:lnTo>
                      <a:lnTo>
                        <a:pt x="2492" y="1728"/>
                      </a:lnTo>
                      <a:lnTo>
                        <a:pt x="2469" y="1740"/>
                      </a:lnTo>
                      <a:lnTo>
                        <a:pt x="2480" y="1731"/>
                      </a:lnTo>
                      <a:lnTo>
                        <a:pt x="2460" y="1754"/>
                      </a:lnTo>
                      <a:lnTo>
                        <a:pt x="2465" y="1747"/>
                      </a:lnTo>
                      <a:lnTo>
                        <a:pt x="2451" y="1773"/>
                      </a:lnTo>
                      <a:lnTo>
                        <a:pt x="2445" y="1785"/>
                      </a:lnTo>
                      <a:lnTo>
                        <a:pt x="2379" y="1752"/>
                      </a:lnTo>
                      <a:close/>
                      <a:moveTo>
                        <a:pt x="2822" y="1482"/>
                      </a:moveTo>
                      <a:lnTo>
                        <a:pt x="2848" y="1457"/>
                      </a:lnTo>
                      <a:lnTo>
                        <a:pt x="2875" y="1431"/>
                      </a:lnTo>
                      <a:lnTo>
                        <a:pt x="2877" y="1429"/>
                      </a:lnTo>
                      <a:lnTo>
                        <a:pt x="2926" y="1485"/>
                      </a:lnTo>
                      <a:lnTo>
                        <a:pt x="2900" y="1510"/>
                      </a:lnTo>
                      <a:lnTo>
                        <a:pt x="2875" y="1535"/>
                      </a:lnTo>
                      <a:lnTo>
                        <a:pt x="2822" y="1482"/>
                      </a:lnTo>
                      <a:close/>
                      <a:moveTo>
                        <a:pt x="3085" y="1313"/>
                      </a:moveTo>
                      <a:lnTo>
                        <a:pt x="3103" y="1309"/>
                      </a:lnTo>
                      <a:lnTo>
                        <a:pt x="3134" y="1303"/>
                      </a:lnTo>
                      <a:lnTo>
                        <a:pt x="3168" y="1298"/>
                      </a:lnTo>
                      <a:lnTo>
                        <a:pt x="3206" y="1293"/>
                      </a:lnTo>
                      <a:lnTo>
                        <a:pt x="3248" y="1288"/>
                      </a:lnTo>
                      <a:lnTo>
                        <a:pt x="3294" y="1282"/>
                      </a:lnTo>
                      <a:lnTo>
                        <a:pt x="3267" y="1339"/>
                      </a:lnTo>
                      <a:lnTo>
                        <a:pt x="3250" y="1312"/>
                      </a:lnTo>
                      <a:lnTo>
                        <a:pt x="3234" y="1291"/>
                      </a:lnTo>
                      <a:lnTo>
                        <a:pt x="3218" y="1274"/>
                      </a:lnTo>
                      <a:lnTo>
                        <a:pt x="3269" y="1220"/>
                      </a:lnTo>
                      <a:lnTo>
                        <a:pt x="3274" y="1225"/>
                      </a:lnTo>
                      <a:lnTo>
                        <a:pt x="3293" y="1246"/>
                      </a:lnTo>
                      <a:lnTo>
                        <a:pt x="3312" y="1271"/>
                      </a:lnTo>
                      <a:lnTo>
                        <a:pt x="3329" y="1298"/>
                      </a:lnTo>
                      <a:cubicBezTo>
                        <a:pt x="3337" y="1309"/>
                        <a:pt x="3338" y="1322"/>
                        <a:pt x="3332" y="1334"/>
                      </a:cubicBezTo>
                      <a:cubicBezTo>
                        <a:pt x="3327" y="1346"/>
                        <a:pt x="3316" y="1354"/>
                        <a:pt x="3303" y="1355"/>
                      </a:cubicBezTo>
                      <a:lnTo>
                        <a:pt x="3257" y="1361"/>
                      </a:lnTo>
                      <a:lnTo>
                        <a:pt x="3216" y="1366"/>
                      </a:lnTo>
                      <a:lnTo>
                        <a:pt x="3180" y="1371"/>
                      </a:lnTo>
                      <a:lnTo>
                        <a:pt x="3148" y="1376"/>
                      </a:lnTo>
                      <a:lnTo>
                        <a:pt x="3119" y="1381"/>
                      </a:lnTo>
                      <a:lnTo>
                        <a:pt x="3102" y="1385"/>
                      </a:lnTo>
                      <a:lnTo>
                        <a:pt x="3085" y="1313"/>
                      </a:lnTo>
                      <a:close/>
                      <a:moveTo>
                        <a:pt x="3035" y="1205"/>
                      </a:moveTo>
                      <a:lnTo>
                        <a:pt x="3002" y="1201"/>
                      </a:lnTo>
                      <a:lnTo>
                        <a:pt x="2961" y="1194"/>
                      </a:lnTo>
                      <a:lnTo>
                        <a:pt x="2973" y="1121"/>
                      </a:lnTo>
                      <a:lnTo>
                        <a:pt x="3012" y="1127"/>
                      </a:lnTo>
                      <a:lnTo>
                        <a:pt x="3045" y="1132"/>
                      </a:lnTo>
                      <a:lnTo>
                        <a:pt x="3035" y="1205"/>
                      </a:lnTo>
                      <a:close/>
                      <a:moveTo>
                        <a:pt x="3103" y="1038"/>
                      </a:moveTo>
                      <a:lnTo>
                        <a:pt x="3112" y="1034"/>
                      </a:lnTo>
                      <a:lnTo>
                        <a:pt x="3103" y="1040"/>
                      </a:lnTo>
                      <a:lnTo>
                        <a:pt x="3112" y="1031"/>
                      </a:lnTo>
                      <a:lnTo>
                        <a:pt x="3106" y="1039"/>
                      </a:lnTo>
                      <a:lnTo>
                        <a:pt x="3120" y="1016"/>
                      </a:lnTo>
                      <a:lnTo>
                        <a:pt x="3129" y="997"/>
                      </a:lnTo>
                      <a:lnTo>
                        <a:pt x="3143" y="951"/>
                      </a:lnTo>
                      <a:lnTo>
                        <a:pt x="3154" y="902"/>
                      </a:lnTo>
                      <a:lnTo>
                        <a:pt x="3167" y="851"/>
                      </a:lnTo>
                      <a:cubicBezTo>
                        <a:pt x="3168" y="849"/>
                        <a:pt x="3169" y="847"/>
                        <a:pt x="3170" y="845"/>
                      </a:cubicBezTo>
                      <a:lnTo>
                        <a:pt x="3176" y="830"/>
                      </a:lnTo>
                      <a:cubicBezTo>
                        <a:pt x="3177" y="828"/>
                        <a:pt x="3178" y="826"/>
                        <a:pt x="3179" y="824"/>
                      </a:cubicBezTo>
                      <a:lnTo>
                        <a:pt x="3188" y="811"/>
                      </a:lnTo>
                      <a:cubicBezTo>
                        <a:pt x="3190" y="809"/>
                        <a:pt x="3192" y="807"/>
                        <a:pt x="3194" y="805"/>
                      </a:cubicBezTo>
                      <a:lnTo>
                        <a:pt x="3217" y="783"/>
                      </a:lnTo>
                      <a:lnTo>
                        <a:pt x="3268" y="837"/>
                      </a:lnTo>
                      <a:lnTo>
                        <a:pt x="3244" y="860"/>
                      </a:lnTo>
                      <a:lnTo>
                        <a:pt x="3250" y="854"/>
                      </a:lnTo>
                      <a:lnTo>
                        <a:pt x="3241" y="867"/>
                      </a:lnTo>
                      <a:lnTo>
                        <a:pt x="3244" y="861"/>
                      </a:lnTo>
                      <a:lnTo>
                        <a:pt x="3237" y="875"/>
                      </a:lnTo>
                      <a:lnTo>
                        <a:pt x="3239" y="869"/>
                      </a:lnTo>
                      <a:lnTo>
                        <a:pt x="3227" y="919"/>
                      </a:lnTo>
                      <a:lnTo>
                        <a:pt x="3214" y="974"/>
                      </a:lnTo>
                      <a:lnTo>
                        <a:pt x="3196" y="1028"/>
                      </a:lnTo>
                      <a:lnTo>
                        <a:pt x="3183" y="1056"/>
                      </a:lnTo>
                      <a:lnTo>
                        <a:pt x="3169" y="1078"/>
                      </a:lnTo>
                      <a:cubicBezTo>
                        <a:pt x="3167" y="1081"/>
                        <a:pt x="3165" y="1083"/>
                        <a:pt x="3163" y="1085"/>
                      </a:cubicBezTo>
                      <a:lnTo>
                        <a:pt x="3154" y="1094"/>
                      </a:lnTo>
                      <a:cubicBezTo>
                        <a:pt x="3151" y="1096"/>
                        <a:pt x="3148" y="1099"/>
                        <a:pt x="3145" y="1100"/>
                      </a:cubicBezTo>
                      <a:lnTo>
                        <a:pt x="3136" y="1105"/>
                      </a:lnTo>
                      <a:lnTo>
                        <a:pt x="3103" y="1038"/>
                      </a:lnTo>
                      <a:close/>
                      <a:moveTo>
                        <a:pt x="3255" y="615"/>
                      </a:moveTo>
                      <a:lnTo>
                        <a:pt x="3254" y="585"/>
                      </a:lnTo>
                      <a:lnTo>
                        <a:pt x="3252" y="541"/>
                      </a:lnTo>
                      <a:lnTo>
                        <a:pt x="3327" y="538"/>
                      </a:lnTo>
                      <a:lnTo>
                        <a:pt x="3329" y="583"/>
                      </a:lnTo>
                      <a:lnTo>
                        <a:pt x="3329" y="613"/>
                      </a:lnTo>
                      <a:lnTo>
                        <a:pt x="3255" y="615"/>
                      </a:lnTo>
                      <a:close/>
                      <a:moveTo>
                        <a:pt x="3179" y="397"/>
                      </a:moveTo>
                      <a:lnTo>
                        <a:pt x="3150" y="386"/>
                      </a:lnTo>
                      <a:lnTo>
                        <a:pt x="3116" y="376"/>
                      </a:lnTo>
                      <a:lnTo>
                        <a:pt x="3042" y="356"/>
                      </a:lnTo>
                      <a:lnTo>
                        <a:pt x="2968" y="338"/>
                      </a:lnTo>
                      <a:lnTo>
                        <a:pt x="2935" y="330"/>
                      </a:lnTo>
                      <a:lnTo>
                        <a:pt x="2903" y="323"/>
                      </a:lnTo>
                      <a:lnTo>
                        <a:pt x="2898" y="322"/>
                      </a:lnTo>
                      <a:lnTo>
                        <a:pt x="2913" y="249"/>
                      </a:lnTo>
                      <a:lnTo>
                        <a:pt x="2920" y="251"/>
                      </a:lnTo>
                      <a:lnTo>
                        <a:pt x="2950" y="258"/>
                      </a:lnTo>
                      <a:lnTo>
                        <a:pt x="2986" y="265"/>
                      </a:lnTo>
                      <a:lnTo>
                        <a:pt x="3062" y="284"/>
                      </a:lnTo>
                      <a:lnTo>
                        <a:pt x="3139" y="305"/>
                      </a:lnTo>
                      <a:lnTo>
                        <a:pt x="3175" y="317"/>
                      </a:lnTo>
                      <a:lnTo>
                        <a:pt x="3205" y="327"/>
                      </a:lnTo>
                      <a:lnTo>
                        <a:pt x="3179" y="397"/>
                      </a:lnTo>
                      <a:close/>
                      <a:moveTo>
                        <a:pt x="2690" y="224"/>
                      </a:moveTo>
                      <a:lnTo>
                        <a:pt x="2649" y="203"/>
                      </a:lnTo>
                      <a:lnTo>
                        <a:pt x="2625" y="194"/>
                      </a:lnTo>
                      <a:lnTo>
                        <a:pt x="2654" y="125"/>
                      </a:lnTo>
                      <a:lnTo>
                        <a:pt x="2682" y="137"/>
                      </a:lnTo>
                      <a:lnTo>
                        <a:pt x="2723" y="157"/>
                      </a:lnTo>
                      <a:lnTo>
                        <a:pt x="2690" y="224"/>
                      </a:lnTo>
                      <a:close/>
                      <a:moveTo>
                        <a:pt x="2415" y="128"/>
                      </a:moveTo>
                      <a:lnTo>
                        <a:pt x="2375" y="115"/>
                      </a:lnTo>
                      <a:lnTo>
                        <a:pt x="2399" y="115"/>
                      </a:lnTo>
                      <a:lnTo>
                        <a:pt x="2348" y="133"/>
                      </a:lnTo>
                      <a:lnTo>
                        <a:pt x="2308" y="147"/>
                      </a:lnTo>
                      <a:lnTo>
                        <a:pt x="2274" y="159"/>
                      </a:lnTo>
                      <a:lnTo>
                        <a:pt x="2247" y="169"/>
                      </a:lnTo>
                      <a:lnTo>
                        <a:pt x="2225" y="176"/>
                      </a:lnTo>
                      <a:lnTo>
                        <a:pt x="2206" y="182"/>
                      </a:lnTo>
                      <a:lnTo>
                        <a:pt x="2170" y="190"/>
                      </a:lnTo>
                      <a:lnTo>
                        <a:pt x="2149" y="193"/>
                      </a:lnTo>
                      <a:lnTo>
                        <a:pt x="2147" y="193"/>
                      </a:lnTo>
                      <a:lnTo>
                        <a:pt x="2141" y="119"/>
                      </a:lnTo>
                      <a:lnTo>
                        <a:pt x="2154" y="118"/>
                      </a:lnTo>
                      <a:lnTo>
                        <a:pt x="2184" y="111"/>
                      </a:lnTo>
                      <a:lnTo>
                        <a:pt x="2201" y="106"/>
                      </a:lnTo>
                      <a:lnTo>
                        <a:pt x="2223" y="98"/>
                      </a:lnTo>
                      <a:lnTo>
                        <a:pt x="2250" y="89"/>
                      </a:lnTo>
                      <a:lnTo>
                        <a:pt x="2282" y="78"/>
                      </a:lnTo>
                      <a:lnTo>
                        <a:pt x="2324" y="62"/>
                      </a:lnTo>
                      <a:lnTo>
                        <a:pt x="2374" y="45"/>
                      </a:lnTo>
                      <a:cubicBezTo>
                        <a:pt x="2382" y="42"/>
                        <a:pt x="2390" y="42"/>
                        <a:pt x="2398" y="45"/>
                      </a:cubicBezTo>
                      <a:lnTo>
                        <a:pt x="2438" y="58"/>
                      </a:lnTo>
                      <a:lnTo>
                        <a:pt x="2415" y="128"/>
                      </a:lnTo>
                      <a:close/>
                      <a:moveTo>
                        <a:pt x="1924" y="207"/>
                      </a:moveTo>
                      <a:lnTo>
                        <a:pt x="1904" y="209"/>
                      </a:lnTo>
                      <a:lnTo>
                        <a:pt x="1870" y="212"/>
                      </a:lnTo>
                      <a:lnTo>
                        <a:pt x="1878" y="210"/>
                      </a:lnTo>
                      <a:lnTo>
                        <a:pt x="1860" y="216"/>
                      </a:lnTo>
                      <a:lnTo>
                        <a:pt x="1837" y="146"/>
                      </a:lnTo>
                      <a:lnTo>
                        <a:pt x="1855" y="140"/>
                      </a:lnTo>
                      <a:cubicBezTo>
                        <a:pt x="1858" y="139"/>
                        <a:pt x="1860" y="138"/>
                        <a:pt x="1863" y="138"/>
                      </a:cubicBezTo>
                      <a:lnTo>
                        <a:pt x="1899" y="135"/>
                      </a:lnTo>
                      <a:lnTo>
                        <a:pt x="1919" y="133"/>
                      </a:lnTo>
                      <a:lnTo>
                        <a:pt x="1924" y="207"/>
                      </a:lnTo>
                      <a:close/>
                      <a:moveTo>
                        <a:pt x="1646" y="284"/>
                      </a:moveTo>
                      <a:lnTo>
                        <a:pt x="1551" y="310"/>
                      </a:lnTo>
                      <a:lnTo>
                        <a:pt x="1443" y="337"/>
                      </a:lnTo>
                      <a:lnTo>
                        <a:pt x="1355" y="355"/>
                      </a:lnTo>
                      <a:lnTo>
                        <a:pt x="1340" y="282"/>
                      </a:lnTo>
                      <a:lnTo>
                        <a:pt x="1426" y="264"/>
                      </a:lnTo>
                      <a:lnTo>
                        <a:pt x="1532" y="238"/>
                      </a:lnTo>
                      <a:lnTo>
                        <a:pt x="1626" y="213"/>
                      </a:lnTo>
                      <a:lnTo>
                        <a:pt x="1646" y="284"/>
                      </a:lnTo>
                      <a:close/>
                      <a:moveTo>
                        <a:pt x="1133" y="392"/>
                      </a:moveTo>
                      <a:lnTo>
                        <a:pt x="1109" y="396"/>
                      </a:lnTo>
                      <a:lnTo>
                        <a:pt x="1058" y="402"/>
                      </a:lnTo>
                      <a:lnTo>
                        <a:pt x="1049" y="328"/>
                      </a:lnTo>
                      <a:lnTo>
                        <a:pt x="1099" y="322"/>
                      </a:lnTo>
                      <a:lnTo>
                        <a:pt x="1122" y="319"/>
                      </a:lnTo>
                      <a:lnTo>
                        <a:pt x="1133" y="392"/>
                      </a:lnTo>
                      <a:close/>
                      <a:moveTo>
                        <a:pt x="830" y="402"/>
                      </a:moveTo>
                      <a:lnTo>
                        <a:pt x="810" y="401"/>
                      </a:lnTo>
                      <a:lnTo>
                        <a:pt x="762" y="400"/>
                      </a:lnTo>
                      <a:lnTo>
                        <a:pt x="717" y="398"/>
                      </a:lnTo>
                      <a:lnTo>
                        <a:pt x="678" y="398"/>
                      </a:lnTo>
                      <a:lnTo>
                        <a:pt x="642" y="397"/>
                      </a:lnTo>
                      <a:lnTo>
                        <a:pt x="610" y="396"/>
                      </a:lnTo>
                      <a:lnTo>
                        <a:pt x="582" y="396"/>
                      </a:lnTo>
                      <a:lnTo>
                        <a:pt x="556" y="395"/>
                      </a:lnTo>
                      <a:lnTo>
                        <a:pt x="532" y="394"/>
                      </a:lnTo>
                      <a:lnTo>
                        <a:pt x="537" y="320"/>
                      </a:lnTo>
                      <a:lnTo>
                        <a:pt x="558" y="321"/>
                      </a:lnTo>
                      <a:lnTo>
                        <a:pt x="583" y="321"/>
                      </a:lnTo>
                      <a:lnTo>
                        <a:pt x="612" y="322"/>
                      </a:lnTo>
                      <a:lnTo>
                        <a:pt x="644" y="322"/>
                      </a:lnTo>
                      <a:lnTo>
                        <a:pt x="679" y="323"/>
                      </a:lnTo>
                      <a:lnTo>
                        <a:pt x="720" y="324"/>
                      </a:lnTo>
                      <a:lnTo>
                        <a:pt x="764" y="325"/>
                      </a:lnTo>
                      <a:lnTo>
                        <a:pt x="813" y="327"/>
                      </a:lnTo>
                      <a:lnTo>
                        <a:pt x="833" y="328"/>
                      </a:lnTo>
                      <a:lnTo>
                        <a:pt x="830" y="402"/>
                      </a:lnTo>
                      <a:close/>
                      <a:moveTo>
                        <a:pt x="341" y="246"/>
                      </a:moveTo>
                      <a:lnTo>
                        <a:pt x="337" y="239"/>
                      </a:lnTo>
                      <a:lnTo>
                        <a:pt x="312" y="191"/>
                      </a:lnTo>
                      <a:lnTo>
                        <a:pt x="307" y="181"/>
                      </a:lnTo>
                      <a:lnTo>
                        <a:pt x="372" y="145"/>
                      </a:lnTo>
                      <a:lnTo>
                        <a:pt x="379" y="157"/>
                      </a:lnTo>
                      <a:lnTo>
                        <a:pt x="403" y="205"/>
                      </a:lnTo>
                      <a:lnTo>
                        <a:pt x="407" y="212"/>
                      </a:lnTo>
                      <a:lnTo>
                        <a:pt x="341" y="246"/>
                      </a:lnTo>
                      <a:close/>
                      <a:moveTo>
                        <a:pt x="193" y="98"/>
                      </a:moveTo>
                      <a:lnTo>
                        <a:pt x="179" y="101"/>
                      </a:lnTo>
                      <a:lnTo>
                        <a:pt x="185" y="99"/>
                      </a:lnTo>
                      <a:lnTo>
                        <a:pt x="170" y="105"/>
                      </a:lnTo>
                      <a:lnTo>
                        <a:pt x="175" y="103"/>
                      </a:lnTo>
                      <a:lnTo>
                        <a:pt x="161" y="112"/>
                      </a:lnTo>
                      <a:lnTo>
                        <a:pt x="165" y="108"/>
                      </a:lnTo>
                      <a:lnTo>
                        <a:pt x="143" y="127"/>
                      </a:lnTo>
                      <a:lnTo>
                        <a:pt x="129" y="141"/>
                      </a:lnTo>
                      <a:lnTo>
                        <a:pt x="133" y="137"/>
                      </a:lnTo>
                      <a:lnTo>
                        <a:pt x="123" y="151"/>
                      </a:lnTo>
                      <a:lnTo>
                        <a:pt x="126" y="146"/>
                      </a:lnTo>
                      <a:lnTo>
                        <a:pt x="120" y="157"/>
                      </a:lnTo>
                      <a:lnTo>
                        <a:pt x="124" y="146"/>
                      </a:lnTo>
                      <a:lnTo>
                        <a:pt x="122" y="155"/>
                      </a:lnTo>
                      <a:lnTo>
                        <a:pt x="122" y="145"/>
                      </a:lnTo>
                      <a:lnTo>
                        <a:pt x="123" y="153"/>
                      </a:lnTo>
                      <a:lnTo>
                        <a:pt x="117" y="136"/>
                      </a:lnTo>
                      <a:lnTo>
                        <a:pt x="124" y="146"/>
                      </a:lnTo>
                      <a:lnTo>
                        <a:pt x="113" y="136"/>
                      </a:lnTo>
                      <a:lnTo>
                        <a:pt x="122" y="141"/>
                      </a:lnTo>
                      <a:lnTo>
                        <a:pt x="123" y="142"/>
                      </a:lnTo>
                      <a:cubicBezTo>
                        <a:pt x="139" y="149"/>
                        <a:pt x="148" y="166"/>
                        <a:pt x="144" y="183"/>
                      </a:cubicBezTo>
                      <a:cubicBezTo>
                        <a:pt x="141" y="200"/>
                        <a:pt x="126" y="213"/>
                        <a:pt x="108" y="213"/>
                      </a:cubicBezTo>
                      <a:lnTo>
                        <a:pt x="106" y="213"/>
                      </a:lnTo>
                      <a:lnTo>
                        <a:pt x="100" y="213"/>
                      </a:lnTo>
                      <a:lnTo>
                        <a:pt x="89" y="212"/>
                      </a:lnTo>
                      <a:lnTo>
                        <a:pt x="75" y="212"/>
                      </a:lnTo>
                      <a:lnTo>
                        <a:pt x="75" y="138"/>
                      </a:lnTo>
                      <a:lnTo>
                        <a:pt x="92" y="138"/>
                      </a:lnTo>
                      <a:lnTo>
                        <a:pt x="100" y="138"/>
                      </a:lnTo>
                      <a:lnTo>
                        <a:pt x="106" y="138"/>
                      </a:lnTo>
                      <a:lnTo>
                        <a:pt x="108" y="138"/>
                      </a:lnTo>
                      <a:lnTo>
                        <a:pt x="93" y="209"/>
                      </a:lnTo>
                      <a:lnTo>
                        <a:pt x="85" y="206"/>
                      </a:lnTo>
                      <a:lnTo>
                        <a:pt x="75" y="200"/>
                      </a:lnTo>
                      <a:cubicBezTo>
                        <a:pt x="71" y="197"/>
                        <a:pt x="67" y="194"/>
                        <a:pt x="64" y="190"/>
                      </a:cubicBezTo>
                      <a:lnTo>
                        <a:pt x="56" y="179"/>
                      </a:lnTo>
                      <a:cubicBezTo>
                        <a:pt x="53" y="174"/>
                        <a:pt x="50" y="168"/>
                        <a:pt x="50" y="162"/>
                      </a:cubicBezTo>
                      <a:lnTo>
                        <a:pt x="49" y="154"/>
                      </a:lnTo>
                      <a:cubicBezTo>
                        <a:pt x="48" y="151"/>
                        <a:pt x="48" y="147"/>
                        <a:pt x="49" y="144"/>
                      </a:cubicBezTo>
                      <a:lnTo>
                        <a:pt x="50" y="134"/>
                      </a:lnTo>
                      <a:cubicBezTo>
                        <a:pt x="51" y="130"/>
                        <a:pt x="52" y="126"/>
                        <a:pt x="54" y="123"/>
                      </a:cubicBezTo>
                      <a:lnTo>
                        <a:pt x="60" y="111"/>
                      </a:lnTo>
                      <a:cubicBezTo>
                        <a:pt x="61" y="110"/>
                        <a:pt x="62" y="108"/>
                        <a:pt x="63" y="106"/>
                      </a:cubicBezTo>
                      <a:lnTo>
                        <a:pt x="73" y="93"/>
                      </a:lnTo>
                      <a:cubicBezTo>
                        <a:pt x="74" y="91"/>
                        <a:pt x="75" y="90"/>
                        <a:pt x="77" y="89"/>
                      </a:cubicBezTo>
                      <a:lnTo>
                        <a:pt x="95" y="71"/>
                      </a:lnTo>
                      <a:lnTo>
                        <a:pt x="117" y="52"/>
                      </a:lnTo>
                      <a:cubicBezTo>
                        <a:pt x="118" y="51"/>
                        <a:pt x="120" y="49"/>
                        <a:pt x="121" y="48"/>
                      </a:cubicBezTo>
                      <a:lnTo>
                        <a:pt x="136" y="39"/>
                      </a:lnTo>
                      <a:cubicBezTo>
                        <a:pt x="138" y="38"/>
                        <a:pt x="139" y="37"/>
                        <a:pt x="141" y="37"/>
                      </a:cubicBezTo>
                      <a:lnTo>
                        <a:pt x="157" y="30"/>
                      </a:lnTo>
                      <a:cubicBezTo>
                        <a:pt x="159" y="29"/>
                        <a:pt x="161" y="29"/>
                        <a:pt x="163" y="28"/>
                      </a:cubicBezTo>
                      <a:lnTo>
                        <a:pt x="178" y="25"/>
                      </a:lnTo>
                      <a:lnTo>
                        <a:pt x="193" y="9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9" name="Group 55"/>
              <p:cNvGrpSpPr>
                <a:grpSpLocks/>
              </p:cNvGrpSpPr>
              <p:nvPr/>
            </p:nvGrpSpPr>
            <p:grpSpPr bwMode="auto">
              <a:xfrm>
                <a:off x="4417" y="3323"/>
                <a:ext cx="1167" cy="534"/>
                <a:chOff x="4417" y="3323"/>
                <a:chExt cx="1167" cy="534"/>
              </a:xfrm>
            </p:grpSpPr>
            <p:sp>
              <p:nvSpPr>
                <p:cNvPr id="14511" name="Freeform 53"/>
                <p:cNvSpPr>
                  <a:spLocks/>
                </p:cNvSpPr>
                <p:nvPr/>
              </p:nvSpPr>
              <p:spPr bwMode="auto">
                <a:xfrm>
                  <a:off x="4417" y="3323"/>
                  <a:ext cx="1167" cy="534"/>
                </a:xfrm>
                <a:custGeom>
                  <a:avLst/>
                  <a:gdLst>
                    <a:gd name="T0" fmla="*/ 0 w 5027"/>
                    <a:gd name="T1" fmla="*/ 0 h 2303"/>
                    <a:gd name="T2" fmla="*/ 0 w 5027"/>
                    <a:gd name="T3" fmla="*/ 0 h 2303"/>
                    <a:gd name="T4" fmla="*/ 0 w 5027"/>
                    <a:gd name="T5" fmla="*/ 0 h 2303"/>
                    <a:gd name="T6" fmla="*/ 0 w 5027"/>
                    <a:gd name="T7" fmla="*/ 0 h 2303"/>
                    <a:gd name="T8" fmla="*/ 0 w 5027"/>
                    <a:gd name="T9" fmla="*/ 0 h 2303"/>
                    <a:gd name="T10" fmla="*/ 0 w 5027"/>
                    <a:gd name="T11" fmla="*/ 0 h 2303"/>
                    <a:gd name="T12" fmla="*/ 0 w 5027"/>
                    <a:gd name="T13" fmla="*/ 0 h 2303"/>
                    <a:gd name="T14" fmla="*/ 0 w 5027"/>
                    <a:gd name="T15" fmla="*/ 0 h 2303"/>
                    <a:gd name="T16" fmla="*/ 0 w 5027"/>
                    <a:gd name="T17" fmla="*/ 0 h 2303"/>
                    <a:gd name="T18" fmla="*/ 0 w 5027"/>
                    <a:gd name="T19" fmla="*/ 0 h 2303"/>
                    <a:gd name="T20" fmla="*/ 0 w 5027"/>
                    <a:gd name="T21" fmla="*/ 0 h 2303"/>
                    <a:gd name="T22" fmla="*/ 0 w 5027"/>
                    <a:gd name="T23" fmla="*/ 0 h 2303"/>
                    <a:gd name="T24" fmla="*/ 0 w 5027"/>
                    <a:gd name="T25" fmla="*/ 0 h 2303"/>
                    <a:gd name="T26" fmla="*/ 0 w 5027"/>
                    <a:gd name="T27" fmla="*/ 0 h 2303"/>
                    <a:gd name="T28" fmla="*/ 0 w 5027"/>
                    <a:gd name="T29" fmla="*/ 0 h 2303"/>
                    <a:gd name="T30" fmla="*/ 0 w 5027"/>
                    <a:gd name="T31" fmla="*/ 0 h 2303"/>
                    <a:gd name="T32" fmla="*/ 0 w 5027"/>
                    <a:gd name="T33" fmla="*/ 0 h 2303"/>
                    <a:gd name="T34" fmla="*/ 0 w 5027"/>
                    <a:gd name="T35" fmla="*/ 0 h 2303"/>
                    <a:gd name="T36" fmla="*/ 0 w 5027"/>
                    <a:gd name="T37" fmla="*/ 0 h 2303"/>
                    <a:gd name="T38" fmla="*/ 0 w 5027"/>
                    <a:gd name="T39" fmla="*/ 0 h 2303"/>
                    <a:gd name="T40" fmla="*/ 0 w 5027"/>
                    <a:gd name="T41" fmla="*/ 0 h 2303"/>
                    <a:gd name="T42" fmla="*/ 0 w 5027"/>
                    <a:gd name="T43" fmla="*/ 0 h 2303"/>
                    <a:gd name="T44" fmla="*/ 0 w 5027"/>
                    <a:gd name="T45" fmla="*/ 0 h 2303"/>
                    <a:gd name="T46" fmla="*/ 0 w 5027"/>
                    <a:gd name="T47" fmla="*/ 0 h 2303"/>
                    <a:gd name="T48" fmla="*/ 0 w 5027"/>
                    <a:gd name="T49" fmla="*/ 0 h 2303"/>
                    <a:gd name="T50" fmla="*/ 0 w 5027"/>
                    <a:gd name="T51" fmla="*/ 0 h 2303"/>
                    <a:gd name="T52" fmla="*/ 0 w 5027"/>
                    <a:gd name="T53" fmla="*/ 0 h 2303"/>
                    <a:gd name="T54" fmla="*/ 0 w 5027"/>
                    <a:gd name="T55" fmla="*/ 0 h 2303"/>
                    <a:gd name="T56" fmla="*/ 0 w 5027"/>
                    <a:gd name="T57" fmla="*/ 0 h 2303"/>
                    <a:gd name="T58" fmla="*/ 0 w 5027"/>
                    <a:gd name="T59" fmla="*/ 0 h 2303"/>
                    <a:gd name="T60" fmla="*/ 0 w 5027"/>
                    <a:gd name="T61" fmla="*/ 0 h 2303"/>
                    <a:gd name="T62" fmla="*/ 0 w 5027"/>
                    <a:gd name="T63" fmla="*/ 0 h 2303"/>
                    <a:gd name="T64" fmla="*/ 0 w 5027"/>
                    <a:gd name="T65" fmla="*/ 0 h 23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7"/>
                    <a:gd name="T100" fmla="*/ 0 h 2303"/>
                    <a:gd name="T101" fmla="*/ 5027 w 5027"/>
                    <a:gd name="T102" fmla="*/ 2303 h 230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7" h="2303">
                      <a:moveTo>
                        <a:pt x="5027" y="0"/>
                      </a:moveTo>
                      <a:cubicBezTo>
                        <a:pt x="4862" y="12"/>
                        <a:pt x="4697" y="12"/>
                        <a:pt x="4536" y="33"/>
                      </a:cubicBezTo>
                      <a:cubicBezTo>
                        <a:pt x="4520" y="37"/>
                        <a:pt x="4297" y="111"/>
                        <a:pt x="4243" y="128"/>
                      </a:cubicBezTo>
                      <a:cubicBezTo>
                        <a:pt x="4210" y="140"/>
                        <a:pt x="4144" y="161"/>
                        <a:pt x="4144" y="161"/>
                      </a:cubicBezTo>
                      <a:cubicBezTo>
                        <a:pt x="4016" y="252"/>
                        <a:pt x="3884" y="235"/>
                        <a:pt x="3756" y="326"/>
                      </a:cubicBezTo>
                      <a:cubicBezTo>
                        <a:pt x="3558" y="615"/>
                        <a:pt x="3834" y="235"/>
                        <a:pt x="3591" y="487"/>
                      </a:cubicBezTo>
                      <a:cubicBezTo>
                        <a:pt x="3554" y="524"/>
                        <a:pt x="3504" y="648"/>
                        <a:pt x="3463" y="681"/>
                      </a:cubicBezTo>
                      <a:cubicBezTo>
                        <a:pt x="3434" y="702"/>
                        <a:pt x="3397" y="698"/>
                        <a:pt x="3364" y="714"/>
                      </a:cubicBezTo>
                      <a:cubicBezTo>
                        <a:pt x="3265" y="764"/>
                        <a:pt x="3162" y="817"/>
                        <a:pt x="3071" y="879"/>
                      </a:cubicBezTo>
                      <a:cubicBezTo>
                        <a:pt x="2959" y="1197"/>
                        <a:pt x="3120" y="1119"/>
                        <a:pt x="2650" y="1073"/>
                      </a:cubicBezTo>
                      <a:cubicBezTo>
                        <a:pt x="2617" y="1040"/>
                        <a:pt x="2596" y="978"/>
                        <a:pt x="2551" y="974"/>
                      </a:cubicBezTo>
                      <a:cubicBezTo>
                        <a:pt x="2419" y="958"/>
                        <a:pt x="2373" y="1065"/>
                        <a:pt x="2258" y="1073"/>
                      </a:cubicBezTo>
                      <a:cubicBezTo>
                        <a:pt x="2093" y="1086"/>
                        <a:pt x="1932" y="1094"/>
                        <a:pt x="1767" y="1106"/>
                      </a:cubicBezTo>
                      <a:cubicBezTo>
                        <a:pt x="1676" y="1251"/>
                        <a:pt x="1692" y="1333"/>
                        <a:pt x="1833" y="1432"/>
                      </a:cubicBezTo>
                      <a:cubicBezTo>
                        <a:pt x="2039" y="1362"/>
                        <a:pt x="2006" y="1362"/>
                        <a:pt x="2357" y="1432"/>
                      </a:cubicBezTo>
                      <a:cubicBezTo>
                        <a:pt x="2390" y="1441"/>
                        <a:pt x="2291" y="1461"/>
                        <a:pt x="2258" y="1465"/>
                      </a:cubicBezTo>
                      <a:cubicBezTo>
                        <a:pt x="2084" y="1482"/>
                        <a:pt x="1911" y="1486"/>
                        <a:pt x="1738" y="1498"/>
                      </a:cubicBezTo>
                      <a:cubicBezTo>
                        <a:pt x="1717" y="1532"/>
                        <a:pt x="1663" y="1556"/>
                        <a:pt x="1672" y="1593"/>
                      </a:cubicBezTo>
                      <a:cubicBezTo>
                        <a:pt x="1680" y="1631"/>
                        <a:pt x="1734" y="1643"/>
                        <a:pt x="1767" y="1659"/>
                      </a:cubicBezTo>
                      <a:cubicBezTo>
                        <a:pt x="1800" y="1676"/>
                        <a:pt x="1899" y="1693"/>
                        <a:pt x="1866" y="1693"/>
                      </a:cubicBezTo>
                      <a:cubicBezTo>
                        <a:pt x="1692" y="1693"/>
                        <a:pt x="1519" y="1672"/>
                        <a:pt x="1346" y="1659"/>
                      </a:cubicBezTo>
                      <a:cubicBezTo>
                        <a:pt x="1189" y="1697"/>
                        <a:pt x="1160" y="1647"/>
                        <a:pt x="1019" y="1693"/>
                      </a:cubicBezTo>
                      <a:cubicBezTo>
                        <a:pt x="966" y="1676"/>
                        <a:pt x="879" y="1622"/>
                        <a:pt x="825" y="1693"/>
                      </a:cubicBezTo>
                      <a:cubicBezTo>
                        <a:pt x="797" y="1730"/>
                        <a:pt x="821" y="1787"/>
                        <a:pt x="792" y="1825"/>
                      </a:cubicBezTo>
                      <a:cubicBezTo>
                        <a:pt x="772" y="1854"/>
                        <a:pt x="726" y="1854"/>
                        <a:pt x="693" y="1858"/>
                      </a:cubicBezTo>
                      <a:cubicBezTo>
                        <a:pt x="598" y="1874"/>
                        <a:pt x="499" y="1878"/>
                        <a:pt x="400" y="1887"/>
                      </a:cubicBezTo>
                      <a:cubicBezTo>
                        <a:pt x="367" y="1907"/>
                        <a:pt x="326" y="1920"/>
                        <a:pt x="301" y="1953"/>
                      </a:cubicBezTo>
                      <a:cubicBezTo>
                        <a:pt x="281" y="1981"/>
                        <a:pt x="297" y="2027"/>
                        <a:pt x="272" y="2052"/>
                      </a:cubicBezTo>
                      <a:cubicBezTo>
                        <a:pt x="248" y="2076"/>
                        <a:pt x="206" y="2068"/>
                        <a:pt x="173" y="2085"/>
                      </a:cubicBezTo>
                      <a:cubicBezTo>
                        <a:pt x="136" y="2101"/>
                        <a:pt x="107" y="2130"/>
                        <a:pt x="74" y="2151"/>
                      </a:cubicBezTo>
                      <a:cubicBezTo>
                        <a:pt x="0" y="2254"/>
                        <a:pt x="8" y="2209"/>
                        <a:pt x="8" y="2279"/>
                      </a:cubicBezTo>
                      <a:lnTo>
                        <a:pt x="4982" y="2303"/>
                      </a:lnTo>
                      <a:lnTo>
                        <a:pt x="5027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12" name="Freeform 54"/>
                <p:cNvSpPr>
                  <a:spLocks/>
                </p:cNvSpPr>
                <p:nvPr/>
              </p:nvSpPr>
              <p:spPr bwMode="auto">
                <a:xfrm>
                  <a:off x="4417" y="3323"/>
                  <a:ext cx="1167" cy="534"/>
                </a:xfrm>
                <a:custGeom>
                  <a:avLst/>
                  <a:gdLst>
                    <a:gd name="T0" fmla="*/ 0 w 5027"/>
                    <a:gd name="T1" fmla="*/ 0 h 2303"/>
                    <a:gd name="T2" fmla="*/ 0 w 5027"/>
                    <a:gd name="T3" fmla="*/ 0 h 2303"/>
                    <a:gd name="T4" fmla="*/ 0 w 5027"/>
                    <a:gd name="T5" fmla="*/ 0 h 2303"/>
                    <a:gd name="T6" fmla="*/ 0 w 5027"/>
                    <a:gd name="T7" fmla="*/ 0 h 2303"/>
                    <a:gd name="T8" fmla="*/ 0 w 5027"/>
                    <a:gd name="T9" fmla="*/ 0 h 2303"/>
                    <a:gd name="T10" fmla="*/ 0 w 5027"/>
                    <a:gd name="T11" fmla="*/ 0 h 2303"/>
                    <a:gd name="T12" fmla="*/ 0 w 5027"/>
                    <a:gd name="T13" fmla="*/ 0 h 2303"/>
                    <a:gd name="T14" fmla="*/ 0 w 5027"/>
                    <a:gd name="T15" fmla="*/ 0 h 2303"/>
                    <a:gd name="T16" fmla="*/ 0 w 5027"/>
                    <a:gd name="T17" fmla="*/ 0 h 2303"/>
                    <a:gd name="T18" fmla="*/ 0 w 5027"/>
                    <a:gd name="T19" fmla="*/ 0 h 2303"/>
                    <a:gd name="T20" fmla="*/ 0 w 5027"/>
                    <a:gd name="T21" fmla="*/ 0 h 2303"/>
                    <a:gd name="T22" fmla="*/ 0 w 5027"/>
                    <a:gd name="T23" fmla="*/ 0 h 2303"/>
                    <a:gd name="T24" fmla="*/ 0 w 5027"/>
                    <a:gd name="T25" fmla="*/ 0 h 2303"/>
                    <a:gd name="T26" fmla="*/ 0 w 5027"/>
                    <a:gd name="T27" fmla="*/ 0 h 2303"/>
                    <a:gd name="T28" fmla="*/ 0 w 5027"/>
                    <a:gd name="T29" fmla="*/ 0 h 2303"/>
                    <a:gd name="T30" fmla="*/ 0 w 5027"/>
                    <a:gd name="T31" fmla="*/ 0 h 2303"/>
                    <a:gd name="T32" fmla="*/ 0 w 5027"/>
                    <a:gd name="T33" fmla="*/ 0 h 2303"/>
                    <a:gd name="T34" fmla="*/ 0 w 5027"/>
                    <a:gd name="T35" fmla="*/ 0 h 2303"/>
                    <a:gd name="T36" fmla="*/ 0 w 5027"/>
                    <a:gd name="T37" fmla="*/ 0 h 2303"/>
                    <a:gd name="T38" fmla="*/ 0 w 5027"/>
                    <a:gd name="T39" fmla="*/ 0 h 2303"/>
                    <a:gd name="T40" fmla="*/ 0 w 5027"/>
                    <a:gd name="T41" fmla="*/ 0 h 2303"/>
                    <a:gd name="T42" fmla="*/ 0 w 5027"/>
                    <a:gd name="T43" fmla="*/ 0 h 2303"/>
                    <a:gd name="T44" fmla="*/ 0 w 5027"/>
                    <a:gd name="T45" fmla="*/ 0 h 2303"/>
                    <a:gd name="T46" fmla="*/ 0 w 5027"/>
                    <a:gd name="T47" fmla="*/ 0 h 2303"/>
                    <a:gd name="T48" fmla="*/ 0 w 5027"/>
                    <a:gd name="T49" fmla="*/ 0 h 2303"/>
                    <a:gd name="T50" fmla="*/ 0 w 5027"/>
                    <a:gd name="T51" fmla="*/ 0 h 2303"/>
                    <a:gd name="T52" fmla="*/ 0 w 5027"/>
                    <a:gd name="T53" fmla="*/ 0 h 2303"/>
                    <a:gd name="T54" fmla="*/ 0 w 5027"/>
                    <a:gd name="T55" fmla="*/ 0 h 2303"/>
                    <a:gd name="T56" fmla="*/ 0 w 5027"/>
                    <a:gd name="T57" fmla="*/ 0 h 2303"/>
                    <a:gd name="T58" fmla="*/ 0 w 5027"/>
                    <a:gd name="T59" fmla="*/ 0 h 2303"/>
                    <a:gd name="T60" fmla="*/ 0 w 5027"/>
                    <a:gd name="T61" fmla="*/ 0 h 2303"/>
                    <a:gd name="T62" fmla="*/ 0 w 5027"/>
                    <a:gd name="T63" fmla="*/ 0 h 2303"/>
                    <a:gd name="T64" fmla="*/ 0 w 5027"/>
                    <a:gd name="T65" fmla="*/ 0 h 23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7"/>
                    <a:gd name="T100" fmla="*/ 0 h 2303"/>
                    <a:gd name="T101" fmla="*/ 5027 w 5027"/>
                    <a:gd name="T102" fmla="*/ 2303 h 230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7" h="2303">
                      <a:moveTo>
                        <a:pt x="5027" y="0"/>
                      </a:moveTo>
                      <a:cubicBezTo>
                        <a:pt x="4862" y="12"/>
                        <a:pt x="4697" y="12"/>
                        <a:pt x="4536" y="33"/>
                      </a:cubicBezTo>
                      <a:cubicBezTo>
                        <a:pt x="4520" y="37"/>
                        <a:pt x="4297" y="111"/>
                        <a:pt x="4243" y="128"/>
                      </a:cubicBezTo>
                      <a:cubicBezTo>
                        <a:pt x="4210" y="140"/>
                        <a:pt x="4144" y="161"/>
                        <a:pt x="4144" y="161"/>
                      </a:cubicBezTo>
                      <a:cubicBezTo>
                        <a:pt x="4016" y="252"/>
                        <a:pt x="3884" y="235"/>
                        <a:pt x="3756" y="326"/>
                      </a:cubicBezTo>
                      <a:cubicBezTo>
                        <a:pt x="3558" y="615"/>
                        <a:pt x="3834" y="235"/>
                        <a:pt x="3591" y="487"/>
                      </a:cubicBezTo>
                      <a:cubicBezTo>
                        <a:pt x="3554" y="524"/>
                        <a:pt x="3504" y="648"/>
                        <a:pt x="3463" y="681"/>
                      </a:cubicBezTo>
                      <a:cubicBezTo>
                        <a:pt x="3434" y="702"/>
                        <a:pt x="3397" y="698"/>
                        <a:pt x="3364" y="714"/>
                      </a:cubicBezTo>
                      <a:cubicBezTo>
                        <a:pt x="3265" y="764"/>
                        <a:pt x="3162" y="817"/>
                        <a:pt x="3071" y="879"/>
                      </a:cubicBezTo>
                      <a:cubicBezTo>
                        <a:pt x="2959" y="1197"/>
                        <a:pt x="3120" y="1119"/>
                        <a:pt x="2650" y="1073"/>
                      </a:cubicBezTo>
                      <a:cubicBezTo>
                        <a:pt x="2617" y="1040"/>
                        <a:pt x="2596" y="978"/>
                        <a:pt x="2551" y="974"/>
                      </a:cubicBezTo>
                      <a:cubicBezTo>
                        <a:pt x="2419" y="958"/>
                        <a:pt x="2373" y="1065"/>
                        <a:pt x="2258" y="1073"/>
                      </a:cubicBezTo>
                      <a:cubicBezTo>
                        <a:pt x="2093" y="1086"/>
                        <a:pt x="1932" y="1094"/>
                        <a:pt x="1767" y="1106"/>
                      </a:cubicBezTo>
                      <a:cubicBezTo>
                        <a:pt x="1676" y="1251"/>
                        <a:pt x="1692" y="1333"/>
                        <a:pt x="1833" y="1432"/>
                      </a:cubicBezTo>
                      <a:cubicBezTo>
                        <a:pt x="2039" y="1362"/>
                        <a:pt x="2006" y="1362"/>
                        <a:pt x="2357" y="1432"/>
                      </a:cubicBezTo>
                      <a:cubicBezTo>
                        <a:pt x="2390" y="1441"/>
                        <a:pt x="2291" y="1461"/>
                        <a:pt x="2258" y="1465"/>
                      </a:cubicBezTo>
                      <a:cubicBezTo>
                        <a:pt x="2084" y="1482"/>
                        <a:pt x="1911" y="1486"/>
                        <a:pt x="1738" y="1498"/>
                      </a:cubicBezTo>
                      <a:cubicBezTo>
                        <a:pt x="1717" y="1532"/>
                        <a:pt x="1663" y="1556"/>
                        <a:pt x="1672" y="1593"/>
                      </a:cubicBezTo>
                      <a:cubicBezTo>
                        <a:pt x="1680" y="1631"/>
                        <a:pt x="1734" y="1643"/>
                        <a:pt x="1767" y="1659"/>
                      </a:cubicBezTo>
                      <a:cubicBezTo>
                        <a:pt x="1800" y="1676"/>
                        <a:pt x="1899" y="1693"/>
                        <a:pt x="1866" y="1693"/>
                      </a:cubicBezTo>
                      <a:cubicBezTo>
                        <a:pt x="1692" y="1693"/>
                        <a:pt x="1519" y="1672"/>
                        <a:pt x="1346" y="1659"/>
                      </a:cubicBezTo>
                      <a:cubicBezTo>
                        <a:pt x="1189" y="1697"/>
                        <a:pt x="1160" y="1647"/>
                        <a:pt x="1019" y="1693"/>
                      </a:cubicBezTo>
                      <a:cubicBezTo>
                        <a:pt x="966" y="1676"/>
                        <a:pt x="879" y="1622"/>
                        <a:pt x="825" y="1693"/>
                      </a:cubicBezTo>
                      <a:cubicBezTo>
                        <a:pt x="797" y="1730"/>
                        <a:pt x="821" y="1787"/>
                        <a:pt x="792" y="1825"/>
                      </a:cubicBezTo>
                      <a:cubicBezTo>
                        <a:pt x="772" y="1854"/>
                        <a:pt x="726" y="1854"/>
                        <a:pt x="693" y="1858"/>
                      </a:cubicBezTo>
                      <a:cubicBezTo>
                        <a:pt x="598" y="1874"/>
                        <a:pt x="499" y="1878"/>
                        <a:pt x="400" y="1887"/>
                      </a:cubicBezTo>
                      <a:cubicBezTo>
                        <a:pt x="367" y="1907"/>
                        <a:pt x="326" y="1920"/>
                        <a:pt x="301" y="1953"/>
                      </a:cubicBezTo>
                      <a:cubicBezTo>
                        <a:pt x="281" y="1981"/>
                        <a:pt x="297" y="2027"/>
                        <a:pt x="272" y="2052"/>
                      </a:cubicBezTo>
                      <a:cubicBezTo>
                        <a:pt x="248" y="2076"/>
                        <a:pt x="206" y="2068"/>
                        <a:pt x="173" y="2085"/>
                      </a:cubicBezTo>
                      <a:cubicBezTo>
                        <a:pt x="136" y="2101"/>
                        <a:pt x="107" y="2130"/>
                        <a:pt x="74" y="2151"/>
                      </a:cubicBezTo>
                      <a:cubicBezTo>
                        <a:pt x="0" y="2254"/>
                        <a:pt x="8" y="2209"/>
                        <a:pt x="8" y="2279"/>
                      </a:cubicBezTo>
                      <a:lnTo>
                        <a:pt x="4982" y="2303"/>
                      </a:lnTo>
                      <a:lnTo>
                        <a:pt x="5027" y="0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1846" y="1005"/>
                <a:ext cx="1982" cy="1564"/>
                <a:chOff x="1846" y="1005"/>
                <a:chExt cx="1982" cy="1564"/>
              </a:xfrm>
            </p:grpSpPr>
            <p:sp>
              <p:nvSpPr>
                <p:cNvPr id="14509" name="Freeform 56"/>
                <p:cNvSpPr>
                  <a:spLocks/>
                </p:cNvSpPr>
                <p:nvPr/>
              </p:nvSpPr>
              <p:spPr bwMode="auto">
                <a:xfrm>
                  <a:off x="1847" y="1005"/>
                  <a:ext cx="1979" cy="1564"/>
                </a:xfrm>
                <a:custGeom>
                  <a:avLst/>
                  <a:gdLst>
                    <a:gd name="T0" fmla="*/ 0 w 17055"/>
                    <a:gd name="T1" fmla="*/ 0 h 13474"/>
                    <a:gd name="T2" fmla="*/ 0 w 17055"/>
                    <a:gd name="T3" fmla="*/ 0 h 13474"/>
                    <a:gd name="T4" fmla="*/ 0 w 17055"/>
                    <a:gd name="T5" fmla="*/ 0 h 13474"/>
                    <a:gd name="T6" fmla="*/ 0 w 17055"/>
                    <a:gd name="T7" fmla="*/ 0 h 13474"/>
                    <a:gd name="T8" fmla="*/ 0 w 17055"/>
                    <a:gd name="T9" fmla="*/ 0 h 13474"/>
                    <a:gd name="T10" fmla="*/ 0 w 17055"/>
                    <a:gd name="T11" fmla="*/ 0 h 13474"/>
                    <a:gd name="T12" fmla="*/ 0 w 17055"/>
                    <a:gd name="T13" fmla="*/ 0 h 13474"/>
                    <a:gd name="T14" fmla="*/ 0 w 17055"/>
                    <a:gd name="T15" fmla="*/ 0 h 13474"/>
                    <a:gd name="T16" fmla="*/ 0 w 17055"/>
                    <a:gd name="T17" fmla="*/ 0 h 13474"/>
                    <a:gd name="T18" fmla="*/ 0 w 17055"/>
                    <a:gd name="T19" fmla="*/ 0 h 13474"/>
                    <a:gd name="T20" fmla="*/ 0 w 17055"/>
                    <a:gd name="T21" fmla="*/ 0 h 13474"/>
                    <a:gd name="T22" fmla="*/ 0 w 17055"/>
                    <a:gd name="T23" fmla="*/ 0 h 13474"/>
                    <a:gd name="T24" fmla="*/ 0 w 17055"/>
                    <a:gd name="T25" fmla="*/ 0 h 13474"/>
                    <a:gd name="T26" fmla="*/ 0 w 17055"/>
                    <a:gd name="T27" fmla="*/ 0 h 13474"/>
                    <a:gd name="T28" fmla="*/ 0 w 17055"/>
                    <a:gd name="T29" fmla="*/ 0 h 13474"/>
                    <a:gd name="T30" fmla="*/ 0 w 17055"/>
                    <a:gd name="T31" fmla="*/ 0 h 13474"/>
                    <a:gd name="T32" fmla="*/ 0 w 17055"/>
                    <a:gd name="T33" fmla="*/ 0 h 13474"/>
                    <a:gd name="T34" fmla="*/ 0 w 17055"/>
                    <a:gd name="T35" fmla="*/ 0 h 13474"/>
                    <a:gd name="T36" fmla="*/ 0 w 17055"/>
                    <a:gd name="T37" fmla="*/ 0 h 13474"/>
                    <a:gd name="T38" fmla="*/ 0 w 17055"/>
                    <a:gd name="T39" fmla="*/ 0 h 13474"/>
                    <a:gd name="T40" fmla="*/ 0 w 17055"/>
                    <a:gd name="T41" fmla="*/ 0 h 13474"/>
                    <a:gd name="T42" fmla="*/ 0 w 17055"/>
                    <a:gd name="T43" fmla="*/ 0 h 13474"/>
                    <a:gd name="T44" fmla="*/ 0 w 17055"/>
                    <a:gd name="T45" fmla="*/ 0 h 13474"/>
                    <a:gd name="T46" fmla="*/ 0 w 17055"/>
                    <a:gd name="T47" fmla="*/ 0 h 13474"/>
                    <a:gd name="T48" fmla="*/ 0 w 17055"/>
                    <a:gd name="T49" fmla="*/ 0 h 13474"/>
                    <a:gd name="T50" fmla="*/ 0 w 17055"/>
                    <a:gd name="T51" fmla="*/ 0 h 13474"/>
                    <a:gd name="T52" fmla="*/ 0 w 17055"/>
                    <a:gd name="T53" fmla="*/ 0 h 13474"/>
                    <a:gd name="T54" fmla="*/ 0 w 17055"/>
                    <a:gd name="T55" fmla="*/ 0 h 13474"/>
                    <a:gd name="T56" fmla="*/ 0 w 17055"/>
                    <a:gd name="T57" fmla="*/ 0 h 13474"/>
                    <a:gd name="T58" fmla="*/ 0 w 17055"/>
                    <a:gd name="T59" fmla="*/ 0 h 13474"/>
                    <a:gd name="T60" fmla="*/ 0 w 17055"/>
                    <a:gd name="T61" fmla="*/ 0 h 13474"/>
                    <a:gd name="T62" fmla="*/ 0 w 17055"/>
                    <a:gd name="T63" fmla="*/ 0 h 13474"/>
                    <a:gd name="T64" fmla="*/ 0 w 17055"/>
                    <a:gd name="T65" fmla="*/ 0 h 13474"/>
                    <a:gd name="T66" fmla="*/ 0 w 17055"/>
                    <a:gd name="T67" fmla="*/ 0 h 13474"/>
                    <a:gd name="T68" fmla="*/ 0 w 17055"/>
                    <a:gd name="T69" fmla="*/ 0 h 13474"/>
                    <a:gd name="T70" fmla="*/ 0 w 17055"/>
                    <a:gd name="T71" fmla="*/ 0 h 13474"/>
                    <a:gd name="T72" fmla="*/ 0 w 17055"/>
                    <a:gd name="T73" fmla="*/ 0 h 13474"/>
                    <a:gd name="T74" fmla="*/ 0 w 17055"/>
                    <a:gd name="T75" fmla="*/ 0 h 13474"/>
                    <a:gd name="T76" fmla="*/ 0 w 17055"/>
                    <a:gd name="T77" fmla="*/ 0 h 13474"/>
                    <a:gd name="T78" fmla="*/ 0 w 17055"/>
                    <a:gd name="T79" fmla="*/ 0 h 13474"/>
                    <a:gd name="T80" fmla="*/ 0 w 17055"/>
                    <a:gd name="T81" fmla="*/ 0 h 13474"/>
                    <a:gd name="T82" fmla="*/ 0 w 17055"/>
                    <a:gd name="T83" fmla="*/ 0 h 13474"/>
                    <a:gd name="T84" fmla="*/ 0 w 17055"/>
                    <a:gd name="T85" fmla="*/ 0 h 13474"/>
                    <a:gd name="T86" fmla="*/ 0 w 17055"/>
                    <a:gd name="T87" fmla="*/ 0 h 13474"/>
                    <a:gd name="T88" fmla="*/ 0 w 17055"/>
                    <a:gd name="T89" fmla="*/ 0 h 13474"/>
                    <a:gd name="T90" fmla="*/ 0 w 17055"/>
                    <a:gd name="T91" fmla="*/ 0 h 13474"/>
                    <a:gd name="T92" fmla="*/ 0 w 17055"/>
                    <a:gd name="T93" fmla="*/ 0 h 13474"/>
                    <a:gd name="T94" fmla="*/ 0 w 17055"/>
                    <a:gd name="T95" fmla="*/ 0 h 13474"/>
                    <a:gd name="T96" fmla="*/ 0 w 17055"/>
                    <a:gd name="T97" fmla="*/ 0 h 13474"/>
                    <a:gd name="T98" fmla="*/ 0 w 17055"/>
                    <a:gd name="T99" fmla="*/ 0 h 13474"/>
                    <a:gd name="T100" fmla="*/ 0 w 17055"/>
                    <a:gd name="T101" fmla="*/ 0 h 13474"/>
                    <a:gd name="T102" fmla="*/ 0 w 17055"/>
                    <a:gd name="T103" fmla="*/ 0 h 13474"/>
                    <a:gd name="T104" fmla="*/ 0 w 17055"/>
                    <a:gd name="T105" fmla="*/ 0 h 13474"/>
                    <a:gd name="T106" fmla="*/ 0 w 17055"/>
                    <a:gd name="T107" fmla="*/ 0 h 13474"/>
                    <a:gd name="T108" fmla="*/ 0 w 17055"/>
                    <a:gd name="T109" fmla="*/ 0 h 13474"/>
                    <a:gd name="T110" fmla="*/ 0 w 17055"/>
                    <a:gd name="T111" fmla="*/ 0 h 13474"/>
                    <a:gd name="T112" fmla="*/ 0 w 17055"/>
                    <a:gd name="T113" fmla="*/ 0 h 13474"/>
                    <a:gd name="T114" fmla="*/ 0 w 17055"/>
                    <a:gd name="T115" fmla="*/ 0 h 13474"/>
                    <a:gd name="T116" fmla="*/ 0 w 17055"/>
                    <a:gd name="T117" fmla="*/ 0 h 1347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055"/>
                    <a:gd name="T178" fmla="*/ 0 h 13474"/>
                    <a:gd name="T179" fmla="*/ 17055 w 17055"/>
                    <a:gd name="T180" fmla="*/ 13474 h 1347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055" h="13474">
                      <a:moveTo>
                        <a:pt x="5035" y="630"/>
                      </a:moveTo>
                      <a:cubicBezTo>
                        <a:pt x="5011" y="854"/>
                        <a:pt x="5035" y="1096"/>
                        <a:pt x="4969" y="1311"/>
                      </a:cubicBezTo>
                      <a:cubicBezTo>
                        <a:pt x="4887" y="1579"/>
                        <a:pt x="4243" y="1372"/>
                        <a:pt x="5234" y="1518"/>
                      </a:cubicBezTo>
                      <a:cubicBezTo>
                        <a:pt x="5209" y="1768"/>
                        <a:pt x="5044" y="2045"/>
                        <a:pt x="5167" y="2260"/>
                      </a:cubicBezTo>
                      <a:cubicBezTo>
                        <a:pt x="5258" y="2415"/>
                        <a:pt x="5522" y="2277"/>
                        <a:pt x="5688" y="2329"/>
                      </a:cubicBezTo>
                      <a:cubicBezTo>
                        <a:pt x="5828" y="2372"/>
                        <a:pt x="5935" y="2484"/>
                        <a:pt x="6076" y="2536"/>
                      </a:cubicBezTo>
                      <a:cubicBezTo>
                        <a:pt x="5993" y="2821"/>
                        <a:pt x="5993" y="2916"/>
                        <a:pt x="6274" y="3011"/>
                      </a:cubicBezTo>
                      <a:cubicBezTo>
                        <a:pt x="6381" y="2985"/>
                        <a:pt x="6488" y="2933"/>
                        <a:pt x="6604" y="2942"/>
                      </a:cubicBezTo>
                      <a:cubicBezTo>
                        <a:pt x="6736" y="2959"/>
                        <a:pt x="6992" y="3080"/>
                        <a:pt x="6992" y="3080"/>
                      </a:cubicBezTo>
                      <a:cubicBezTo>
                        <a:pt x="7107" y="2709"/>
                        <a:pt x="7380" y="2717"/>
                        <a:pt x="7710" y="2605"/>
                      </a:cubicBezTo>
                      <a:cubicBezTo>
                        <a:pt x="7776" y="2631"/>
                        <a:pt x="7859" y="2614"/>
                        <a:pt x="7900" y="2674"/>
                      </a:cubicBezTo>
                      <a:cubicBezTo>
                        <a:pt x="7982" y="2795"/>
                        <a:pt x="7900" y="3062"/>
                        <a:pt x="8032" y="3080"/>
                      </a:cubicBezTo>
                      <a:cubicBezTo>
                        <a:pt x="8230" y="3106"/>
                        <a:pt x="8420" y="3123"/>
                        <a:pt x="8618" y="3149"/>
                      </a:cubicBezTo>
                      <a:cubicBezTo>
                        <a:pt x="8659" y="3218"/>
                        <a:pt x="8725" y="3278"/>
                        <a:pt x="8750" y="3356"/>
                      </a:cubicBezTo>
                      <a:cubicBezTo>
                        <a:pt x="8792" y="3459"/>
                        <a:pt x="8734" y="3614"/>
                        <a:pt x="8816" y="3692"/>
                      </a:cubicBezTo>
                      <a:cubicBezTo>
                        <a:pt x="8965" y="3830"/>
                        <a:pt x="9213" y="3761"/>
                        <a:pt x="9402" y="3830"/>
                      </a:cubicBezTo>
                      <a:cubicBezTo>
                        <a:pt x="9444" y="3761"/>
                        <a:pt x="9510" y="3701"/>
                        <a:pt x="9534" y="3623"/>
                      </a:cubicBezTo>
                      <a:cubicBezTo>
                        <a:pt x="9576" y="3520"/>
                        <a:pt x="9526" y="3364"/>
                        <a:pt x="9601" y="3287"/>
                      </a:cubicBezTo>
                      <a:cubicBezTo>
                        <a:pt x="9675" y="3209"/>
                        <a:pt x="9815" y="3244"/>
                        <a:pt x="9922" y="3218"/>
                      </a:cubicBezTo>
                      <a:cubicBezTo>
                        <a:pt x="10286" y="2968"/>
                        <a:pt x="10740" y="2950"/>
                        <a:pt x="11161" y="2873"/>
                      </a:cubicBezTo>
                      <a:cubicBezTo>
                        <a:pt x="11186" y="2735"/>
                        <a:pt x="11144" y="2571"/>
                        <a:pt x="11227" y="2467"/>
                      </a:cubicBezTo>
                      <a:cubicBezTo>
                        <a:pt x="11318" y="2364"/>
                        <a:pt x="11615" y="2329"/>
                        <a:pt x="11615" y="2329"/>
                      </a:cubicBezTo>
                      <a:cubicBezTo>
                        <a:pt x="11920" y="1863"/>
                        <a:pt x="11730" y="1872"/>
                        <a:pt x="12069" y="1993"/>
                      </a:cubicBezTo>
                      <a:cubicBezTo>
                        <a:pt x="12490" y="1846"/>
                        <a:pt x="12564" y="1846"/>
                        <a:pt x="12985" y="1993"/>
                      </a:cubicBezTo>
                      <a:cubicBezTo>
                        <a:pt x="13513" y="1855"/>
                        <a:pt x="13472" y="1630"/>
                        <a:pt x="13373" y="2329"/>
                      </a:cubicBezTo>
                      <a:cubicBezTo>
                        <a:pt x="13414" y="2459"/>
                        <a:pt x="13439" y="2674"/>
                        <a:pt x="13637" y="2674"/>
                      </a:cubicBezTo>
                      <a:cubicBezTo>
                        <a:pt x="13778" y="2674"/>
                        <a:pt x="14025" y="2536"/>
                        <a:pt x="14025" y="2536"/>
                      </a:cubicBezTo>
                      <a:cubicBezTo>
                        <a:pt x="14471" y="3235"/>
                        <a:pt x="13959" y="2286"/>
                        <a:pt x="13959" y="2873"/>
                      </a:cubicBezTo>
                      <a:cubicBezTo>
                        <a:pt x="13959" y="2942"/>
                        <a:pt x="14091" y="2829"/>
                        <a:pt x="14157" y="2812"/>
                      </a:cubicBezTo>
                      <a:cubicBezTo>
                        <a:pt x="14223" y="2786"/>
                        <a:pt x="14289" y="2769"/>
                        <a:pt x="14356" y="2743"/>
                      </a:cubicBezTo>
                      <a:cubicBezTo>
                        <a:pt x="14422" y="2372"/>
                        <a:pt x="14446" y="2269"/>
                        <a:pt x="14744" y="2062"/>
                      </a:cubicBezTo>
                      <a:cubicBezTo>
                        <a:pt x="14768" y="1906"/>
                        <a:pt x="14744" y="1734"/>
                        <a:pt x="14810" y="1587"/>
                      </a:cubicBezTo>
                      <a:cubicBezTo>
                        <a:pt x="14892" y="1406"/>
                        <a:pt x="15288" y="1613"/>
                        <a:pt x="15396" y="1648"/>
                      </a:cubicBezTo>
                      <a:cubicBezTo>
                        <a:pt x="15462" y="1630"/>
                        <a:pt x="15569" y="1656"/>
                        <a:pt x="15586" y="1587"/>
                      </a:cubicBezTo>
                      <a:cubicBezTo>
                        <a:pt x="15627" y="1449"/>
                        <a:pt x="15528" y="1311"/>
                        <a:pt x="15528" y="1173"/>
                      </a:cubicBezTo>
                      <a:cubicBezTo>
                        <a:pt x="15528" y="1018"/>
                        <a:pt x="15569" y="854"/>
                        <a:pt x="15586" y="699"/>
                      </a:cubicBezTo>
                      <a:cubicBezTo>
                        <a:pt x="15470" y="276"/>
                        <a:pt x="15074" y="0"/>
                        <a:pt x="15652" y="155"/>
                      </a:cubicBezTo>
                      <a:cubicBezTo>
                        <a:pt x="15676" y="224"/>
                        <a:pt x="15685" y="293"/>
                        <a:pt x="15718" y="362"/>
                      </a:cubicBezTo>
                      <a:cubicBezTo>
                        <a:pt x="15751" y="431"/>
                        <a:pt x="15817" y="483"/>
                        <a:pt x="15850" y="561"/>
                      </a:cubicBezTo>
                      <a:cubicBezTo>
                        <a:pt x="15883" y="647"/>
                        <a:pt x="15858" y="759"/>
                        <a:pt x="15916" y="837"/>
                      </a:cubicBezTo>
                      <a:cubicBezTo>
                        <a:pt x="15957" y="897"/>
                        <a:pt x="16048" y="880"/>
                        <a:pt x="16114" y="906"/>
                      </a:cubicBezTo>
                      <a:cubicBezTo>
                        <a:pt x="16163" y="1061"/>
                        <a:pt x="16130" y="1268"/>
                        <a:pt x="16238" y="1380"/>
                      </a:cubicBezTo>
                      <a:cubicBezTo>
                        <a:pt x="16254" y="1398"/>
                        <a:pt x="16898" y="1570"/>
                        <a:pt x="16956" y="1587"/>
                      </a:cubicBezTo>
                      <a:cubicBezTo>
                        <a:pt x="17055" y="1975"/>
                        <a:pt x="16956" y="2881"/>
                        <a:pt x="16890" y="3149"/>
                      </a:cubicBezTo>
                      <a:cubicBezTo>
                        <a:pt x="16873" y="3218"/>
                        <a:pt x="16758" y="3183"/>
                        <a:pt x="16700" y="3218"/>
                      </a:cubicBezTo>
                      <a:cubicBezTo>
                        <a:pt x="16626" y="3252"/>
                        <a:pt x="16568" y="3313"/>
                        <a:pt x="16502" y="3356"/>
                      </a:cubicBezTo>
                      <a:cubicBezTo>
                        <a:pt x="16345" y="3839"/>
                        <a:pt x="16485" y="3683"/>
                        <a:pt x="16172" y="3899"/>
                      </a:cubicBezTo>
                      <a:cubicBezTo>
                        <a:pt x="15825" y="4460"/>
                        <a:pt x="16287" y="3796"/>
                        <a:pt x="15850" y="4167"/>
                      </a:cubicBezTo>
                      <a:cubicBezTo>
                        <a:pt x="15784" y="4218"/>
                        <a:pt x="15775" y="4322"/>
                        <a:pt x="15718" y="4374"/>
                      </a:cubicBezTo>
                      <a:cubicBezTo>
                        <a:pt x="15495" y="4563"/>
                        <a:pt x="14958" y="4529"/>
                        <a:pt x="14677" y="4581"/>
                      </a:cubicBezTo>
                      <a:cubicBezTo>
                        <a:pt x="14339" y="4814"/>
                        <a:pt x="13968" y="4675"/>
                        <a:pt x="13637" y="4917"/>
                      </a:cubicBezTo>
                      <a:cubicBezTo>
                        <a:pt x="13489" y="5374"/>
                        <a:pt x="13712" y="4883"/>
                        <a:pt x="13183" y="5193"/>
                      </a:cubicBezTo>
                      <a:cubicBezTo>
                        <a:pt x="13043" y="5271"/>
                        <a:pt x="13150" y="5538"/>
                        <a:pt x="13051" y="5667"/>
                      </a:cubicBezTo>
                      <a:cubicBezTo>
                        <a:pt x="13010" y="5728"/>
                        <a:pt x="12919" y="5711"/>
                        <a:pt x="12853" y="5737"/>
                      </a:cubicBezTo>
                      <a:cubicBezTo>
                        <a:pt x="12556" y="6202"/>
                        <a:pt x="12647" y="5987"/>
                        <a:pt x="12531" y="6349"/>
                      </a:cubicBezTo>
                      <a:cubicBezTo>
                        <a:pt x="12663" y="6772"/>
                        <a:pt x="12581" y="7272"/>
                        <a:pt x="13051" y="7436"/>
                      </a:cubicBezTo>
                      <a:cubicBezTo>
                        <a:pt x="13134" y="7703"/>
                        <a:pt x="13175" y="7815"/>
                        <a:pt x="13439" y="7910"/>
                      </a:cubicBezTo>
                      <a:cubicBezTo>
                        <a:pt x="13489" y="8057"/>
                        <a:pt x="13596" y="8178"/>
                        <a:pt x="13637" y="8324"/>
                      </a:cubicBezTo>
                      <a:cubicBezTo>
                        <a:pt x="13687" y="8497"/>
                        <a:pt x="13670" y="8687"/>
                        <a:pt x="13703" y="8868"/>
                      </a:cubicBezTo>
                      <a:cubicBezTo>
                        <a:pt x="13712" y="8937"/>
                        <a:pt x="13745" y="8997"/>
                        <a:pt x="13769" y="9066"/>
                      </a:cubicBezTo>
                      <a:cubicBezTo>
                        <a:pt x="13670" y="9920"/>
                        <a:pt x="13679" y="9705"/>
                        <a:pt x="12787" y="9618"/>
                      </a:cubicBezTo>
                      <a:cubicBezTo>
                        <a:pt x="12721" y="9575"/>
                        <a:pt x="12671" y="9515"/>
                        <a:pt x="12597" y="9480"/>
                      </a:cubicBezTo>
                      <a:cubicBezTo>
                        <a:pt x="12473" y="9420"/>
                        <a:pt x="12201" y="9342"/>
                        <a:pt x="12201" y="9342"/>
                      </a:cubicBezTo>
                      <a:cubicBezTo>
                        <a:pt x="12019" y="8782"/>
                        <a:pt x="11557" y="9290"/>
                        <a:pt x="11227" y="9411"/>
                      </a:cubicBezTo>
                      <a:cubicBezTo>
                        <a:pt x="10864" y="9161"/>
                        <a:pt x="11062" y="8989"/>
                        <a:pt x="10707" y="8730"/>
                      </a:cubicBezTo>
                      <a:cubicBezTo>
                        <a:pt x="10591" y="8376"/>
                        <a:pt x="10509" y="8488"/>
                        <a:pt x="10187" y="8393"/>
                      </a:cubicBezTo>
                      <a:cubicBezTo>
                        <a:pt x="10055" y="8350"/>
                        <a:pt x="9790" y="8255"/>
                        <a:pt x="9790" y="8255"/>
                      </a:cubicBezTo>
                      <a:cubicBezTo>
                        <a:pt x="9592" y="8109"/>
                        <a:pt x="9559" y="8014"/>
                        <a:pt x="9270" y="8186"/>
                      </a:cubicBezTo>
                      <a:cubicBezTo>
                        <a:pt x="9204" y="8229"/>
                        <a:pt x="9213" y="8367"/>
                        <a:pt x="9138" y="8393"/>
                      </a:cubicBezTo>
                      <a:cubicBezTo>
                        <a:pt x="8684" y="8540"/>
                        <a:pt x="8189" y="8480"/>
                        <a:pt x="7710" y="8523"/>
                      </a:cubicBezTo>
                      <a:cubicBezTo>
                        <a:pt x="7207" y="8876"/>
                        <a:pt x="7462" y="8747"/>
                        <a:pt x="6926" y="8937"/>
                      </a:cubicBezTo>
                      <a:cubicBezTo>
                        <a:pt x="6860" y="8963"/>
                        <a:pt x="6728" y="9006"/>
                        <a:pt x="6728" y="9006"/>
                      </a:cubicBezTo>
                      <a:cubicBezTo>
                        <a:pt x="6752" y="9230"/>
                        <a:pt x="6719" y="9472"/>
                        <a:pt x="6794" y="9687"/>
                      </a:cubicBezTo>
                      <a:cubicBezTo>
                        <a:pt x="6819" y="9756"/>
                        <a:pt x="6951" y="9687"/>
                        <a:pt x="6992" y="9748"/>
                      </a:cubicBezTo>
                      <a:cubicBezTo>
                        <a:pt x="7223" y="10110"/>
                        <a:pt x="6893" y="10136"/>
                        <a:pt x="7314" y="10429"/>
                      </a:cubicBezTo>
                      <a:cubicBezTo>
                        <a:pt x="7339" y="10541"/>
                        <a:pt x="7314" y="10679"/>
                        <a:pt x="7380" y="10774"/>
                      </a:cubicBezTo>
                      <a:cubicBezTo>
                        <a:pt x="7421" y="10835"/>
                        <a:pt x="7520" y="10800"/>
                        <a:pt x="7578" y="10843"/>
                      </a:cubicBezTo>
                      <a:cubicBezTo>
                        <a:pt x="8016" y="11197"/>
                        <a:pt x="7405" y="10929"/>
                        <a:pt x="7900" y="11111"/>
                      </a:cubicBezTo>
                      <a:cubicBezTo>
                        <a:pt x="7941" y="11180"/>
                        <a:pt x="8024" y="11231"/>
                        <a:pt x="8032" y="11318"/>
                      </a:cubicBezTo>
                      <a:cubicBezTo>
                        <a:pt x="8098" y="12077"/>
                        <a:pt x="7801" y="11844"/>
                        <a:pt x="7380" y="12137"/>
                      </a:cubicBezTo>
                      <a:cubicBezTo>
                        <a:pt x="7132" y="12508"/>
                        <a:pt x="7173" y="12724"/>
                        <a:pt x="7124" y="13224"/>
                      </a:cubicBezTo>
                      <a:cubicBezTo>
                        <a:pt x="7050" y="13172"/>
                        <a:pt x="6843" y="13000"/>
                        <a:pt x="6728" y="13017"/>
                      </a:cubicBezTo>
                      <a:cubicBezTo>
                        <a:pt x="6596" y="13034"/>
                        <a:pt x="6472" y="13112"/>
                        <a:pt x="6340" y="13155"/>
                      </a:cubicBezTo>
                      <a:cubicBezTo>
                        <a:pt x="6150" y="13224"/>
                        <a:pt x="5952" y="13198"/>
                        <a:pt x="5754" y="13224"/>
                      </a:cubicBezTo>
                      <a:cubicBezTo>
                        <a:pt x="5399" y="13474"/>
                        <a:pt x="5068" y="13397"/>
                        <a:pt x="4779" y="13086"/>
                      </a:cubicBezTo>
                      <a:cubicBezTo>
                        <a:pt x="4713" y="13112"/>
                        <a:pt x="4631" y="13103"/>
                        <a:pt x="4581" y="13155"/>
                      </a:cubicBezTo>
                      <a:cubicBezTo>
                        <a:pt x="4532" y="13207"/>
                        <a:pt x="4581" y="13345"/>
                        <a:pt x="4515" y="13362"/>
                      </a:cubicBezTo>
                      <a:cubicBezTo>
                        <a:pt x="4391" y="13397"/>
                        <a:pt x="4251" y="13328"/>
                        <a:pt x="4127" y="13293"/>
                      </a:cubicBezTo>
                      <a:cubicBezTo>
                        <a:pt x="3995" y="13259"/>
                        <a:pt x="3731" y="13155"/>
                        <a:pt x="3731" y="13155"/>
                      </a:cubicBezTo>
                      <a:cubicBezTo>
                        <a:pt x="3665" y="13112"/>
                        <a:pt x="3599" y="13077"/>
                        <a:pt x="3541" y="13017"/>
                      </a:cubicBezTo>
                      <a:cubicBezTo>
                        <a:pt x="3483" y="12957"/>
                        <a:pt x="3475" y="12862"/>
                        <a:pt x="3409" y="12810"/>
                      </a:cubicBezTo>
                      <a:cubicBezTo>
                        <a:pt x="3294" y="12715"/>
                        <a:pt x="2988" y="12655"/>
                        <a:pt x="2823" y="12543"/>
                      </a:cubicBezTo>
                      <a:cubicBezTo>
                        <a:pt x="1065" y="12689"/>
                        <a:pt x="1733" y="12775"/>
                        <a:pt x="800" y="12612"/>
                      </a:cubicBezTo>
                      <a:cubicBezTo>
                        <a:pt x="668" y="12198"/>
                        <a:pt x="495" y="11740"/>
                        <a:pt x="933" y="11456"/>
                      </a:cubicBezTo>
                      <a:cubicBezTo>
                        <a:pt x="883" y="10998"/>
                        <a:pt x="966" y="10722"/>
                        <a:pt x="545" y="10567"/>
                      </a:cubicBezTo>
                      <a:cubicBezTo>
                        <a:pt x="454" y="10429"/>
                        <a:pt x="371" y="10300"/>
                        <a:pt x="280" y="10162"/>
                      </a:cubicBezTo>
                      <a:cubicBezTo>
                        <a:pt x="239" y="10093"/>
                        <a:pt x="148" y="9955"/>
                        <a:pt x="148" y="9955"/>
                      </a:cubicBezTo>
                      <a:cubicBezTo>
                        <a:pt x="99" y="9774"/>
                        <a:pt x="0" y="9523"/>
                        <a:pt x="148" y="9342"/>
                      </a:cubicBezTo>
                      <a:cubicBezTo>
                        <a:pt x="239" y="9230"/>
                        <a:pt x="412" y="9247"/>
                        <a:pt x="545" y="9204"/>
                      </a:cubicBezTo>
                      <a:cubicBezTo>
                        <a:pt x="611" y="9178"/>
                        <a:pt x="734" y="9135"/>
                        <a:pt x="734" y="9135"/>
                      </a:cubicBezTo>
                      <a:cubicBezTo>
                        <a:pt x="966" y="8454"/>
                        <a:pt x="833" y="7695"/>
                        <a:pt x="611" y="7030"/>
                      </a:cubicBezTo>
                      <a:cubicBezTo>
                        <a:pt x="635" y="6918"/>
                        <a:pt x="635" y="6798"/>
                        <a:pt x="677" y="6685"/>
                      </a:cubicBezTo>
                      <a:cubicBezTo>
                        <a:pt x="701" y="6608"/>
                        <a:pt x="784" y="6565"/>
                        <a:pt x="800" y="6487"/>
                      </a:cubicBezTo>
                      <a:cubicBezTo>
                        <a:pt x="916" y="6038"/>
                        <a:pt x="759" y="5823"/>
                        <a:pt x="1197" y="5667"/>
                      </a:cubicBezTo>
                      <a:cubicBezTo>
                        <a:pt x="1527" y="5426"/>
                        <a:pt x="1296" y="5374"/>
                        <a:pt x="1717" y="5262"/>
                      </a:cubicBezTo>
                      <a:cubicBezTo>
                        <a:pt x="1783" y="4710"/>
                        <a:pt x="1725" y="4667"/>
                        <a:pt x="2171" y="4512"/>
                      </a:cubicBezTo>
                      <a:cubicBezTo>
                        <a:pt x="2220" y="3994"/>
                        <a:pt x="2187" y="3804"/>
                        <a:pt x="2435" y="3425"/>
                      </a:cubicBezTo>
                      <a:cubicBezTo>
                        <a:pt x="2452" y="3261"/>
                        <a:pt x="2427" y="3088"/>
                        <a:pt x="2493" y="2942"/>
                      </a:cubicBezTo>
                      <a:cubicBezTo>
                        <a:pt x="2526" y="2873"/>
                        <a:pt x="2625" y="2847"/>
                        <a:pt x="2691" y="2873"/>
                      </a:cubicBezTo>
                      <a:cubicBezTo>
                        <a:pt x="2765" y="2907"/>
                        <a:pt x="2765" y="3019"/>
                        <a:pt x="2823" y="3080"/>
                      </a:cubicBezTo>
                      <a:cubicBezTo>
                        <a:pt x="2996" y="3261"/>
                        <a:pt x="3252" y="3295"/>
                        <a:pt x="3475" y="3356"/>
                      </a:cubicBezTo>
                      <a:cubicBezTo>
                        <a:pt x="3541" y="3330"/>
                        <a:pt x="3632" y="3347"/>
                        <a:pt x="3673" y="3287"/>
                      </a:cubicBezTo>
                      <a:cubicBezTo>
                        <a:pt x="3731" y="3192"/>
                        <a:pt x="3632" y="3002"/>
                        <a:pt x="3731" y="2942"/>
                      </a:cubicBezTo>
                      <a:cubicBezTo>
                        <a:pt x="3896" y="2838"/>
                        <a:pt x="4119" y="2898"/>
                        <a:pt x="4317" y="2873"/>
                      </a:cubicBezTo>
                      <a:cubicBezTo>
                        <a:pt x="4301" y="2717"/>
                        <a:pt x="4325" y="2545"/>
                        <a:pt x="4259" y="2398"/>
                      </a:cubicBezTo>
                      <a:cubicBezTo>
                        <a:pt x="4119" y="2105"/>
                        <a:pt x="3871" y="2614"/>
                        <a:pt x="4193" y="2131"/>
                      </a:cubicBezTo>
                      <a:cubicBezTo>
                        <a:pt x="4127" y="1605"/>
                        <a:pt x="3822" y="785"/>
                        <a:pt x="4317" y="423"/>
                      </a:cubicBezTo>
                      <a:cubicBezTo>
                        <a:pt x="5539" y="526"/>
                        <a:pt x="4969" y="276"/>
                        <a:pt x="4969" y="1035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10" name="Freeform 57"/>
                <p:cNvSpPr>
                  <a:spLocks noEditPoints="1"/>
                </p:cNvSpPr>
                <p:nvPr/>
              </p:nvSpPr>
              <p:spPr bwMode="auto">
                <a:xfrm>
                  <a:off x="1846" y="1010"/>
                  <a:ext cx="1982" cy="1556"/>
                </a:xfrm>
                <a:custGeom>
                  <a:avLst/>
                  <a:gdLst>
                    <a:gd name="T0" fmla="*/ 0 w 17076"/>
                    <a:gd name="T1" fmla="*/ 0 h 13401"/>
                    <a:gd name="T2" fmla="*/ 0 w 17076"/>
                    <a:gd name="T3" fmla="*/ 0 h 13401"/>
                    <a:gd name="T4" fmla="*/ 0 w 17076"/>
                    <a:gd name="T5" fmla="*/ 0 h 13401"/>
                    <a:gd name="T6" fmla="*/ 0 w 17076"/>
                    <a:gd name="T7" fmla="*/ 0 h 13401"/>
                    <a:gd name="T8" fmla="*/ 0 w 17076"/>
                    <a:gd name="T9" fmla="*/ 0 h 13401"/>
                    <a:gd name="T10" fmla="*/ 0 w 17076"/>
                    <a:gd name="T11" fmla="*/ 0 h 13401"/>
                    <a:gd name="T12" fmla="*/ 0 w 17076"/>
                    <a:gd name="T13" fmla="*/ 0 h 13401"/>
                    <a:gd name="T14" fmla="*/ 0 w 17076"/>
                    <a:gd name="T15" fmla="*/ 0 h 13401"/>
                    <a:gd name="T16" fmla="*/ 0 w 17076"/>
                    <a:gd name="T17" fmla="*/ 0 h 13401"/>
                    <a:gd name="T18" fmla="*/ 0 w 17076"/>
                    <a:gd name="T19" fmla="*/ 0 h 13401"/>
                    <a:gd name="T20" fmla="*/ 0 w 17076"/>
                    <a:gd name="T21" fmla="*/ 0 h 13401"/>
                    <a:gd name="T22" fmla="*/ 0 w 17076"/>
                    <a:gd name="T23" fmla="*/ 0 h 13401"/>
                    <a:gd name="T24" fmla="*/ 0 w 17076"/>
                    <a:gd name="T25" fmla="*/ 0 h 13401"/>
                    <a:gd name="T26" fmla="*/ 0 w 17076"/>
                    <a:gd name="T27" fmla="*/ 0 h 13401"/>
                    <a:gd name="T28" fmla="*/ 0 w 17076"/>
                    <a:gd name="T29" fmla="*/ 0 h 13401"/>
                    <a:gd name="T30" fmla="*/ 0 w 17076"/>
                    <a:gd name="T31" fmla="*/ 0 h 13401"/>
                    <a:gd name="T32" fmla="*/ 0 w 17076"/>
                    <a:gd name="T33" fmla="*/ 0 h 13401"/>
                    <a:gd name="T34" fmla="*/ 0 w 17076"/>
                    <a:gd name="T35" fmla="*/ 0 h 13401"/>
                    <a:gd name="T36" fmla="*/ 0 w 17076"/>
                    <a:gd name="T37" fmla="*/ 0 h 13401"/>
                    <a:gd name="T38" fmla="*/ 0 w 17076"/>
                    <a:gd name="T39" fmla="*/ 0 h 13401"/>
                    <a:gd name="T40" fmla="*/ 0 w 17076"/>
                    <a:gd name="T41" fmla="*/ 0 h 13401"/>
                    <a:gd name="T42" fmla="*/ 0 w 17076"/>
                    <a:gd name="T43" fmla="*/ 0 h 13401"/>
                    <a:gd name="T44" fmla="*/ 0 w 17076"/>
                    <a:gd name="T45" fmla="*/ 0 h 13401"/>
                    <a:gd name="T46" fmla="*/ 0 w 17076"/>
                    <a:gd name="T47" fmla="*/ 0 h 13401"/>
                    <a:gd name="T48" fmla="*/ 0 w 17076"/>
                    <a:gd name="T49" fmla="*/ 0 h 13401"/>
                    <a:gd name="T50" fmla="*/ 0 w 17076"/>
                    <a:gd name="T51" fmla="*/ 0 h 13401"/>
                    <a:gd name="T52" fmla="*/ 0 w 17076"/>
                    <a:gd name="T53" fmla="*/ 0 h 13401"/>
                    <a:gd name="T54" fmla="*/ 0 w 17076"/>
                    <a:gd name="T55" fmla="*/ 0 h 13401"/>
                    <a:gd name="T56" fmla="*/ 0 w 17076"/>
                    <a:gd name="T57" fmla="*/ 0 h 13401"/>
                    <a:gd name="T58" fmla="*/ 0 w 17076"/>
                    <a:gd name="T59" fmla="*/ 0 h 13401"/>
                    <a:gd name="T60" fmla="*/ 0 w 17076"/>
                    <a:gd name="T61" fmla="*/ 0 h 13401"/>
                    <a:gd name="T62" fmla="*/ 0 w 17076"/>
                    <a:gd name="T63" fmla="*/ 0 h 13401"/>
                    <a:gd name="T64" fmla="*/ 0 w 17076"/>
                    <a:gd name="T65" fmla="*/ 0 h 13401"/>
                    <a:gd name="T66" fmla="*/ 0 w 17076"/>
                    <a:gd name="T67" fmla="*/ 0 h 13401"/>
                    <a:gd name="T68" fmla="*/ 0 w 17076"/>
                    <a:gd name="T69" fmla="*/ 0 h 13401"/>
                    <a:gd name="T70" fmla="*/ 0 w 17076"/>
                    <a:gd name="T71" fmla="*/ 0 h 13401"/>
                    <a:gd name="T72" fmla="*/ 0 w 17076"/>
                    <a:gd name="T73" fmla="*/ 0 h 13401"/>
                    <a:gd name="T74" fmla="*/ 0 w 17076"/>
                    <a:gd name="T75" fmla="*/ 0 h 13401"/>
                    <a:gd name="T76" fmla="*/ 0 w 17076"/>
                    <a:gd name="T77" fmla="*/ 0 h 13401"/>
                    <a:gd name="T78" fmla="*/ 0 w 17076"/>
                    <a:gd name="T79" fmla="*/ 0 h 13401"/>
                    <a:gd name="T80" fmla="*/ 0 w 17076"/>
                    <a:gd name="T81" fmla="*/ 0 h 13401"/>
                    <a:gd name="T82" fmla="*/ 0 w 17076"/>
                    <a:gd name="T83" fmla="*/ 0 h 13401"/>
                    <a:gd name="T84" fmla="*/ 0 w 17076"/>
                    <a:gd name="T85" fmla="*/ 0 h 13401"/>
                    <a:gd name="T86" fmla="*/ 0 w 17076"/>
                    <a:gd name="T87" fmla="*/ 0 h 13401"/>
                    <a:gd name="T88" fmla="*/ 0 w 17076"/>
                    <a:gd name="T89" fmla="*/ 0 h 13401"/>
                    <a:gd name="T90" fmla="*/ 0 w 17076"/>
                    <a:gd name="T91" fmla="*/ 0 h 13401"/>
                    <a:gd name="T92" fmla="*/ 0 w 17076"/>
                    <a:gd name="T93" fmla="*/ 0 h 13401"/>
                    <a:gd name="T94" fmla="*/ 0 w 17076"/>
                    <a:gd name="T95" fmla="*/ 0 h 13401"/>
                    <a:gd name="T96" fmla="*/ 0 w 17076"/>
                    <a:gd name="T97" fmla="*/ 0 h 13401"/>
                    <a:gd name="T98" fmla="*/ 0 w 17076"/>
                    <a:gd name="T99" fmla="*/ 0 h 13401"/>
                    <a:gd name="T100" fmla="*/ 0 w 17076"/>
                    <a:gd name="T101" fmla="*/ 0 h 13401"/>
                    <a:gd name="T102" fmla="*/ 0 w 17076"/>
                    <a:gd name="T103" fmla="*/ 0 h 13401"/>
                    <a:gd name="T104" fmla="*/ 0 w 17076"/>
                    <a:gd name="T105" fmla="*/ 0 h 13401"/>
                    <a:gd name="T106" fmla="*/ 0 w 17076"/>
                    <a:gd name="T107" fmla="*/ 0 h 13401"/>
                    <a:gd name="T108" fmla="*/ 0 w 17076"/>
                    <a:gd name="T109" fmla="*/ 0 h 13401"/>
                    <a:gd name="T110" fmla="*/ 0 w 17076"/>
                    <a:gd name="T111" fmla="*/ 0 h 13401"/>
                    <a:gd name="T112" fmla="*/ 0 w 17076"/>
                    <a:gd name="T113" fmla="*/ 0 h 13401"/>
                    <a:gd name="T114" fmla="*/ 0 w 17076"/>
                    <a:gd name="T115" fmla="*/ 0 h 13401"/>
                    <a:gd name="T116" fmla="*/ 0 w 17076"/>
                    <a:gd name="T117" fmla="*/ 0 h 13401"/>
                    <a:gd name="T118" fmla="*/ 0 w 17076"/>
                    <a:gd name="T119" fmla="*/ 0 h 13401"/>
                    <a:gd name="T120" fmla="*/ 0 w 17076"/>
                    <a:gd name="T121" fmla="*/ 0 h 134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7076"/>
                    <a:gd name="T184" fmla="*/ 0 h 13401"/>
                    <a:gd name="T185" fmla="*/ 17076 w 17076"/>
                    <a:gd name="T186" fmla="*/ 13401 h 134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7076" h="13401">
                      <a:moveTo>
                        <a:pt x="5114" y="593"/>
                      </a:moveTo>
                      <a:lnTo>
                        <a:pt x="5103" y="764"/>
                      </a:lnTo>
                      <a:lnTo>
                        <a:pt x="5097" y="935"/>
                      </a:lnTo>
                      <a:lnTo>
                        <a:pt x="5083" y="1110"/>
                      </a:lnTo>
                      <a:lnTo>
                        <a:pt x="5069" y="1193"/>
                      </a:lnTo>
                      <a:lnTo>
                        <a:pt x="4922" y="1169"/>
                      </a:lnTo>
                      <a:lnTo>
                        <a:pt x="4934" y="1097"/>
                      </a:lnTo>
                      <a:lnTo>
                        <a:pt x="4948" y="930"/>
                      </a:lnTo>
                      <a:lnTo>
                        <a:pt x="4954" y="755"/>
                      </a:lnTo>
                      <a:lnTo>
                        <a:pt x="4965" y="584"/>
                      </a:lnTo>
                      <a:lnTo>
                        <a:pt x="5114" y="593"/>
                      </a:lnTo>
                      <a:close/>
                      <a:moveTo>
                        <a:pt x="4707" y="1343"/>
                      </a:moveTo>
                      <a:lnTo>
                        <a:pt x="4721" y="1343"/>
                      </a:lnTo>
                      <a:lnTo>
                        <a:pt x="4745" y="1344"/>
                      </a:lnTo>
                      <a:lnTo>
                        <a:pt x="4773" y="1346"/>
                      </a:lnTo>
                      <a:lnTo>
                        <a:pt x="4804" y="1348"/>
                      </a:lnTo>
                      <a:lnTo>
                        <a:pt x="4847" y="1353"/>
                      </a:lnTo>
                      <a:lnTo>
                        <a:pt x="4861" y="1354"/>
                      </a:lnTo>
                      <a:lnTo>
                        <a:pt x="4849" y="1502"/>
                      </a:lnTo>
                      <a:lnTo>
                        <a:pt x="4832" y="1500"/>
                      </a:lnTo>
                      <a:lnTo>
                        <a:pt x="4795" y="1497"/>
                      </a:lnTo>
                      <a:lnTo>
                        <a:pt x="4762" y="1495"/>
                      </a:lnTo>
                      <a:lnTo>
                        <a:pt x="4738" y="1493"/>
                      </a:lnTo>
                      <a:lnTo>
                        <a:pt x="4721" y="1492"/>
                      </a:lnTo>
                      <a:lnTo>
                        <a:pt x="4707" y="1492"/>
                      </a:lnTo>
                      <a:lnTo>
                        <a:pt x="4707" y="1343"/>
                      </a:lnTo>
                      <a:close/>
                      <a:moveTo>
                        <a:pt x="5303" y="1547"/>
                      </a:moveTo>
                      <a:lnTo>
                        <a:pt x="5297" y="1583"/>
                      </a:lnTo>
                      <a:lnTo>
                        <a:pt x="5273" y="1685"/>
                      </a:lnTo>
                      <a:lnTo>
                        <a:pt x="5245" y="1784"/>
                      </a:lnTo>
                      <a:lnTo>
                        <a:pt x="5222" y="1878"/>
                      </a:lnTo>
                      <a:lnTo>
                        <a:pt x="5206" y="1969"/>
                      </a:lnTo>
                      <a:lnTo>
                        <a:pt x="5201" y="2052"/>
                      </a:lnTo>
                      <a:lnTo>
                        <a:pt x="5200" y="2037"/>
                      </a:lnTo>
                      <a:lnTo>
                        <a:pt x="5210" y="2107"/>
                      </a:lnTo>
                      <a:lnTo>
                        <a:pt x="5062" y="2127"/>
                      </a:lnTo>
                      <a:lnTo>
                        <a:pt x="5053" y="2058"/>
                      </a:lnTo>
                      <a:cubicBezTo>
                        <a:pt x="5052" y="2053"/>
                        <a:pt x="5052" y="2048"/>
                        <a:pt x="5052" y="2043"/>
                      </a:cubicBezTo>
                      <a:lnTo>
                        <a:pt x="5059" y="1942"/>
                      </a:lnTo>
                      <a:lnTo>
                        <a:pt x="5077" y="1842"/>
                      </a:lnTo>
                      <a:lnTo>
                        <a:pt x="5102" y="1745"/>
                      </a:lnTo>
                      <a:lnTo>
                        <a:pt x="5128" y="1650"/>
                      </a:lnTo>
                      <a:lnTo>
                        <a:pt x="5150" y="1560"/>
                      </a:lnTo>
                      <a:lnTo>
                        <a:pt x="5156" y="1523"/>
                      </a:lnTo>
                      <a:lnTo>
                        <a:pt x="5303" y="1547"/>
                      </a:lnTo>
                      <a:close/>
                      <a:moveTo>
                        <a:pt x="5476" y="2209"/>
                      </a:moveTo>
                      <a:lnTo>
                        <a:pt x="5547" y="2202"/>
                      </a:lnTo>
                      <a:lnTo>
                        <a:pt x="5625" y="2201"/>
                      </a:lnTo>
                      <a:cubicBezTo>
                        <a:pt x="5630" y="2201"/>
                        <a:pt x="5635" y="2202"/>
                        <a:pt x="5640" y="2202"/>
                      </a:cubicBezTo>
                      <a:lnTo>
                        <a:pt x="5645" y="2203"/>
                      </a:lnTo>
                      <a:lnTo>
                        <a:pt x="5618" y="2349"/>
                      </a:lnTo>
                      <a:lnTo>
                        <a:pt x="5613" y="2349"/>
                      </a:lnTo>
                      <a:lnTo>
                        <a:pt x="5627" y="2350"/>
                      </a:lnTo>
                      <a:lnTo>
                        <a:pt x="5560" y="2350"/>
                      </a:lnTo>
                      <a:lnTo>
                        <a:pt x="5490" y="2357"/>
                      </a:lnTo>
                      <a:lnTo>
                        <a:pt x="5476" y="2209"/>
                      </a:lnTo>
                      <a:close/>
                      <a:moveTo>
                        <a:pt x="6061" y="2403"/>
                      </a:moveTo>
                      <a:lnTo>
                        <a:pt x="6113" y="2427"/>
                      </a:lnTo>
                      <a:cubicBezTo>
                        <a:pt x="6145" y="2443"/>
                        <a:pt x="6162" y="2480"/>
                        <a:pt x="6152" y="2514"/>
                      </a:cubicBezTo>
                      <a:lnTo>
                        <a:pt x="6125" y="2612"/>
                      </a:lnTo>
                      <a:lnTo>
                        <a:pt x="6109" y="2690"/>
                      </a:lnTo>
                      <a:lnTo>
                        <a:pt x="6111" y="2680"/>
                      </a:lnTo>
                      <a:lnTo>
                        <a:pt x="6107" y="2749"/>
                      </a:lnTo>
                      <a:lnTo>
                        <a:pt x="6106" y="2731"/>
                      </a:lnTo>
                      <a:lnTo>
                        <a:pt x="6117" y="2790"/>
                      </a:lnTo>
                      <a:lnTo>
                        <a:pt x="6109" y="2768"/>
                      </a:lnTo>
                      <a:lnTo>
                        <a:pt x="6136" y="2817"/>
                      </a:lnTo>
                      <a:lnTo>
                        <a:pt x="6121" y="2798"/>
                      </a:lnTo>
                      <a:lnTo>
                        <a:pt x="6168" y="2841"/>
                      </a:lnTo>
                      <a:lnTo>
                        <a:pt x="6156" y="2832"/>
                      </a:lnTo>
                      <a:lnTo>
                        <a:pt x="6187" y="2851"/>
                      </a:lnTo>
                      <a:lnTo>
                        <a:pt x="6219" y="2867"/>
                      </a:lnTo>
                      <a:lnTo>
                        <a:pt x="6236" y="2874"/>
                      </a:lnTo>
                      <a:lnTo>
                        <a:pt x="6180" y="3011"/>
                      </a:lnTo>
                      <a:lnTo>
                        <a:pt x="6152" y="3000"/>
                      </a:lnTo>
                      <a:lnTo>
                        <a:pt x="6110" y="2978"/>
                      </a:lnTo>
                      <a:lnTo>
                        <a:pt x="6079" y="2959"/>
                      </a:lnTo>
                      <a:cubicBezTo>
                        <a:pt x="6075" y="2956"/>
                        <a:pt x="6071" y="2953"/>
                        <a:pt x="6067" y="2950"/>
                      </a:cubicBezTo>
                      <a:lnTo>
                        <a:pt x="6020" y="2907"/>
                      </a:lnTo>
                      <a:cubicBezTo>
                        <a:pt x="6014" y="2902"/>
                        <a:pt x="6009" y="2895"/>
                        <a:pt x="6005" y="2888"/>
                      </a:cubicBezTo>
                      <a:lnTo>
                        <a:pt x="5978" y="2839"/>
                      </a:lnTo>
                      <a:cubicBezTo>
                        <a:pt x="5975" y="2832"/>
                        <a:pt x="5972" y="2825"/>
                        <a:pt x="5970" y="2817"/>
                      </a:cubicBezTo>
                      <a:lnTo>
                        <a:pt x="5959" y="2758"/>
                      </a:lnTo>
                      <a:cubicBezTo>
                        <a:pt x="5958" y="2752"/>
                        <a:pt x="5958" y="2746"/>
                        <a:pt x="5958" y="2740"/>
                      </a:cubicBezTo>
                      <a:lnTo>
                        <a:pt x="5962" y="2671"/>
                      </a:lnTo>
                      <a:cubicBezTo>
                        <a:pt x="5962" y="2668"/>
                        <a:pt x="5963" y="2664"/>
                        <a:pt x="5964" y="2661"/>
                      </a:cubicBezTo>
                      <a:lnTo>
                        <a:pt x="5982" y="2573"/>
                      </a:lnTo>
                      <a:lnTo>
                        <a:pt x="6009" y="2475"/>
                      </a:lnTo>
                      <a:lnTo>
                        <a:pt x="6048" y="2561"/>
                      </a:lnTo>
                      <a:lnTo>
                        <a:pt x="5997" y="2537"/>
                      </a:lnTo>
                      <a:lnTo>
                        <a:pt x="6061" y="2403"/>
                      </a:lnTo>
                      <a:close/>
                      <a:moveTo>
                        <a:pt x="6654" y="2834"/>
                      </a:moveTo>
                      <a:lnTo>
                        <a:pt x="6678" y="2839"/>
                      </a:lnTo>
                      <a:lnTo>
                        <a:pt x="6745" y="2858"/>
                      </a:lnTo>
                      <a:lnTo>
                        <a:pt x="6805" y="2878"/>
                      </a:lnTo>
                      <a:lnTo>
                        <a:pt x="6758" y="3019"/>
                      </a:lnTo>
                      <a:lnTo>
                        <a:pt x="6703" y="3001"/>
                      </a:lnTo>
                      <a:lnTo>
                        <a:pt x="6649" y="2984"/>
                      </a:lnTo>
                      <a:lnTo>
                        <a:pt x="6625" y="2979"/>
                      </a:lnTo>
                      <a:lnTo>
                        <a:pt x="6654" y="2834"/>
                      </a:lnTo>
                      <a:close/>
                      <a:moveTo>
                        <a:pt x="7032" y="2804"/>
                      </a:moveTo>
                      <a:lnTo>
                        <a:pt x="7052" y="2778"/>
                      </a:lnTo>
                      <a:cubicBezTo>
                        <a:pt x="7054" y="2775"/>
                        <a:pt x="7057" y="2771"/>
                        <a:pt x="7061" y="2768"/>
                      </a:cubicBezTo>
                      <a:lnTo>
                        <a:pt x="7138" y="2699"/>
                      </a:lnTo>
                      <a:cubicBezTo>
                        <a:pt x="7142" y="2696"/>
                        <a:pt x="7146" y="2693"/>
                        <a:pt x="7150" y="2690"/>
                      </a:cubicBezTo>
                      <a:lnTo>
                        <a:pt x="7237" y="2639"/>
                      </a:lnTo>
                      <a:cubicBezTo>
                        <a:pt x="7240" y="2637"/>
                        <a:pt x="7244" y="2636"/>
                        <a:pt x="7248" y="2634"/>
                      </a:cubicBezTo>
                      <a:lnTo>
                        <a:pt x="7346" y="2596"/>
                      </a:lnTo>
                      <a:lnTo>
                        <a:pt x="7458" y="2561"/>
                      </a:lnTo>
                      <a:lnTo>
                        <a:pt x="7573" y="2529"/>
                      </a:lnTo>
                      <a:lnTo>
                        <a:pt x="7593" y="2523"/>
                      </a:lnTo>
                      <a:lnTo>
                        <a:pt x="7637" y="2665"/>
                      </a:lnTo>
                      <a:lnTo>
                        <a:pt x="7614" y="2672"/>
                      </a:lnTo>
                      <a:lnTo>
                        <a:pt x="7501" y="2703"/>
                      </a:lnTo>
                      <a:lnTo>
                        <a:pt x="7399" y="2735"/>
                      </a:lnTo>
                      <a:lnTo>
                        <a:pt x="7301" y="2773"/>
                      </a:lnTo>
                      <a:lnTo>
                        <a:pt x="7312" y="2768"/>
                      </a:lnTo>
                      <a:lnTo>
                        <a:pt x="7225" y="2819"/>
                      </a:lnTo>
                      <a:lnTo>
                        <a:pt x="7237" y="2810"/>
                      </a:lnTo>
                      <a:lnTo>
                        <a:pt x="7160" y="2879"/>
                      </a:lnTo>
                      <a:lnTo>
                        <a:pt x="7169" y="2869"/>
                      </a:lnTo>
                      <a:lnTo>
                        <a:pt x="7150" y="2894"/>
                      </a:lnTo>
                      <a:lnTo>
                        <a:pt x="7032" y="2804"/>
                      </a:lnTo>
                      <a:close/>
                      <a:moveTo>
                        <a:pt x="8017" y="2754"/>
                      </a:moveTo>
                      <a:lnTo>
                        <a:pt x="8021" y="2803"/>
                      </a:lnTo>
                      <a:lnTo>
                        <a:pt x="8026" y="2870"/>
                      </a:lnTo>
                      <a:lnTo>
                        <a:pt x="8029" y="2900"/>
                      </a:lnTo>
                      <a:lnTo>
                        <a:pt x="7882" y="2917"/>
                      </a:lnTo>
                      <a:lnTo>
                        <a:pt x="7877" y="2879"/>
                      </a:lnTo>
                      <a:lnTo>
                        <a:pt x="7873" y="2816"/>
                      </a:lnTo>
                      <a:lnTo>
                        <a:pt x="7869" y="2767"/>
                      </a:lnTo>
                      <a:lnTo>
                        <a:pt x="8017" y="2754"/>
                      </a:lnTo>
                      <a:close/>
                      <a:moveTo>
                        <a:pt x="8324" y="2998"/>
                      </a:moveTo>
                      <a:lnTo>
                        <a:pt x="8338" y="3000"/>
                      </a:lnTo>
                      <a:lnTo>
                        <a:pt x="8631" y="3034"/>
                      </a:lnTo>
                      <a:cubicBezTo>
                        <a:pt x="8652" y="3036"/>
                        <a:pt x="8672" y="3048"/>
                        <a:pt x="8684" y="3066"/>
                      </a:cubicBezTo>
                      <a:lnTo>
                        <a:pt x="8718" y="3116"/>
                      </a:lnTo>
                      <a:lnTo>
                        <a:pt x="8754" y="3163"/>
                      </a:lnTo>
                      <a:lnTo>
                        <a:pt x="8791" y="3216"/>
                      </a:lnTo>
                      <a:cubicBezTo>
                        <a:pt x="8793" y="3220"/>
                        <a:pt x="8795" y="3224"/>
                        <a:pt x="8797" y="3228"/>
                      </a:cubicBezTo>
                      <a:lnTo>
                        <a:pt x="8822" y="3284"/>
                      </a:lnTo>
                      <a:lnTo>
                        <a:pt x="8837" y="3330"/>
                      </a:lnTo>
                      <a:lnTo>
                        <a:pt x="8694" y="3372"/>
                      </a:lnTo>
                      <a:lnTo>
                        <a:pt x="8687" y="3345"/>
                      </a:lnTo>
                      <a:lnTo>
                        <a:pt x="8662" y="3289"/>
                      </a:lnTo>
                      <a:lnTo>
                        <a:pt x="8668" y="3301"/>
                      </a:lnTo>
                      <a:lnTo>
                        <a:pt x="8635" y="3252"/>
                      </a:lnTo>
                      <a:lnTo>
                        <a:pt x="8595" y="3199"/>
                      </a:lnTo>
                      <a:lnTo>
                        <a:pt x="8561" y="3149"/>
                      </a:lnTo>
                      <a:lnTo>
                        <a:pt x="8614" y="3181"/>
                      </a:lnTo>
                      <a:lnTo>
                        <a:pt x="8321" y="3147"/>
                      </a:lnTo>
                      <a:lnTo>
                        <a:pt x="8306" y="3146"/>
                      </a:lnTo>
                      <a:lnTo>
                        <a:pt x="8324" y="2998"/>
                      </a:lnTo>
                      <a:close/>
                      <a:moveTo>
                        <a:pt x="8964" y="3647"/>
                      </a:moveTo>
                      <a:lnTo>
                        <a:pt x="8976" y="3651"/>
                      </a:lnTo>
                      <a:lnTo>
                        <a:pt x="8964" y="3648"/>
                      </a:lnTo>
                      <a:lnTo>
                        <a:pt x="9037" y="3664"/>
                      </a:lnTo>
                      <a:lnTo>
                        <a:pt x="9091" y="3670"/>
                      </a:lnTo>
                      <a:lnTo>
                        <a:pt x="9074" y="3817"/>
                      </a:lnTo>
                      <a:lnTo>
                        <a:pt x="9006" y="3809"/>
                      </a:lnTo>
                      <a:lnTo>
                        <a:pt x="8933" y="3793"/>
                      </a:lnTo>
                      <a:cubicBezTo>
                        <a:pt x="8929" y="3792"/>
                        <a:pt x="8925" y="3791"/>
                        <a:pt x="8921" y="3790"/>
                      </a:cubicBezTo>
                      <a:lnTo>
                        <a:pt x="8910" y="3785"/>
                      </a:lnTo>
                      <a:lnTo>
                        <a:pt x="8964" y="3647"/>
                      </a:lnTo>
                      <a:close/>
                      <a:moveTo>
                        <a:pt x="9417" y="3648"/>
                      </a:moveTo>
                      <a:lnTo>
                        <a:pt x="9420" y="3644"/>
                      </a:lnTo>
                      <a:lnTo>
                        <a:pt x="9452" y="3596"/>
                      </a:lnTo>
                      <a:lnTo>
                        <a:pt x="9446" y="3607"/>
                      </a:lnTo>
                      <a:lnTo>
                        <a:pt x="9471" y="3551"/>
                      </a:lnTo>
                      <a:lnTo>
                        <a:pt x="9479" y="3520"/>
                      </a:lnTo>
                      <a:lnTo>
                        <a:pt x="9477" y="3530"/>
                      </a:lnTo>
                      <a:lnTo>
                        <a:pt x="9483" y="3486"/>
                      </a:lnTo>
                      <a:lnTo>
                        <a:pt x="9485" y="3401"/>
                      </a:lnTo>
                      <a:lnTo>
                        <a:pt x="9488" y="3354"/>
                      </a:lnTo>
                      <a:lnTo>
                        <a:pt x="9496" y="3304"/>
                      </a:lnTo>
                      <a:cubicBezTo>
                        <a:pt x="9497" y="3300"/>
                        <a:pt x="9498" y="3297"/>
                        <a:pt x="9499" y="3293"/>
                      </a:cubicBezTo>
                      <a:lnTo>
                        <a:pt x="9512" y="3254"/>
                      </a:lnTo>
                      <a:cubicBezTo>
                        <a:pt x="9514" y="3247"/>
                        <a:pt x="9518" y="3240"/>
                        <a:pt x="9522" y="3234"/>
                      </a:cubicBezTo>
                      <a:lnTo>
                        <a:pt x="9545" y="3202"/>
                      </a:lnTo>
                      <a:cubicBezTo>
                        <a:pt x="9549" y="3196"/>
                        <a:pt x="9554" y="3191"/>
                        <a:pt x="9560" y="3187"/>
                      </a:cubicBezTo>
                      <a:lnTo>
                        <a:pt x="9591" y="3163"/>
                      </a:lnTo>
                      <a:cubicBezTo>
                        <a:pt x="9595" y="3159"/>
                        <a:pt x="9600" y="3156"/>
                        <a:pt x="9606" y="3154"/>
                      </a:cubicBezTo>
                      <a:lnTo>
                        <a:pt x="9641" y="3138"/>
                      </a:lnTo>
                      <a:cubicBezTo>
                        <a:pt x="9645" y="3136"/>
                        <a:pt x="9650" y="3134"/>
                        <a:pt x="9655" y="3133"/>
                      </a:cubicBezTo>
                      <a:lnTo>
                        <a:pt x="9694" y="3124"/>
                      </a:lnTo>
                      <a:lnTo>
                        <a:pt x="9727" y="3269"/>
                      </a:lnTo>
                      <a:lnTo>
                        <a:pt x="9688" y="3278"/>
                      </a:lnTo>
                      <a:lnTo>
                        <a:pt x="9702" y="3273"/>
                      </a:lnTo>
                      <a:lnTo>
                        <a:pt x="9667" y="3289"/>
                      </a:lnTo>
                      <a:lnTo>
                        <a:pt x="9682" y="3280"/>
                      </a:lnTo>
                      <a:lnTo>
                        <a:pt x="9651" y="3304"/>
                      </a:lnTo>
                      <a:lnTo>
                        <a:pt x="9666" y="3289"/>
                      </a:lnTo>
                      <a:lnTo>
                        <a:pt x="9643" y="3321"/>
                      </a:lnTo>
                      <a:lnTo>
                        <a:pt x="9653" y="3301"/>
                      </a:lnTo>
                      <a:lnTo>
                        <a:pt x="9640" y="3340"/>
                      </a:lnTo>
                      <a:lnTo>
                        <a:pt x="9643" y="3329"/>
                      </a:lnTo>
                      <a:lnTo>
                        <a:pt x="9637" y="3363"/>
                      </a:lnTo>
                      <a:lnTo>
                        <a:pt x="9634" y="3406"/>
                      </a:lnTo>
                      <a:lnTo>
                        <a:pt x="9630" y="3507"/>
                      </a:lnTo>
                      <a:lnTo>
                        <a:pt x="9624" y="3551"/>
                      </a:lnTo>
                      <a:cubicBezTo>
                        <a:pt x="9624" y="3554"/>
                        <a:pt x="9623" y="3558"/>
                        <a:pt x="9622" y="3561"/>
                      </a:cubicBezTo>
                      <a:lnTo>
                        <a:pt x="9606" y="3612"/>
                      </a:lnTo>
                      <a:lnTo>
                        <a:pt x="9581" y="3668"/>
                      </a:lnTo>
                      <a:cubicBezTo>
                        <a:pt x="9580" y="3672"/>
                        <a:pt x="9578" y="3675"/>
                        <a:pt x="9575" y="3679"/>
                      </a:cubicBezTo>
                      <a:lnTo>
                        <a:pt x="9539" y="3733"/>
                      </a:lnTo>
                      <a:lnTo>
                        <a:pt x="9535" y="3738"/>
                      </a:lnTo>
                      <a:lnTo>
                        <a:pt x="9417" y="3648"/>
                      </a:lnTo>
                      <a:close/>
                      <a:moveTo>
                        <a:pt x="10096" y="2999"/>
                      </a:moveTo>
                      <a:lnTo>
                        <a:pt x="10184" y="2960"/>
                      </a:lnTo>
                      <a:lnTo>
                        <a:pt x="10241" y="2941"/>
                      </a:lnTo>
                      <a:lnTo>
                        <a:pt x="10287" y="3082"/>
                      </a:lnTo>
                      <a:lnTo>
                        <a:pt x="10245" y="3095"/>
                      </a:lnTo>
                      <a:lnTo>
                        <a:pt x="10157" y="3135"/>
                      </a:lnTo>
                      <a:lnTo>
                        <a:pt x="10096" y="2999"/>
                      </a:lnTo>
                      <a:close/>
                      <a:moveTo>
                        <a:pt x="10685" y="2833"/>
                      </a:moveTo>
                      <a:lnTo>
                        <a:pt x="10834" y="2809"/>
                      </a:lnTo>
                      <a:lnTo>
                        <a:pt x="11154" y="2758"/>
                      </a:lnTo>
                      <a:lnTo>
                        <a:pt x="11092" y="2822"/>
                      </a:lnTo>
                      <a:lnTo>
                        <a:pt x="11099" y="2769"/>
                      </a:lnTo>
                      <a:lnTo>
                        <a:pt x="11100" y="2722"/>
                      </a:lnTo>
                      <a:lnTo>
                        <a:pt x="11100" y="2711"/>
                      </a:lnTo>
                      <a:lnTo>
                        <a:pt x="11249" y="2713"/>
                      </a:lnTo>
                      <a:lnTo>
                        <a:pt x="11249" y="2727"/>
                      </a:lnTo>
                      <a:lnTo>
                        <a:pt x="11246" y="2788"/>
                      </a:lnTo>
                      <a:lnTo>
                        <a:pt x="11239" y="2841"/>
                      </a:lnTo>
                      <a:cubicBezTo>
                        <a:pt x="11235" y="2874"/>
                        <a:pt x="11210" y="2900"/>
                        <a:pt x="11177" y="2905"/>
                      </a:cubicBezTo>
                      <a:lnTo>
                        <a:pt x="10857" y="2956"/>
                      </a:lnTo>
                      <a:lnTo>
                        <a:pt x="10709" y="2980"/>
                      </a:lnTo>
                      <a:lnTo>
                        <a:pt x="10685" y="2833"/>
                      </a:lnTo>
                      <a:close/>
                      <a:moveTo>
                        <a:pt x="11332" y="2281"/>
                      </a:moveTo>
                      <a:lnTo>
                        <a:pt x="11368" y="2267"/>
                      </a:lnTo>
                      <a:lnTo>
                        <a:pt x="11439" y="2246"/>
                      </a:lnTo>
                      <a:lnTo>
                        <a:pt x="11485" y="2236"/>
                      </a:lnTo>
                      <a:lnTo>
                        <a:pt x="11516" y="2381"/>
                      </a:lnTo>
                      <a:lnTo>
                        <a:pt x="11480" y="2389"/>
                      </a:lnTo>
                      <a:lnTo>
                        <a:pt x="11421" y="2406"/>
                      </a:lnTo>
                      <a:lnTo>
                        <a:pt x="11384" y="2420"/>
                      </a:lnTo>
                      <a:lnTo>
                        <a:pt x="11332" y="2281"/>
                      </a:lnTo>
                      <a:close/>
                      <a:moveTo>
                        <a:pt x="11712" y="1974"/>
                      </a:moveTo>
                      <a:lnTo>
                        <a:pt x="11724" y="1947"/>
                      </a:lnTo>
                      <a:lnTo>
                        <a:pt x="11740" y="1913"/>
                      </a:lnTo>
                      <a:lnTo>
                        <a:pt x="11756" y="1883"/>
                      </a:lnTo>
                      <a:lnTo>
                        <a:pt x="11771" y="1860"/>
                      </a:lnTo>
                      <a:cubicBezTo>
                        <a:pt x="11774" y="1854"/>
                        <a:pt x="11778" y="1849"/>
                        <a:pt x="11783" y="1845"/>
                      </a:cubicBezTo>
                      <a:lnTo>
                        <a:pt x="11796" y="1833"/>
                      </a:lnTo>
                      <a:cubicBezTo>
                        <a:pt x="11803" y="1827"/>
                        <a:pt x="11810" y="1822"/>
                        <a:pt x="11819" y="1818"/>
                      </a:cubicBezTo>
                      <a:lnTo>
                        <a:pt x="11834" y="1812"/>
                      </a:lnTo>
                      <a:cubicBezTo>
                        <a:pt x="11843" y="1809"/>
                        <a:pt x="11852" y="1807"/>
                        <a:pt x="11861" y="1807"/>
                      </a:cubicBezTo>
                      <a:lnTo>
                        <a:pt x="11879" y="1807"/>
                      </a:lnTo>
                      <a:cubicBezTo>
                        <a:pt x="11886" y="1807"/>
                        <a:pt x="11892" y="1808"/>
                        <a:pt x="11898" y="1810"/>
                      </a:cubicBezTo>
                      <a:lnTo>
                        <a:pt x="11921" y="1816"/>
                      </a:lnTo>
                      <a:lnTo>
                        <a:pt x="11956" y="1827"/>
                      </a:lnTo>
                      <a:lnTo>
                        <a:pt x="11997" y="1843"/>
                      </a:lnTo>
                      <a:lnTo>
                        <a:pt x="12043" y="1861"/>
                      </a:lnTo>
                      <a:lnTo>
                        <a:pt x="12099" y="1882"/>
                      </a:lnTo>
                      <a:lnTo>
                        <a:pt x="12049" y="1881"/>
                      </a:lnTo>
                      <a:lnTo>
                        <a:pt x="12124" y="1855"/>
                      </a:lnTo>
                      <a:lnTo>
                        <a:pt x="12194" y="1833"/>
                      </a:lnTo>
                      <a:lnTo>
                        <a:pt x="12257" y="1813"/>
                      </a:lnTo>
                      <a:lnTo>
                        <a:pt x="12260" y="1813"/>
                      </a:lnTo>
                      <a:lnTo>
                        <a:pt x="12300" y="1956"/>
                      </a:lnTo>
                      <a:lnTo>
                        <a:pt x="12239" y="1974"/>
                      </a:lnTo>
                      <a:lnTo>
                        <a:pt x="12173" y="1996"/>
                      </a:lnTo>
                      <a:lnTo>
                        <a:pt x="12098" y="2022"/>
                      </a:lnTo>
                      <a:cubicBezTo>
                        <a:pt x="12082" y="2027"/>
                        <a:pt x="12064" y="2027"/>
                        <a:pt x="12048" y="2021"/>
                      </a:cubicBezTo>
                      <a:lnTo>
                        <a:pt x="11988" y="2000"/>
                      </a:lnTo>
                      <a:lnTo>
                        <a:pt x="11942" y="1982"/>
                      </a:lnTo>
                      <a:lnTo>
                        <a:pt x="11907" y="1968"/>
                      </a:lnTo>
                      <a:lnTo>
                        <a:pt x="11884" y="1959"/>
                      </a:lnTo>
                      <a:lnTo>
                        <a:pt x="11861" y="1953"/>
                      </a:lnTo>
                      <a:lnTo>
                        <a:pt x="11879" y="1956"/>
                      </a:lnTo>
                      <a:lnTo>
                        <a:pt x="11861" y="1956"/>
                      </a:lnTo>
                      <a:lnTo>
                        <a:pt x="11889" y="1950"/>
                      </a:lnTo>
                      <a:lnTo>
                        <a:pt x="11874" y="1956"/>
                      </a:lnTo>
                      <a:lnTo>
                        <a:pt x="11897" y="1942"/>
                      </a:lnTo>
                      <a:lnTo>
                        <a:pt x="11884" y="1954"/>
                      </a:lnTo>
                      <a:lnTo>
                        <a:pt x="11896" y="1939"/>
                      </a:lnTo>
                      <a:lnTo>
                        <a:pt x="11887" y="1954"/>
                      </a:lnTo>
                      <a:lnTo>
                        <a:pt x="11875" y="1976"/>
                      </a:lnTo>
                      <a:lnTo>
                        <a:pt x="11859" y="2010"/>
                      </a:lnTo>
                      <a:lnTo>
                        <a:pt x="11846" y="2037"/>
                      </a:lnTo>
                      <a:lnTo>
                        <a:pt x="11712" y="1974"/>
                      </a:lnTo>
                      <a:close/>
                      <a:moveTo>
                        <a:pt x="12733" y="1794"/>
                      </a:moveTo>
                      <a:lnTo>
                        <a:pt x="12742" y="1796"/>
                      </a:lnTo>
                      <a:lnTo>
                        <a:pt x="12805" y="1813"/>
                      </a:lnTo>
                      <a:lnTo>
                        <a:pt x="12868" y="1832"/>
                      </a:lnTo>
                      <a:lnTo>
                        <a:pt x="12885" y="1838"/>
                      </a:lnTo>
                      <a:lnTo>
                        <a:pt x="12839" y="1979"/>
                      </a:lnTo>
                      <a:lnTo>
                        <a:pt x="12825" y="1975"/>
                      </a:lnTo>
                      <a:lnTo>
                        <a:pt x="12764" y="1956"/>
                      </a:lnTo>
                      <a:lnTo>
                        <a:pt x="12713" y="1941"/>
                      </a:lnTo>
                      <a:lnTo>
                        <a:pt x="12705" y="1940"/>
                      </a:lnTo>
                      <a:lnTo>
                        <a:pt x="12733" y="1794"/>
                      </a:lnTo>
                      <a:close/>
                      <a:moveTo>
                        <a:pt x="13254" y="1780"/>
                      </a:moveTo>
                      <a:lnTo>
                        <a:pt x="13258" y="1779"/>
                      </a:lnTo>
                      <a:lnTo>
                        <a:pt x="13304" y="1759"/>
                      </a:lnTo>
                      <a:lnTo>
                        <a:pt x="13343" y="1744"/>
                      </a:lnTo>
                      <a:lnTo>
                        <a:pt x="13380" y="1733"/>
                      </a:lnTo>
                      <a:cubicBezTo>
                        <a:pt x="13386" y="1732"/>
                        <a:pt x="13392" y="1731"/>
                        <a:pt x="13398" y="1731"/>
                      </a:cubicBezTo>
                      <a:lnTo>
                        <a:pt x="13418" y="1731"/>
                      </a:lnTo>
                      <a:cubicBezTo>
                        <a:pt x="13435" y="1731"/>
                        <a:pt x="13451" y="1737"/>
                        <a:pt x="13464" y="1747"/>
                      </a:cubicBezTo>
                      <a:lnTo>
                        <a:pt x="13477" y="1757"/>
                      </a:lnTo>
                      <a:cubicBezTo>
                        <a:pt x="13490" y="1766"/>
                        <a:pt x="13499" y="1780"/>
                        <a:pt x="13503" y="1796"/>
                      </a:cubicBezTo>
                      <a:lnTo>
                        <a:pt x="13509" y="1818"/>
                      </a:lnTo>
                      <a:cubicBezTo>
                        <a:pt x="13511" y="1824"/>
                        <a:pt x="13512" y="1831"/>
                        <a:pt x="13512" y="1837"/>
                      </a:cubicBezTo>
                      <a:lnTo>
                        <a:pt x="13512" y="1872"/>
                      </a:lnTo>
                      <a:lnTo>
                        <a:pt x="13506" y="1928"/>
                      </a:lnTo>
                      <a:lnTo>
                        <a:pt x="13497" y="1996"/>
                      </a:lnTo>
                      <a:lnTo>
                        <a:pt x="13484" y="2078"/>
                      </a:lnTo>
                      <a:lnTo>
                        <a:pt x="13469" y="2178"/>
                      </a:lnTo>
                      <a:lnTo>
                        <a:pt x="13457" y="2256"/>
                      </a:lnTo>
                      <a:lnTo>
                        <a:pt x="13310" y="2234"/>
                      </a:lnTo>
                      <a:lnTo>
                        <a:pt x="13322" y="2157"/>
                      </a:lnTo>
                      <a:lnTo>
                        <a:pt x="13337" y="2055"/>
                      </a:lnTo>
                      <a:lnTo>
                        <a:pt x="13350" y="1975"/>
                      </a:lnTo>
                      <a:lnTo>
                        <a:pt x="13359" y="1913"/>
                      </a:lnTo>
                      <a:lnTo>
                        <a:pt x="13363" y="1872"/>
                      </a:lnTo>
                      <a:lnTo>
                        <a:pt x="13363" y="1837"/>
                      </a:lnTo>
                      <a:lnTo>
                        <a:pt x="13366" y="1857"/>
                      </a:lnTo>
                      <a:lnTo>
                        <a:pt x="13360" y="1835"/>
                      </a:lnTo>
                      <a:lnTo>
                        <a:pt x="13386" y="1874"/>
                      </a:lnTo>
                      <a:lnTo>
                        <a:pt x="13373" y="1864"/>
                      </a:lnTo>
                      <a:lnTo>
                        <a:pt x="13418" y="1880"/>
                      </a:lnTo>
                      <a:lnTo>
                        <a:pt x="13398" y="1880"/>
                      </a:lnTo>
                      <a:lnTo>
                        <a:pt x="13416" y="1878"/>
                      </a:lnTo>
                      <a:lnTo>
                        <a:pt x="13398" y="1881"/>
                      </a:lnTo>
                      <a:lnTo>
                        <a:pt x="13363" y="1896"/>
                      </a:lnTo>
                      <a:lnTo>
                        <a:pt x="13315" y="1916"/>
                      </a:lnTo>
                      <a:lnTo>
                        <a:pt x="13312" y="1917"/>
                      </a:lnTo>
                      <a:lnTo>
                        <a:pt x="13254" y="1780"/>
                      </a:lnTo>
                      <a:close/>
                      <a:moveTo>
                        <a:pt x="13606" y="2556"/>
                      </a:moveTo>
                      <a:lnTo>
                        <a:pt x="13609" y="2558"/>
                      </a:lnTo>
                      <a:lnTo>
                        <a:pt x="13584" y="2550"/>
                      </a:lnTo>
                      <a:lnTo>
                        <a:pt x="13651" y="2559"/>
                      </a:lnTo>
                      <a:lnTo>
                        <a:pt x="13634" y="2559"/>
                      </a:lnTo>
                      <a:lnTo>
                        <a:pt x="13691" y="2553"/>
                      </a:lnTo>
                      <a:lnTo>
                        <a:pt x="13680" y="2554"/>
                      </a:lnTo>
                      <a:lnTo>
                        <a:pt x="13700" y="2549"/>
                      </a:lnTo>
                      <a:lnTo>
                        <a:pt x="13736" y="2693"/>
                      </a:lnTo>
                      <a:lnTo>
                        <a:pt x="13717" y="2698"/>
                      </a:lnTo>
                      <a:cubicBezTo>
                        <a:pt x="13713" y="2699"/>
                        <a:pt x="13710" y="2700"/>
                        <a:pt x="13706" y="2700"/>
                      </a:cubicBezTo>
                      <a:lnTo>
                        <a:pt x="13649" y="2706"/>
                      </a:lnTo>
                      <a:cubicBezTo>
                        <a:pt x="13643" y="2707"/>
                        <a:pt x="13637" y="2707"/>
                        <a:pt x="13632" y="2706"/>
                      </a:cubicBezTo>
                      <a:lnTo>
                        <a:pt x="13565" y="2697"/>
                      </a:lnTo>
                      <a:cubicBezTo>
                        <a:pt x="13556" y="2696"/>
                        <a:pt x="13548" y="2693"/>
                        <a:pt x="13540" y="2689"/>
                      </a:cubicBezTo>
                      <a:lnTo>
                        <a:pt x="13537" y="2688"/>
                      </a:lnTo>
                      <a:lnTo>
                        <a:pt x="13606" y="2556"/>
                      </a:lnTo>
                      <a:close/>
                      <a:moveTo>
                        <a:pt x="14150" y="2545"/>
                      </a:moveTo>
                      <a:lnTo>
                        <a:pt x="14165" y="2567"/>
                      </a:lnTo>
                      <a:lnTo>
                        <a:pt x="14193" y="2610"/>
                      </a:lnTo>
                      <a:lnTo>
                        <a:pt x="14216" y="2643"/>
                      </a:lnTo>
                      <a:lnTo>
                        <a:pt x="14235" y="2670"/>
                      </a:lnTo>
                      <a:lnTo>
                        <a:pt x="14250" y="2691"/>
                      </a:lnTo>
                      <a:lnTo>
                        <a:pt x="14260" y="2706"/>
                      </a:lnTo>
                      <a:lnTo>
                        <a:pt x="14268" y="2717"/>
                      </a:lnTo>
                      <a:lnTo>
                        <a:pt x="14269" y="2718"/>
                      </a:lnTo>
                      <a:lnTo>
                        <a:pt x="14149" y="2804"/>
                      </a:lnTo>
                      <a:lnTo>
                        <a:pt x="14142" y="2793"/>
                      </a:lnTo>
                      <a:lnTo>
                        <a:pt x="14130" y="2779"/>
                      </a:lnTo>
                      <a:lnTo>
                        <a:pt x="14107" y="2753"/>
                      </a:lnTo>
                      <a:lnTo>
                        <a:pt x="14083" y="2730"/>
                      </a:lnTo>
                      <a:lnTo>
                        <a:pt x="14057" y="2711"/>
                      </a:lnTo>
                      <a:lnTo>
                        <a:pt x="14067" y="2718"/>
                      </a:lnTo>
                      <a:lnTo>
                        <a:pt x="14034" y="2701"/>
                      </a:lnTo>
                      <a:lnTo>
                        <a:pt x="14057" y="2708"/>
                      </a:lnTo>
                      <a:lnTo>
                        <a:pt x="14025" y="2703"/>
                      </a:lnTo>
                      <a:lnTo>
                        <a:pt x="14067" y="2697"/>
                      </a:lnTo>
                      <a:lnTo>
                        <a:pt x="14038" y="2710"/>
                      </a:lnTo>
                      <a:lnTo>
                        <a:pt x="14064" y="2691"/>
                      </a:lnTo>
                      <a:lnTo>
                        <a:pt x="14052" y="2705"/>
                      </a:lnTo>
                      <a:lnTo>
                        <a:pt x="14061" y="2691"/>
                      </a:lnTo>
                      <a:lnTo>
                        <a:pt x="14050" y="2712"/>
                      </a:lnTo>
                      <a:lnTo>
                        <a:pt x="14055" y="2701"/>
                      </a:lnTo>
                      <a:lnTo>
                        <a:pt x="14046" y="2728"/>
                      </a:lnTo>
                      <a:lnTo>
                        <a:pt x="14049" y="2717"/>
                      </a:lnTo>
                      <a:lnTo>
                        <a:pt x="14043" y="2751"/>
                      </a:lnTo>
                      <a:lnTo>
                        <a:pt x="14042" y="2759"/>
                      </a:lnTo>
                      <a:lnTo>
                        <a:pt x="13894" y="2742"/>
                      </a:lnTo>
                      <a:lnTo>
                        <a:pt x="13896" y="2726"/>
                      </a:lnTo>
                      <a:lnTo>
                        <a:pt x="13902" y="2692"/>
                      </a:lnTo>
                      <a:cubicBezTo>
                        <a:pt x="13903" y="2688"/>
                        <a:pt x="13904" y="2684"/>
                        <a:pt x="13905" y="2681"/>
                      </a:cubicBezTo>
                      <a:lnTo>
                        <a:pt x="13914" y="2654"/>
                      </a:lnTo>
                      <a:cubicBezTo>
                        <a:pt x="13915" y="2650"/>
                        <a:pt x="13917" y="2647"/>
                        <a:pt x="13919" y="2643"/>
                      </a:cubicBezTo>
                      <a:lnTo>
                        <a:pt x="13930" y="2622"/>
                      </a:lnTo>
                      <a:cubicBezTo>
                        <a:pt x="13932" y="2617"/>
                        <a:pt x="13935" y="2612"/>
                        <a:pt x="13939" y="2608"/>
                      </a:cubicBezTo>
                      <a:lnTo>
                        <a:pt x="13951" y="2594"/>
                      </a:lnTo>
                      <a:cubicBezTo>
                        <a:pt x="13958" y="2586"/>
                        <a:pt x="13967" y="2579"/>
                        <a:pt x="13977" y="2575"/>
                      </a:cubicBezTo>
                      <a:lnTo>
                        <a:pt x="14006" y="2562"/>
                      </a:lnTo>
                      <a:cubicBezTo>
                        <a:pt x="14019" y="2556"/>
                        <a:pt x="14034" y="2554"/>
                        <a:pt x="14048" y="2556"/>
                      </a:cubicBezTo>
                      <a:lnTo>
                        <a:pt x="14080" y="2561"/>
                      </a:lnTo>
                      <a:cubicBezTo>
                        <a:pt x="14088" y="2562"/>
                        <a:pt x="14095" y="2565"/>
                        <a:pt x="14102" y="2568"/>
                      </a:cubicBezTo>
                      <a:lnTo>
                        <a:pt x="14135" y="2585"/>
                      </a:lnTo>
                      <a:cubicBezTo>
                        <a:pt x="14139" y="2587"/>
                        <a:pt x="14143" y="2590"/>
                        <a:pt x="14146" y="2592"/>
                      </a:cubicBezTo>
                      <a:lnTo>
                        <a:pt x="14186" y="2623"/>
                      </a:lnTo>
                      <a:lnTo>
                        <a:pt x="14220" y="2656"/>
                      </a:lnTo>
                      <a:lnTo>
                        <a:pt x="14245" y="2686"/>
                      </a:lnTo>
                      <a:lnTo>
                        <a:pt x="14267" y="2714"/>
                      </a:lnTo>
                      <a:lnTo>
                        <a:pt x="14274" y="2725"/>
                      </a:lnTo>
                      <a:cubicBezTo>
                        <a:pt x="14295" y="2758"/>
                        <a:pt x="14287" y="2802"/>
                        <a:pt x="14255" y="2825"/>
                      </a:cubicBezTo>
                      <a:cubicBezTo>
                        <a:pt x="14223" y="2848"/>
                        <a:pt x="14178" y="2842"/>
                        <a:pt x="14153" y="2811"/>
                      </a:cubicBezTo>
                      <a:lnTo>
                        <a:pt x="14147" y="2802"/>
                      </a:lnTo>
                      <a:lnTo>
                        <a:pt x="14141" y="2793"/>
                      </a:lnTo>
                      <a:lnTo>
                        <a:pt x="14129" y="2778"/>
                      </a:lnTo>
                      <a:lnTo>
                        <a:pt x="14114" y="2757"/>
                      </a:lnTo>
                      <a:lnTo>
                        <a:pt x="14093" y="2727"/>
                      </a:lnTo>
                      <a:lnTo>
                        <a:pt x="14068" y="2691"/>
                      </a:lnTo>
                      <a:lnTo>
                        <a:pt x="14040" y="2648"/>
                      </a:lnTo>
                      <a:lnTo>
                        <a:pt x="14026" y="2626"/>
                      </a:lnTo>
                      <a:lnTo>
                        <a:pt x="14150" y="2545"/>
                      </a:lnTo>
                      <a:close/>
                      <a:moveTo>
                        <a:pt x="14264" y="2657"/>
                      </a:moveTo>
                      <a:lnTo>
                        <a:pt x="14336" y="2631"/>
                      </a:lnTo>
                      <a:lnTo>
                        <a:pt x="14287" y="2688"/>
                      </a:lnTo>
                      <a:lnTo>
                        <a:pt x="14299" y="2621"/>
                      </a:lnTo>
                      <a:lnTo>
                        <a:pt x="14300" y="2617"/>
                      </a:lnTo>
                      <a:lnTo>
                        <a:pt x="14446" y="2644"/>
                      </a:lnTo>
                      <a:lnTo>
                        <a:pt x="14446" y="2648"/>
                      </a:lnTo>
                      <a:lnTo>
                        <a:pt x="14434" y="2715"/>
                      </a:lnTo>
                      <a:cubicBezTo>
                        <a:pt x="14429" y="2741"/>
                        <a:pt x="14410" y="2763"/>
                        <a:pt x="14385" y="2772"/>
                      </a:cubicBezTo>
                      <a:lnTo>
                        <a:pt x="14313" y="2797"/>
                      </a:lnTo>
                      <a:lnTo>
                        <a:pt x="14264" y="2657"/>
                      </a:lnTo>
                      <a:close/>
                      <a:moveTo>
                        <a:pt x="14468" y="2168"/>
                      </a:moveTo>
                      <a:lnTo>
                        <a:pt x="14516" y="2113"/>
                      </a:lnTo>
                      <a:lnTo>
                        <a:pt x="14599" y="2038"/>
                      </a:lnTo>
                      <a:lnTo>
                        <a:pt x="14651" y="1999"/>
                      </a:lnTo>
                      <a:lnTo>
                        <a:pt x="14705" y="1960"/>
                      </a:lnTo>
                      <a:lnTo>
                        <a:pt x="14674" y="2014"/>
                      </a:lnTo>
                      <a:lnTo>
                        <a:pt x="14685" y="1895"/>
                      </a:lnTo>
                      <a:lnTo>
                        <a:pt x="14691" y="1776"/>
                      </a:lnTo>
                      <a:lnTo>
                        <a:pt x="14698" y="1718"/>
                      </a:lnTo>
                      <a:lnTo>
                        <a:pt x="14845" y="1735"/>
                      </a:lnTo>
                      <a:lnTo>
                        <a:pt x="14840" y="1783"/>
                      </a:lnTo>
                      <a:lnTo>
                        <a:pt x="14833" y="1908"/>
                      </a:lnTo>
                      <a:lnTo>
                        <a:pt x="14822" y="2027"/>
                      </a:lnTo>
                      <a:cubicBezTo>
                        <a:pt x="14820" y="2049"/>
                        <a:pt x="14809" y="2068"/>
                        <a:pt x="14792" y="2081"/>
                      </a:cubicBezTo>
                      <a:lnTo>
                        <a:pt x="14740" y="2118"/>
                      </a:lnTo>
                      <a:lnTo>
                        <a:pt x="14698" y="2149"/>
                      </a:lnTo>
                      <a:lnTo>
                        <a:pt x="14627" y="2212"/>
                      </a:lnTo>
                      <a:lnTo>
                        <a:pt x="14579" y="2266"/>
                      </a:lnTo>
                      <a:lnTo>
                        <a:pt x="14468" y="2168"/>
                      </a:lnTo>
                      <a:close/>
                      <a:moveTo>
                        <a:pt x="15060" y="1412"/>
                      </a:moveTo>
                      <a:lnTo>
                        <a:pt x="15113" y="1423"/>
                      </a:lnTo>
                      <a:lnTo>
                        <a:pt x="15210" y="1453"/>
                      </a:lnTo>
                      <a:lnTo>
                        <a:pt x="15165" y="1595"/>
                      </a:lnTo>
                      <a:lnTo>
                        <a:pt x="15082" y="1568"/>
                      </a:lnTo>
                      <a:lnTo>
                        <a:pt x="15029" y="1557"/>
                      </a:lnTo>
                      <a:lnTo>
                        <a:pt x="15060" y="1412"/>
                      </a:lnTo>
                      <a:close/>
                      <a:moveTo>
                        <a:pt x="15518" y="1527"/>
                      </a:moveTo>
                      <a:lnTo>
                        <a:pt x="15526" y="1481"/>
                      </a:lnTo>
                      <a:lnTo>
                        <a:pt x="15525" y="1495"/>
                      </a:lnTo>
                      <a:lnTo>
                        <a:pt x="15524" y="1444"/>
                      </a:lnTo>
                      <a:lnTo>
                        <a:pt x="15517" y="1402"/>
                      </a:lnTo>
                      <a:lnTo>
                        <a:pt x="15505" y="1358"/>
                      </a:lnTo>
                      <a:lnTo>
                        <a:pt x="15476" y="1256"/>
                      </a:lnTo>
                      <a:lnTo>
                        <a:pt x="15464" y="1199"/>
                      </a:lnTo>
                      <a:lnTo>
                        <a:pt x="15458" y="1137"/>
                      </a:lnTo>
                      <a:lnTo>
                        <a:pt x="15465" y="1009"/>
                      </a:lnTo>
                      <a:lnTo>
                        <a:pt x="15474" y="944"/>
                      </a:lnTo>
                      <a:lnTo>
                        <a:pt x="15621" y="964"/>
                      </a:lnTo>
                      <a:lnTo>
                        <a:pt x="15614" y="1018"/>
                      </a:lnTo>
                      <a:lnTo>
                        <a:pt x="15607" y="1126"/>
                      </a:lnTo>
                      <a:lnTo>
                        <a:pt x="15609" y="1168"/>
                      </a:lnTo>
                      <a:lnTo>
                        <a:pt x="15619" y="1215"/>
                      </a:lnTo>
                      <a:lnTo>
                        <a:pt x="15648" y="1319"/>
                      </a:lnTo>
                      <a:lnTo>
                        <a:pt x="15664" y="1379"/>
                      </a:lnTo>
                      <a:lnTo>
                        <a:pt x="15673" y="1441"/>
                      </a:lnTo>
                      <a:lnTo>
                        <a:pt x="15674" y="1492"/>
                      </a:lnTo>
                      <a:cubicBezTo>
                        <a:pt x="15674" y="1497"/>
                        <a:pt x="15673" y="1501"/>
                        <a:pt x="15673" y="1506"/>
                      </a:cubicBezTo>
                      <a:lnTo>
                        <a:pt x="15665" y="1552"/>
                      </a:lnTo>
                      <a:lnTo>
                        <a:pt x="15518" y="1527"/>
                      </a:lnTo>
                      <a:close/>
                      <a:moveTo>
                        <a:pt x="15473" y="548"/>
                      </a:moveTo>
                      <a:lnTo>
                        <a:pt x="15467" y="534"/>
                      </a:lnTo>
                      <a:lnTo>
                        <a:pt x="15411" y="419"/>
                      </a:lnTo>
                      <a:lnTo>
                        <a:pt x="15544" y="354"/>
                      </a:lnTo>
                      <a:lnTo>
                        <a:pt x="15606" y="479"/>
                      </a:lnTo>
                      <a:lnTo>
                        <a:pt x="15611" y="493"/>
                      </a:lnTo>
                      <a:lnTo>
                        <a:pt x="15473" y="548"/>
                      </a:lnTo>
                      <a:close/>
                      <a:moveTo>
                        <a:pt x="15479" y="0"/>
                      </a:moveTo>
                      <a:lnTo>
                        <a:pt x="15490" y="2"/>
                      </a:lnTo>
                      <a:lnTo>
                        <a:pt x="15573" y="16"/>
                      </a:lnTo>
                      <a:lnTo>
                        <a:pt x="15674" y="41"/>
                      </a:lnTo>
                      <a:cubicBezTo>
                        <a:pt x="15700" y="48"/>
                        <a:pt x="15720" y="67"/>
                        <a:pt x="15728" y="93"/>
                      </a:cubicBezTo>
                      <a:lnTo>
                        <a:pt x="15758" y="197"/>
                      </a:lnTo>
                      <a:lnTo>
                        <a:pt x="15773" y="248"/>
                      </a:lnTo>
                      <a:lnTo>
                        <a:pt x="15791" y="293"/>
                      </a:lnTo>
                      <a:lnTo>
                        <a:pt x="15786" y="282"/>
                      </a:lnTo>
                      <a:lnTo>
                        <a:pt x="15816" y="331"/>
                      </a:lnTo>
                      <a:lnTo>
                        <a:pt x="15847" y="371"/>
                      </a:lnTo>
                      <a:lnTo>
                        <a:pt x="15884" y="421"/>
                      </a:lnTo>
                      <a:lnTo>
                        <a:pt x="15894" y="438"/>
                      </a:lnTo>
                      <a:lnTo>
                        <a:pt x="15764" y="510"/>
                      </a:lnTo>
                      <a:lnTo>
                        <a:pt x="15765" y="509"/>
                      </a:lnTo>
                      <a:lnTo>
                        <a:pt x="15729" y="462"/>
                      </a:lnTo>
                      <a:lnTo>
                        <a:pt x="15689" y="408"/>
                      </a:lnTo>
                      <a:lnTo>
                        <a:pt x="15659" y="359"/>
                      </a:lnTo>
                      <a:cubicBezTo>
                        <a:pt x="15657" y="356"/>
                        <a:pt x="15655" y="352"/>
                        <a:pt x="15654" y="348"/>
                      </a:cubicBezTo>
                      <a:lnTo>
                        <a:pt x="15630" y="289"/>
                      </a:lnTo>
                      <a:lnTo>
                        <a:pt x="15615" y="238"/>
                      </a:lnTo>
                      <a:lnTo>
                        <a:pt x="15585" y="134"/>
                      </a:lnTo>
                      <a:lnTo>
                        <a:pt x="15639" y="186"/>
                      </a:lnTo>
                      <a:lnTo>
                        <a:pt x="15546" y="163"/>
                      </a:lnTo>
                      <a:lnTo>
                        <a:pt x="15475" y="149"/>
                      </a:lnTo>
                      <a:lnTo>
                        <a:pt x="15463" y="148"/>
                      </a:lnTo>
                      <a:lnTo>
                        <a:pt x="15479" y="0"/>
                      </a:lnTo>
                      <a:close/>
                      <a:moveTo>
                        <a:pt x="16026" y="770"/>
                      </a:moveTo>
                      <a:lnTo>
                        <a:pt x="16077" y="778"/>
                      </a:lnTo>
                      <a:lnTo>
                        <a:pt x="16136" y="792"/>
                      </a:lnTo>
                      <a:cubicBezTo>
                        <a:pt x="16163" y="799"/>
                        <a:pt x="16184" y="820"/>
                        <a:pt x="16191" y="846"/>
                      </a:cubicBezTo>
                      <a:lnTo>
                        <a:pt x="16201" y="887"/>
                      </a:lnTo>
                      <a:lnTo>
                        <a:pt x="16057" y="923"/>
                      </a:lnTo>
                      <a:lnTo>
                        <a:pt x="16046" y="882"/>
                      </a:lnTo>
                      <a:lnTo>
                        <a:pt x="16101" y="937"/>
                      </a:lnTo>
                      <a:lnTo>
                        <a:pt x="16053" y="925"/>
                      </a:lnTo>
                      <a:lnTo>
                        <a:pt x="16002" y="916"/>
                      </a:lnTo>
                      <a:lnTo>
                        <a:pt x="16026" y="770"/>
                      </a:lnTo>
                      <a:close/>
                      <a:moveTo>
                        <a:pt x="16297" y="1287"/>
                      </a:moveTo>
                      <a:lnTo>
                        <a:pt x="16302" y="1294"/>
                      </a:lnTo>
                      <a:lnTo>
                        <a:pt x="16276" y="1272"/>
                      </a:lnTo>
                      <a:lnTo>
                        <a:pt x="16286" y="1277"/>
                      </a:lnTo>
                      <a:lnTo>
                        <a:pt x="16300" y="1281"/>
                      </a:lnTo>
                      <a:lnTo>
                        <a:pt x="16332" y="1292"/>
                      </a:lnTo>
                      <a:lnTo>
                        <a:pt x="16376" y="1306"/>
                      </a:lnTo>
                      <a:lnTo>
                        <a:pt x="16425" y="1320"/>
                      </a:lnTo>
                      <a:lnTo>
                        <a:pt x="16482" y="1336"/>
                      </a:lnTo>
                      <a:lnTo>
                        <a:pt x="16606" y="1371"/>
                      </a:lnTo>
                      <a:lnTo>
                        <a:pt x="16732" y="1406"/>
                      </a:lnTo>
                      <a:lnTo>
                        <a:pt x="16791" y="1422"/>
                      </a:lnTo>
                      <a:lnTo>
                        <a:pt x="16824" y="1431"/>
                      </a:lnTo>
                      <a:lnTo>
                        <a:pt x="16785" y="1574"/>
                      </a:lnTo>
                      <a:lnTo>
                        <a:pt x="16752" y="1565"/>
                      </a:lnTo>
                      <a:lnTo>
                        <a:pt x="16693" y="1549"/>
                      </a:lnTo>
                      <a:lnTo>
                        <a:pt x="16565" y="1514"/>
                      </a:lnTo>
                      <a:lnTo>
                        <a:pt x="16441" y="1479"/>
                      </a:lnTo>
                      <a:lnTo>
                        <a:pt x="16384" y="1463"/>
                      </a:lnTo>
                      <a:lnTo>
                        <a:pt x="16331" y="1447"/>
                      </a:lnTo>
                      <a:lnTo>
                        <a:pt x="16287" y="1433"/>
                      </a:lnTo>
                      <a:lnTo>
                        <a:pt x="16251" y="1422"/>
                      </a:lnTo>
                      <a:lnTo>
                        <a:pt x="16219" y="1410"/>
                      </a:lnTo>
                      <a:lnTo>
                        <a:pt x="16209" y="1405"/>
                      </a:lnTo>
                      <a:cubicBezTo>
                        <a:pt x="16199" y="1400"/>
                        <a:pt x="16190" y="1392"/>
                        <a:pt x="16183" y="1383"/>
                      </a:cubicBezTo>
                      <a:lnTo>
                        <a:pt x="16177" y="1375"/>
                      </a:lnTo>
                      <a:lnTo>
                        <a:pt x="16297" y="1287"/>
                      </a:lnTo>
                      <a:close/>
                      <a:moveTo>
                        <a:pt x="17071" y="1823"/>
                      </a:moveTo>
                      <a:lnTo>
                        <a:pt x="17076" y="1912"/>
                      </a:lnTo>
                      <a:lnTo>
                        <a:pt x="17076" y="1975"/>
                      </a:lnTo>
                      <a:lnTo>
                        <a:pt x="16927" y="1975"/>
                      </a:lnTo>
                      <a:lnTo>
                        <a:pt x="16927" y="1919"/>
                      </a:lnTo>
                      <a:lnTo>
                        <a:pt x="16923" y="1830"/>
                      </a:lnTo>
                      <a:lnTo>
                        <a:pt x="17071" y="1823"/>
                      </a:lnTo>
                      <a:close/>
                      <a:moveTo>
                        <a:pt x="17059" y="2426"/>
                      </a:moveTo>
                      <a:lnTo>
                        <a:pt x="17045" y="2604"/>
                      </a:lnTo>
                      <a:lnTo>
                        <a:pt x="17032" y="2713"/>
                      </a:lnTo>
                      <a:lnTo>
                        <a:pt x="17020" y="2813"/>
                      </a:lnTo>
                      <a:lnTo>
                        <a:pt x="17007" y="2908"/>
                      </a:lnTo>
                      <a:lnTo>
                        <a:pt x="16994" y="2991"/>
                      </a:lnTo>
                      <a:lnTo>
                        <a:pt x="16988" y="3024"/>
                      </a:lnTo>
                      <a:lnTo>
                        <a:pt x="16842" y="2997"/>
                      </a:lnTo>
                      <a:lnTo>
                        <a:pt x="16847" y="2968"/>
                      </a:lnTo>
                      <a:lnTo>
                        <a:pt x="16860" y="2887"/>
                      </a:lnTo>
                      <a:lnTo>
                        <a:pt x="16873" y="2796"/>
                      </a:lnTo>
                      <a:lnTo>
                        <a:pt x="16885" y="2696"/>
                      </a:lnTo>
                      <a:lnTo>
                        <a:pt x="16896" y="2591"/>
                      </a:lnTo>
                      <a:lnTo>
                        <a:pt x="16911" y="2414"/>
                      </a:lnTo>
                      <a:lnTo>
                        <a:pt x="17059" y="2426"/>
                      </a:lnTo>
                      <a:close/>
                      <a:moveTo>
                        <a:pt x="16638" y="3309"/>
                      </a:moveTo>
                      <a:lnTo>
                        <a:pt x="16600" y="3338"/>
                      </a:lnTo>
                      <a:lnTo>
                        <a:pt x="16550" y="3375"/>
                      </a:lnTo>
                      <a:lnTo>
                        <a:pt x="16577" y="3337"/>
                      </a:lnTo>
                      <a:lnTo>
                        <a:pt x="16565" y="3376"/>
                      </a:lnTo>
                      <a:lnTo>
                        <a:pt x="16423" y="3332"/>
                      </a:lnTo>
                      <a:lnTo>
                        <a:pt x="16436" y="3292"/>
                      </a:lnTo>
                      <a:cubicBezTo>
                        <a:pt x="16440" y="3277"/>
                        <a:pt x="16450" y="3264"/>
                        <a:pt x="16463" y="3254"/>
                      </a:cubicBezTo>
                      <a:lnTo>
                        <a:pt x="16509" y="3221"/>
                      </a:lnTo>
                      <a:lnTo>
                        <a:pt x="16547" y="3191"/>
                      </a:lnTo>
                      <a:lnTo>
                        <a:pt x="16638" y="3309"/>
                      </a:lnTo>
                      <a:close/>
                      <a:moveTo>
                        <a:pt x="16370" y="3818"/>
                      </a:moveTo>
                      <a:lnTo>
                        <a:pt x="16350" y="3831"/>
                      </a:lnTo>
                      <a:lnTo>
                        <a:pt x="16315" y="3854"/>
                      </a:lnTo>
                      <a:lnTo>
                        <a:pt x="16272" y="3883"/>
                      </a:lnTo>
                      <a:lnTo>
                        <a:pt x="16218" y="3919"/>
                      </a:lnTo>
                      <a:lnTo>
                        <a:pt x="16240" y="3896"/>
                      </a:lnTo>
                      <a:lnTo>
                        <a:pt x="16210" y="3945"/>
                      </a:lnTo>
                      <a:lnTo>
                        <a:pt x="16184" y="3988"/>
                      </a:lnTo>
                      <a:lnTo>
                        <a:pt x="16162" y="4023"/>
                      </a:lnTo>
                      <a:lnTo>
                        <a:pt x="16144" y="4053"/>
                      </a:lnTo>
                      <a:lnTo>
                        <a:pt x="16120" y="4095"/>
                      </a:lnTo>
                      <a:lnTo>
                        <a:pt x="16106" y="4120"/>
                      </a:lnTo>
                      <a:lnTo>
                        <a:pt x="16103" y="4127"/>
                      </a:lnTo>
                      <a:cubicBezTo>
                        <a:pt x="16076" y="4181"/>
                        <a:pt x="15997" y="4181"/>
                        <a:pt x="15970" y="4127"/>
                      </a:cubicBezTo>
                      <a:cubicBezTo>
                        <a:pt x="15960" y="4106"/>
                        <a:pt x="15960" y="4081"/>
                        <a:pt x="15970" y="4060"/>
                      </a:cubicBezTo>
                      <a:lnTo>
                        <a:pt x="15971" y="4058"/>
                      </a:lnTo>
                      <a:lnTo>
                        <a:pt x="15974" y="4051"/>
                      </a:lnTo>
                      <a:lnTo>
                        <a:pt x="15981" y="4034"/>
                      </a:lnTo>
                      <a:lnTo>
                        <a:pt x="15983" y="4025"/>
                      </a:lnTo>
                      <a:lnTo>
                        <a:pt x="15981" y="4035"/>
                      </a:lnTo>
                      <a:lnTo>
                        <a:pt x="15983" y="4017"/>
                      </a:lnTo>
                      <a:lnTo>
                        <a:pt x="15985" y="4046"/>
                      </a:lnTo>
                      <a:lnTo>
                        <a:pt x="15981" y="4032"/>
                      </a:lnTo>
                      <a:lnTo>
                        <a:pt x="16024" y="4080"/>
                      </a:lnTo>
                      <a:lnTo>
                        <a:pt x="16012" y="4075"/>
                      </a:lnTo>
                      <a:lnTo>
                        <a:pt x="16056" y="4079"/>
                      </a:lnTo>
                      <a:lnTo>
                        <a:pt x="16032" y="4084"/>
                      </a:lnTo>
                      <a:lnTo>
                        <a:pt x="16050" y="4078"/>
                      </a:lnTo>
                      <a:lnTo>
                        <a:pt x="16039" y="4083"/>
                      </a:lnTo>
                      <a:lnTo>
                        <a:pt x="15971" y="3951"/>
                      </a:lnTo>
                      <a:lnTo>
                        <a:pt x="15983" y="3945"/>
                      </a:lnTo>
                      <a:cubicBezTo>
                        <a:pt x="15988" y="3942"/>
                        <a:pt x="15995" y="3940"/>
                        <a:pt x="16001" y="3939"/>
                      </a:cubicBezTo>
                      <a:lnTo>
                        <a:pt x="16025" y="3934"/>
                      </a:lnTo>
                      <a:cubicBezTo>
                        <a:pt x="16040" y="3931"/>
                        <a:pt x="16055" y="3932"/>
                        <a:pt x="16069" y="3938"/>
                      </a:cubicBezTo>
                      <a:lnTo>
                        <a:pt x="16081" y="3943"/>
                      </a:lnTo>
                      <a:cubicBezTo>
                        <a:pt x="16102" y="3952"/>
                        <a:pt x="16118" y="3969"/>
                        <a:pt x="16124" y="3991"/>
                      </a:cubicBezTo>
                      <a:lnTo>
                        <a:pt x="16128" y="4005"/>
                      </a:lnTo>
                      <a:cubicBezTo>
                        <a:pt x="16131" y="4014"/>
                        <a:pt x="16131" y="4024"/>
                        <a:pt x="16130" y="4034"/>
                      </a:cubicBezTo>
                      <a:lnTo>
                        <a:pt x="16128" y="4052"/>
                      </a:lnTo>
                      <a:cubicBezTo>
                        <a:pt x="16128" y="4055"/>
                        <a:pt x="16127" y="4059"/>
                        <a:pt x="16126" y="4062"/>
                      </a:cubicBezTo>
                      <a:lnTo>
                        <a:pt x="16118" y="4091"/>
                      </a:lnTo>
                      <a:lnTo>
                        <a:pt x="16111" y="4108"/>
                      </a:lnTo>
                      <a:lnTo>
                        <a:pt x="16104" y="4125"/>
                      </a:lnTo>
                      <a:lnTo>
                        <a:pt x="16103" y="4127"/>
                      </a:lnTo>
                      <a:lnTo>
                        <a:pt x="15970" y="4060"/>
                      </a:lnTo>
                      <a:lnTo>
                        <a:pt x="15977" y="4047"/>
                      </a:lnTo>
                      <a:lnTo>
                        <a:pt x="15991" y="4022"/>
                      </a:lnTo>
                      <a:lnTo>
                        <a:pt x="16017" y="3976"/>
                      </a:lnTo>
                      <a:lnTo>
                        <a:pt x="16035" y="3946"/>
                      </a:lnTo>
                      <a:lnTo>
                        <a:pt x="16057" y="3909"/>
                      </a:lnTo>
                      <a:lnTo>
                        <a:pt x="16083" y="3868"/>
                      </a:lnTo>
                      <a:lnTo>
                        <a:pt x="16113" y="3819"/>
                      </a:lnTo>
                      <a:cubicBezTo>
                        <a:pt x="16119" y="3809"/>
                        <a:pt x="16126" y="3802"/>
                        <a:pt x="16135" y="3796"/>
                      </a:cubicBezTo>
                      <a:lnTo>
                        <a:pt x="16189" y="3760"/>
                      </a:lnTo>
                      <a:lnTo>
                        <a:pt x="16234" y="3729"/>
                      </a:lnTo>
                      <a:lnTo>
                        <a:pt x="16269" y="3706"/>
                      </a:lnTo>
                      <a:lnTo>
                        <a:pt x="16288" y="3693"/>
                      </a:lnTo>
                      <a:lnTo>
                        <a:pt x="16370" y="3818"/>
                      </a:lnTo>
                      <a:close/>
                      <a:moveTo>
                        <a:pt x="15756" y="4400"/>
                      </a:moveTo>
                      <a:lnTo>
                        <a:pt x="15721" y="4425"/>
                      </a:lnTo>
                      <a:lnTo>
                        <a:pt x="15661" y="4459"/>
                      </a:lnTo>
                      <a:cubicBezTo>
                        <a:pt x="15658" y="4461"/>
                        <a:pt x="15654" y="4462"/>
                        <a:pt x="15651" y="4463"/>
                      </a:cubicBezTo>
                      <a:lnTo>
                        <a:pt x="15607" y="4479"/>
                      </a:lnTo>
                      <a:lnTo>
                        <a:pt x="15556" y="4340"/>
                      </a:lnTo>
                      <a:lnTo>
                        <a:pt x="15600" y="4324"/>
                      </a:lnTo>
                      <a:lnTo>
                        <a:pt x="15590" y="4328"/>
                      </a:lnTo>
                      <a:lnTo>
                        <a:pt x="15634" y="4306"/>
                      </a:lnTo>
                      <a:lnTo>
                        <a:pt x="15668" y="4280"/>
                      </a:lnTo>
                      <a:lnTo>
                        <a:pt x="15756" y="4400"/>
                      </a:lnTo>
                      <a:close/>
                      <a:moveTo>
                        <a:pt x="15152" y="4568"/>
                      </a:moveTo>
                      <a:lnTo>
                        <a:pt x="15082" y="4574"/>
                      </a:lnTo>
                      <a:lnTo>
                        <a:pt x="14937" y="4586"/>
                      </a:lnTo>
                      <a:lnTo>
                        <a:pt x="14804" y="4597"/>
                      </a:lnTo>
                      <a:lnTo>
                        <a:pt x="14692" y="4613"/>
                      </a:lnTo>
                      <a:lnTo>
                        <a:pt x="14721" y="4602"/>
                      </a:lnTo>
                      <a:lnTo>
                        <a:pt x="14657" y="4642"/>
                      </a:lnTo>
                      <a:lnTo>
                        <a:pt x="14603" y="4669"/>
                      </a:lnTo>
                      <a:lnTo>
                        <a:pt x="14538" y="4535"/>
                      </a:lnTo>
                      <a:lnTo>
                        <a:pt x="14578" y="4516"/>
                      </a:lnTo>
                      <a:lnTo>
                        <a:pt x="14642" y="4476"/>
                      </a:lnTo>
                      <a:cubicBezTo>
                        <a:pt x="14651" y="4471"/>
                        <a:pt x="14661" y="4467"/>
                        <a:pt x="14671" y="4466"/>
                      </a:cubicBezTo>
                      <a:lnTo>
                        <a:pt x="14791" y="4449"/>
                      </a:lnTo>
                      <a:lnTo>
                        <a:pt x="14926" y="4437"/>
                      </a:lnTo>
                      <a:lnTo>
                        <a:pt x="15069" y="4426"/>
                      </a:lnTo>
                      <a:lnTo>
                        <a:pt x="15139" y="4420"/>
                      </a:lnTo>
                      <a:lnTo>
                        <a:pt x="15152" y="4568"/>
                      </a:lnTo>
                      <a:close/>
                      <a:moveTo>
                        <a:pt x="14150" y="4781"/>
                      </a:moveTo>
                      <a:lnTo>
                        <a:pt x="14038" y="4798"/>
                      </a:lnTo>
                      <a:lnTo>
                        <a:pt x="14009" y="4805"/>
                      </a:lnTo>
                      <a:lnTo>
                        <a:pt x="13976" y="4660"/>
                      </a:lnTo>
                      <a:lnTo>
                        <a:pt x="14015" y="4651"/>
                      </a:lnTo>
                      <a:lnTo>
                        <a:pt x="14128" y="4634"/>
                      </a:lnTo>
                      <a:lnTo>
                        <a:pt x="14150" y="4781"/>
                      </a:lnTo>
                      <a:close/>
                      <a:moveTo>
                        <a:pt x="13693" y="4959"/>
                      </a:moveTo>
                      <a:lnTo>
                        <a:pt x="13688" y="4973"/>
                      </a:lnTo>
                      <a:lnTo>
                        <a:pt x="13673" y="5026"/>
                      </a:lnTo>
                      <a:lnTo>
                        <a:pt x="13660" y="5066"/>
                      </a:lnTo>
                      <a:lnTo>
                        <a:pt x="13654" y="5089"/>
                      </a:lnTo>
                      <a:lnTo>
                        <a:pt x="13646" y="5108"/>
                      </a:lnTo>
                      <a:cubicBezTo>
                        <a:pt x="13638" y="5126"/>
                        <a:pt x="13624" y="5141"/>
                        <a:pt x="13605" y="5148"/>
                      </a:cubicBezTo>
                      <a:lnTo>
                        <a:pt x="13600" y="5150"/>
                      </a:lnTo>
                      <a:cubicBezTo>
                        <a:pt x="13577" y="5160"/>
                        <a:pt x="13552" y="5157"/>
                        <a:pt x="13531" y="5143"/>
                      </a:cubicBezTo>
                      <a:lnTo>
                        <a:pt x="13525" y="5139"/>
                      </a:lnTo>
                      <a:cubicBezTo>
                        <a:pt x="13521" y="5137"/>
                        <a:pt x="13517" y="5133"/>
                        <a:pt x="13514" y="5130"/>
                      </a:cubicBezTo>
                      <a:lnTo>
                        <a:pt x="13505" y="5121"/>
                      </a:lnTo>
                      <a:lnTo>
                        <a:pt x="13499" y="5117"/>
                      </a:lnTo>
                      <a:lnTo>
                        <a:pt x="13511" y="5125"/>
                      </a:lnTo>
                      <a:lnTo>
                        <a:pt x="13491" y="5115"/>
                      </a:lnTo>
                      <a:lnTo>
                        <a:pt x="13508" y="5121"/>
                      </a:lnTo>
                      <a:lnTo>
                        <a:pt x="13481" y="5115"/>
                      </a:lnTo>
                      <a:lnTo>
                        <a:pt x="13495" y="5117"/>
                      </a:lnTo>
                      <a:lnTo>
                        <a:pt x="13458" y="5116"/>
                      </a:lnTo>
                      <a:lnTo>
                        <a:pt x="13474" y="5114"/>
                      </a:lnTo>
                      <a:lnTo>
                        <a:pt x="13427" y="5123"/>
                      </a:lnTo>
                      <a:lnTo>
                        <a:pt x="13375" y="5140"/>
                      </a:lnTo>
                      <a:lnTo>
                        <a:pt x="13309" y="5170"/>
                      </a:lnTo>
                      <a:lnTo>
                        <a:pt x="13223" y="5217"/>
                      </a:lnTo>
                      <a:lnTo>
                        <a:pt x="13237" y="5207"/>
                      </a:lnTo>
                      <a:lnTo>
                        <a:pt x="13222" y="5220"/>
                      </a:lnTo>
                      <a:lnTo>
                        <a:pt x="13124" y="5108"/>
                      </a:lnTo>
                      <a:lnTo>
                        <a:pt x="13138" y="5096"/>
                      </a:lnTo>
                      <a:cubicBezTo>
                        <a:pt x="13143" y="5092"/>
                        <a:pt x="13147" y="5089"/>
                        <a:pt x="13152" y="5086"/>
                      </a:cubicBezTo>
                      <a:lnTo>
                        <a:pt x="13248" y="5035"/>
                      </a:lnTo>
                      <a:lnTo>
                        <a:pt x="13330" y="4999"/>
                      </a:lnTo>
                      <a:lnTo>
                        <a:pt x="13399" y="4977"/>
                      </a:lnTo>
                      <a:lnTo>
                        <a:pt x="13446" y="4968"/>
                      </a:lnTo>
                      <a:cubicBezTo>
                        <a:pt x="13452" y="4967"/>
                        <a:pt x="13457" y="4967"/>
                        <a:pt x="13462" y="4967"/>
                      </a:cubicBezTo>
                      <a:lnTo>
                        <a:pt x="13499" y="4968"/>
                      </a:lnTo>
                      <a:cubicBezTo>
                        <a:pt x="13504" y="4968"/>
                        <a:pt x="13509" y="4969"/>
                        <a:pt x="13514" y="4970"/>
                      </a:cubicBezTo>
                      <a:lnTo>
                        <a:pt x="13541" y="4976"/>
                      </a:lnTo>
                      <a:cubicBezTo>
                        <a:pt x="13547" y="4977"/>
                        <a:pt x="13552" y="4979"/>
                        <a:pt x="13558" y="4982"/>
                      </a:cubicBezTo>
                      <a:lnTo>
                        <a:pt x="13578" y="4992"/>
                      </a:lnTo>
                      <a:cubicBezTo>
                        <a:pt x="13582" y="4994"/>
                        <a:pt x="13586" y="4997"/>
                        <a:pt x="13590" y="5000"/>
                      </a:cubicBezTo>
                      <a:lnTo>
                        <a:pt x="13610" y="5016"/>
                      </a:lnTo>
                      <a:lnTo>
                        <a:pt x="13619" y="5025"/>
                      </a:lnTo>
                      <a:lnTo>
                        <a:pt x="13608" y="5016"/>
                      </a:lnTo>
                      <a:lnTo>
                        <a:pt x="13614" y="5020"/>
                      </a:lnTo>
                      <a:lnTo>
                        <a:pt x="13545" y="5012"/>
                      </a:lnTo>
                      <a:lnTo>
                        <a:pt x="13550" y="5010"/>
                      </a:lnTo>
                      <a:lnTo>
                        <a:pt x="13509" y="5051"/>
                      </a:lnTo>
                      <a:lnTo>
                        <a:pt x="13511" y="5046"/>
                      </a:lnTo>
                      <a:lnTo>
                        <a:pt x="13518" y="5023"/>
                      </a:lnTo>
                      <a:lnTo>
                        <a:pt x="13530" y="4985"/>
                      </a:lnTo>
                      <a:lnTo>
                        <a:pt x="13547" y="4928"/>
                      </a:lnTo>
                      <a:lnTo>
                        <a:pt x="13551" y="4913"/>
                      </a:lnTo>
                      <a:lnTo>
                        <a:pt x="13693" y="4959"/>
                      </a:lnTo>
                      <a:close/>
                      <a:moveTo>
                        <a:pt x="13141" y="5621"/>
                      </a:moveTo>
                      <a:lnTo>
                        <a:pt x="13121" y="5660"/>
                      </a:lnTo>
                      <a:cubicBezTo>
                        <a:pt x="13118" y="5666"/>
                        <a:pt x="13114" y="5672"/>
                        <a:pt x="13109" y="5677"/>
                      </a:cubicBezTo>
                      <a:lnTo>
                        <a:pt x="13091" y="5696"/>
                      </a:lnTo>
                      <a:cubicBezTo>
                        <a:pt x="13088" y="5700"/>
                        <a:pt x="13083" y="5703"/>
                        <a:pt x="13079" y="5706"/>
                      </a:cubicBezTo>
                      <a:lnTo>
                        <a:pt x="13058" y="5720"/>
                      </a:lnTo>
                      <a:cubicBezTo>
                        <a:pt x="13051" y="5724"/>
                        <a:pt x="13045" y="5728"/>
                        <a:pt x="13037" y="5730"/>
                      </a:cubicBezTo>
                      <a:lnTo>
                        <a:pt x="12986" y="5745"/>
                      </a:lnTo>
                      <a:lnTo>
                        <a:pt x="12977" y="5747"/>
                      </a:lnTo>
                      <a:lnTo>
                        <a:pt x="12945" y="5602"/>
                      </a:lnTo>
                      <a:lnTo>
                        <a:pt x="12996" y="5587"/>
                      </a:lnTo>
                      <a:lnTo>
                        <a:pt x="12975" y="5597"/>
                      </a:lnTo>
                      <a:lnTo>
                        <a:pt x="12996" y="5583"/>
                      </a:lnTo>
                      <a:lnTo>
                        <a:pt x="12984" y="5593"/>
                      </a:lnTo>
                      <a:lnTo>
                        <a:pt x="13002" y="5574"/>
                      </a:lnTo>
                      <a:lnTo>
                        <a:pt x="12990" y="5591"/>
                      </a:lnTo>
                      <a:lnTo>
                        <a:pt x="13009" y="5553"/>
                      </a:lnTo>
                      <a:lnTo>
                        <a:pt x="13141" y="5621"/>
                      </a:lnTo>
                      <a:close/>
                      <a:moveTo>
                        <a:pt x="12733" y="6017"/>
                      </a:moveTo>
                      <a:lnTo>
                        <a:pt x="12717" y="6040"/>
                      </a:lnTo>
                      <a:lnTo>
                        <a:pt x="12691" y="6081"/>
                      </a:lnTo>
                      <a:lnTo>
                        <a:pt x="12677" y="6110"/>
                      </a:lnTo>
                      <a:lnTo>
                        <a:pt x="12670" y="6128"/>
                      </a:lnTo>
                      <a:lnTo>
                        <a:pt x="12663" y="6149"/>
                      </a:lnTo>
                      <a:lnTo>
                        <a:pt x="12653" y="6179"/>
                      </a:lnTo>
                      <a:lnTo>
                        <a:pt x="12642" y="6218"/>
                      </a:lnTo>
                      <a:lnTo>
                        <a:pt x="12625" y="6269"/>
                      </a:lnTo>
                      <a:lnTo>
                        <a:pt x="12606" y="6330"/>
                      </a:lnTo>
                      <a:lnTo>
                        <a:pt x="12607" y="6289"/>
                      </a:lnTo>
                      <a:lnTo>
                        <a:pt x="12648" y="6450"/>
                      </a:lnTo>
                      <a:lnTo>
                        <a:pt x="12662" y="6521"/>
                      </a:lnTo>
                      <a:lnTo>
                        <a:pt x="12515" y="6548"/>
                      </a:lnTo>
                      <a:lnTo>
                        <a:pt x="12504" y="6487"/>
                      </a:lnTo>
                      <a:lnTo>
                        <a:pt x="12463" y="6326"/>
                      </a:lnTo>
                      <a:cubicBezTo>
                        <a:pt x="12460" y="6312"/>
                        <a:pt x="12460" y="6298"/>
                        <a:pt x="12465" y="6285"/>
                      </a:cubicBezTo>
                      <a:lnTo>
                        <a:pt x="12484" y="6224"/>
                      </a:lnTo>
                      <a:lnTo>
                        <a:pt x="12499" y="6175"/>
                      </a:lnTo>
                      <a:lnTo>
                        <a:pt x="12512" y="6134"/>
                      </a:lnTo>
                      <a:lnTo>
                        <a:pt x="12522" y="6100"/>
                      </a:lnTo>
                      <a:lnTo>
                        <a:pt x="12533" y="6069"/>
                      </a:lnTo>
                      <a:lnTo>
                        <a:pt x="12544" y="6045"/>
                      </a:lnTo>
                      <a:lnTo>
                        <a:pt x="12566" y="6000"/>
                      </a:lnTo>
                      <a:lnTo>
                        <a:pt x="12594" y="5957"/>
                      </a:lnTo>
                      <a:lnTo>
                        <a:pt x="12610" y="5934"/>
                      </a:lnTo>
                      <a:lnTo>
                        <a:pt x="12733" y="6017"/>
                      </a:lnTo>
                      <a:close/>
                      <a:moveTo>
                        <a:pt x="12747" y="6949"/>
                      </a:moveTo>
                      <a:lnTo>
                        <a:pt x="12762" y="6998"/>
                      </a:lnTo>
                      <a:lnTo>
                        <a:pt x="12788" y="7063"/>
                      </a:lnTo>
                      <a:lnTo>
                        <a:pt x="12795" y="7075"/>
                      </a:lnTo>
                      <a:lnTo>
                        <a:pt x="12664" y="7145"/>
                      </a:lnTo>
                      <a:lnTo>
                        <a:pt x="12650" y="7118"/>
                      </a:lnTo>
                      <a:lnTo>
                        <a:pt x="12621" y="7043"/>
                      </a:lnTo>
                      <a:lnTo>
                        <a:pt x="12605" y="6994"/>
                      </a:lnTo>
                      <a:lnTo>
                        <a:pt x="12747" y="6949"/>
                      </a:lnTo>
                      <a:close/>
                      <a:moveTo>
                        <a:pt x="13127" y="7373"/>
                      </a:moveTo>
                      <a:lnTo>
                        <a:pt x="13156" y="7465"/>
                      </a:lnTo>
                      <a:lnTo>
                        <a:pt x="13184" y="7542"/>
                      </a:lnTo>
                      <a:lnTo>
                        <a:pt x="13213" y="7606"/>
                      </a:lnTo>
                      <a:lnTo>
                        <a:pt x="13245" y="7658"/>
                      </a:lnTo>
                      <a:lnTo>
                        <a:pt x="13237" y="7647"/>
                      </a:lnTo>
                      <a:lnTo>
                        <a:pt x="13282" y="7698"/>
                      </a:lnTo>
                      <a:lnTo>
                        <a:pt x="13272" y="7689"/>
                      </a:lnTo>
                      <a:lnTo>
                        <a:pt x="13329" y="7733"/>
                      </a:lnTo>
                      <a:lnTo>
                        <a:pt x="13320" y="7727"/>
                      </a:lnTo>
                      <a:lnTo>
                        <a:pt x="13391" y="7767"/>
                      </a:lnTo>
                      <a:lnTo>
                        <a:pt x="13425" y="7780"/>
                      </a:lnTo>
                      <a:lnTo>
                        <a:pt x="13368" y="7918"/>
                      </a:lnTo>
                      <a:lnTo>
                        <a:pt x="13318" y="7896"/>
                      </a:lnTo>
                      <a:lnTo>
                        <a:pt x="13247" y="7856"/>
                      </a:lnTo>
                      <a:cubicBezTo>
                        <a:pt x="13244" y="7854"/>
                        <a:pt x="13241" y="7852"/>
                        <a:pt x="13238" y="7850"/>
                      </a:cubicBezTo>
                      <a:lnTo>
                        <a:pt x="13181" y="7806"/>
                      </a:lnTo>
                      <a:cubicBezTo>
                        <a:pt x="13177" y="7803"/>
                        <a:pt x="13174" y="7800"/>
                        <a:pt x="13171" y="7797"/>
                      </a:cubicBezTo>
                      <a:lnTo>
                        <a:pt x="13126" y="7746"/>
                      </a:lnTo>
                      <a:cubicBezTo>
                        <a:pt x="13123" y="7742"/>
                        <a:pt x="13120" y="7739"/>
                        <a:pt x="13118" y="7735"/>
                      </a:cubicBezTo>
                      <a:lnTo>
                        <a:pt x="13078" y="7667"/>
                      </a:lnTo>
                      <a:lnTo>
                        <a:pt x="13045" y="7593"/>
                      </a:lnTo>
                      <a:lnTo>
                        <a:pt x="13015" y="7510"/>
                      </a:lnTo>
                      <a:lnTo>
                        <a:pt x="12985" y="7418"/>
                      </a:lnTo>
                      <a:lnTo>
                        <a:pt x="13127" y="7373"/>
                      </a:lnTo>
                      <a:close/>
                      <a:moveTo>
                        <a:pt x="13688" y="8191"/>
                      </a:moveTo>
                      <a:lnTo>
                        <a:pt x="13691" y="8198"/>
                      </a:lnTo>
                      <a:lnTo>
                        <a:pt x="13712" y="8259"/>
                      </a:lnTo>
                      <a:lnTo>
                        <a:pt x="13730" y="8331"/>
                      </a:lnTo>
                      <a:lnTo>
                        <a:pt x="13733" y="8352"/>
                      </a:lnTo>
                      <a:lnTo>
                        <a:pt x="13587" y="8376"/>
                      </a:lnTo>
                      <a:lnTo>
                        <a:pt x="13585" y="8366"/>
                      </a:lnTo>
                      <a:lnTo>
                        <a:pt x="13571" y="8306"/>
                      </a:lnTo>
                      <a:lnTo>
                        <a:pt x="13556" y="8259"/>
                      </a:lnTo>
                      <a:lnTo>
                        <a:pt x="13552" y="8251"/>
                      </a:lnTo>
                      <a:lnTo>
                        <a:pt x="13688" y="8191"/>
                      </a:lnTo>
                      <a:close/>
                      <a:moveTo>
                        <a:pt x="13779" y="8798"/>
                      </a:moveTo>
                      <a:lnTo>
                        <a:pt x="13781" y="8817"/>
                      </a:lnTo>
                      <a:lnTo>
                        <a:pt x="13791" y="8861"/>
                      </a:lnTo>
                      <a:lnTo>
                        <a:pt x="13805" y="8902"/>
                      </a:lnTo>
                      <a:lnTo>
                        <a:pt x="13843" y="8997"/>
                      </a:lnTo>
                      <a:cubicBezTo>
                        <a:pt x="13847" y="9009"/>
                        <a:pt x="13849" y="9021"/>
                        <a:pt x="13847" y="9033"/>
                      </a:cubicBezTo>
                      <a:lnTo>
                        <a:pt x="13838" y="9110"/>
                      </a:lnTo>
                      <a:lnTo>
                        <a:pt x="13829" y="9182"/>
                      </a:lnTo>
                      <a:lnTo>
                        <a:pt x="13813" y="9306"/>
                      </a:lnTo>
                      <a:lnTo>
                        <a:pt x="13798" y="9399"/>
                      </a:lnTo>
                      <a:lnTo>
                        <a:pt x="13651" y="9375"/>
                      </a:lnTo>
                      <a:lnTo>
                        <a:pt x="13666" y="9287"/>
                      </a:lnTo>
                      <a:lnTo>
                        <a:pt x="13682" y="9163"/>
                      </a:lnTo>
                      <a:lnTo>
                        <a:pt x="13691" y="9093"/>
                      </a:lnTo>
                      <a:lnTo>
                        <a:pt x="13700" y="9016"/>
                      </a:lnTo>
                      <a:lnTo>
                        <a:pt x="13704" y="9052"/>
                      </a:lnTo>
                      <a:lnTo>
                        <a:pt x="13664" y="8949"/>
                      </a:lnTo>
                      <a:lnTo>
                        <a:pt x="13646" y="8892"/>
                      </a:lnTo>
                      <a:lnTo>
                        <a:pt x="13634" y="8836"/>
                      </a:lnTo>
                      <a:lnTo>
                        <a:pt x="13631" y="8817"/>
                      </a:lnTo>
                      <a:lnTo>
                        <a:pt x="13779" y="8798"/>
                      </a:lnTo>
                      <a:close/>
                      <a:moveTo>
                        <a:pt x="13446" y="9738"/>
                      </a:moveTo>
                      <a:lnTo>
                        <a:pt x="13387" y="9732"/>
                      </a:lnTo>
                      <a:lnTo>
                        <a:pt x="13297" y="9720"/>
                      </a:lnTo>
                      <a:lnTo>
                        <a:pt x="13294" y="9720"/>
                      </a:lnTo>
                      <a:lnTo>
                        <a:pt x="13316" y="9573"/>
                      </a:lnTo>
                      <a:lnTo>
                        <a:pt x="13318" y="9573"/>
                      </a:lnTo>
                      <a:lnTo>
                        <a:pt x="13401" y="9584"/>
                      </a:lnTo>
                      <a:lnTo>
                        <a:pt x="13460" y="9590"/>
                      </a:lnTo>
                      <a:lnTo>
                        <a:pt x="13446" y="9738"/>
                      </a:lnTo>
                      <a:close/>
                      <a:moveTo>
                        <a:pt x="12856" y="9658"/>
                      </a:moveTo>
                      <a:lnTo>
                        <a:pt x="12783" y="9650"/>
                      </a:lnTo>
                      <a:cubicBezTo>
                        <a:pt x="12770" y="9649"/>
                        <a:pt x="12758" y="9644"/>
                        <a:pt x="12747" y="9636"/>
                      </a:cubicBezTo>
                      <a:lnTo>
                        <a:pt x="12700" y="9601"/>
                      </a:lnTo>
                      <a:lnTo>
                        <a:pt x="12652" y="9562"/>
                      </a:lnTo>
                      <a:lnTo>
                        <a:pt x="12608" y="9527"/>
                      </a:lnTo>
                      <a:lnTo>
                        <a:pt x="12564" y="9503"/>
                      </a:lnTo>
                      <a:lnTo>
                        <a:pt x="12519" y="9484"/>
                      </a:lnTo>
                      <a:lnTo>
                        <a:pt x="12460" y="9461"/>
                      </a:lnTo>
                      <a:lnTo>
                        <a:pt x="12334" y="9418"/>
                      </a:lnTo>
                      <a:lnTo>
                        <a:pt x="12310" y="9410"/>
                      </a:lnTo>
                      <a:lnTo>
                        <a:pt x="12356" y="9269"/>
                      </a:lnTo>
                      <a:lnTo>
                        <a:pt x="12381" y="9277"/>
                      </a:lnTo>
                      <a:lnTo>
                        <a:pt x="12515" y="9322"/>
                      </a:lnTo>
                      <a:lnTo>
                        <a:pt x="12578" y="9347"/>
                      </a:lnTo>
                      <a:lnTo>
                        <a:pt x="12639" y="9374"/>
                      </a:lnTo>
                      <a:lnTo>
                        <a:pt x="12699" y="9410"/>
                      </a:lnTo>
                      <a:lnTo>
                        <a:pt x="12747" y="9447"/>
                      </a:lnTo>
                      <a:lnTo>
                        <a:pt x="12789" y="9482"/>
                      </a:lnTo>
                      <a:lnTo>
                        <a:pt x="12836" y="9517"/>
                      </a:lnTo>
                      <a:lnTo>
                        <a:pt x="12799" y="9503"/>
                      </a:lnTo>
                      <a:lnTo>
                        <a:pt x="12872" y="9510"/>
                      </a:lnTo>
                      <a:lnTo>
                        <a:pt x="12856" y="9658"/>
                      </a:lnTo>
                      <a:close/>
                      <a:moveTo>
                        <a:pt x="11987" y="9124"/>
                      </a:moveTo>
                      <a:lnTo>
                        <a:pt x="11986" y="9123"/>
                      </a:lnTo>
                      <a:lnTo>
                        <a:pt x="12004" y="9130"/>
                      </a:lnTo>
                      <a:lnTo>
                        <a:pt x="11947" y="9115"/>
                      </a:lnTo>
                      <a:lnTo>
                        <a:pt x="11967" y="9118"/>
                      </a:lnTo>
                      <a:lnTo>
                        <a:pt x="11906" y="9119"/>
                      </a:lnTo>
                      <a:lnTo>
                        <a:pt x="11918" y="9117"/>
                      </a:lnTo>
                      <a:lnTo>
                        <a:pt x="11891" y="9123"/>
                      </a:lnTo>
                      <a:lnTo>
                        <a:pt x="11863" y="8977"/>
                      </a:lnTo>
                      <a:lnTo>
                        <a:pt x="11891" y="8971"/>
                      </a:lnTo>
                      <a:cubicBezTo>
                        <a:pt x="11895" y="8971"/>
                        <a:pt x="11899" y="8970"/>
                        <a:pt x="11903" y="8970"/>
                      </a:cubicBezTo>
                      <a:lnTo>
                        <a:pt x="11964" y="8969"/>
                      </a:lnTo>
                      <a:cubicBezTo>
                        <a:pt x="11971" y="8969"/>
                        <a:pt x="11978" y="8970"/>
                        <a:pt x="11984" y="8972"/>
                      </a:cubicBezTo>
                      <a:lnTo>
                        <a:pt x="12041" y="8987"/>
                      </a:lnTo>
                      <a:cubicBezTo>
                        <a:pt x="12047" y="8988"/>
                        <a:pt x="12053" y="8991"/>
                        <a:pt x="12059" y="8994"/>
                      </a:cubicBezTo>
                      <a:lnTo>
                        <a:pt x="11987" y="9124"/>
                      </a:lnTo>
                      <a:close/>
                      <a:moveTo>
                        <a:pt x="11514" y="9305"/>
                      </a:moveTo>
                      <a:lnTo>
                        <a:pt x="11398" y="9373"/>
                      </a:lnTo>
                      <a:lnTo>
                        <a:pt x="11328" y="9409"/>
                      </a:lnTo>
                      <a:lnTo>
                        <a:pt x="11261" y="9438"/>
                      </a:lnTo>
                      <a:cubicBezTo>
                        <a:pt x="11236" y="9448"/>
                        <a:pt x="11208" y="9445"/>
                        <a:pt x="11187" y="9429"/>
                      </a:cubicBezTo>
                      <a:lnTo>
                        <a:pt x="11125" y="9383"/>
                      </a:lnTo>
                      <a:lnTo>
                        <a:pt x="11070" y="9335"/>
                      </a:lnTo>
                      <a:lnTo>
                        <a:pt x="11025" y="9287"/>
                      </a:lnTo>
                      <a:lnTo>
                        <a:pt x="10988" y="9239"/>
                      </a:lnTo>
                      <a:lnTo>
                        <a:pt x="10958" y="9192"/>
                      </a:lnTo>
                      <a:lnTo>
                        <a:pt x="10950" y="9175"/>
                      </a:lnTo>
                      <a:lnTo>
                        <a:pt x="11082" y="9108"/>
                      </a:lnTo>
                      <a:lnTo>
                        <a:pt x="11085" y="9113"/>
                      </a:lnTo>
                      <a:lnTo>
                        <a:pt x="11107" y="9149"/>
                      </a:lnTo>
                      <a:lnTo>
                        <a:pt x="11134" y="9186"/>
                      </a:lnTo>
                      <a:lnTo>
                        <a:pt x="11169" y="9224"/>
                      </a:lnTo>
                      <a:lnTo>
                        <a:pt x="11214" y="9264"/>
                      </a:lnTo>
                      <a:lnTo>
                        <a:pt x="11276" y="9310"/>
                      </a:lnTo>
                      <a:lnTo>
                        <a:pt x="11202" y="9301"/>
                      </a:lnTo>
                      <a:lnTo>
                        <a:pt x="11260" y="9276"/>
                      </a:lnTo>
                      <a:lnTo>
                        <a:pt x="11323" y="9244"/>
                      </a:lnTo>
                      <a:lnTo>
                        <a:pt x="11439" y="9176"/>
                      </a:lnTo>
                      <a:lnTo>
                        <a:pt x="11514" y="9305"/>
                      </a:lnTo>
                      <a:close/>
                      <a:moveTo>
                        <a:pt x="10746" y="8814"/>
                      </a:moveTo>
                      <a:lnTo>
                        <a:pt x="10721" y="8791"/>
                      </a:lnTo>
                      <a:lnTo>
                        <a:pt x="10665" y="8746"/>
                      </a:lnTo>
                      <a:cubicBezTo>
                        <a:pt x="10654" y="8738"/>
                        <a:pt x="10646" y="8726"/>
                        <a:pt x="10641" y="8713"/>
                      </a:cubicBezTo>
                      <a:lnTo>
                        <a:pt x="10629" y="8677"/>
                      </a:lnTo>
                      <a:lnTo>
                        <a:pt x="10769" y="8628"/>
                      </a:lnTo>
                      <a:lnTo>
                        <a:pt x="10782" y="8664"/>
                      </a:lnTo>
                      <a:lnTo>
                        <a:pt x="10758" y="8630"/>
                      </a:lnTo>
                      <a:lnTo>
                        <a:pt x="10822" y="8682"/>
                      </a:lnTo>
                      <a:lnTo>
                        <a:pt x="10847" y="8705"/>
                      </a:lnTo>
                      <a:lnTo>
                        <a:pt x="10746" y="8814"/>
                      </a:lnTo>
                      <a:close/>
                      <a:moveTo>
                        <a:pt x="10369" y="8466"/>
                      </a:moveTo>
                      <a:lnTo>
                        <a:pt x="10289" y="8452"/>
                      </a:lnTo>
                      <a:lnTo>
                        <a:pt x="10174" y="8424"/>
                      </a:lnTo>
                      <a:lnTo>
                        <a:pt x="10113" y="8404"/>
                      </a:lnTo>
                      <a:lnTo>
                        <a:pt x="10049" y="8382"/>
                      </a:lnTo>
                      <a:lnTo>
                        <a:pt x="9983" y="8359"/>
                      </a:lnTo>
                      <a:lnTo>
                        <a:pt x="9919" y="8337"/>
                      </a:lnTo>
                      <a:lnTo>
                        <a:pt x="9860" y="8315"/>
                      </a:lnTo>
                      <a:lnTo>
                        <a:pt x="9814" y="8300"/>
                      </a:lnTo>
                      <a:lnTo>
                        <a:pt x="9787" y="8290"/>
                      </a:lnTo>
                      <a:lnTo>
                        <a:pt x="9841" y="8151"/>
                      </a:lnTo>
                      <a:lnTo>
                        <a:pt x="9861" y="8159"/>
                      </a:lnTo>
                      <a:lnTo>
                        <a:pt x="9911" y="8176"/>
                      </a:lnTo>
                      <a:lnTo>
                        <a:pt x="9968" y="8196"/>
                      </a:lnTo>
                      <a:lnTo>
                        <a:pt x="10032" y="8218"/>
                      </a:lnTo>
                      <a:lnTo>
                        <a:pt x="10098" y="8241"/>
                      </a:lnTo>
                      <a:lnTo>
                        <a:pt x="10160" y="8263"/>
                      </a:lnTo>
                      <a:lnTo>
                        <a:pt x="10209" y="8279"/>
                      </a:lnTo>
                      <a:lnTo>
                        <a:pt x="10314" y="8305"/>
                      </a:lnTo>
                      <a:lnTo>
                        <a:pt x="10395" y="8319"/>
                      </a:lnTo>
                      <a:lnTo>
                        <a:pt x="10369" y="8466"/>
                      </a:lnTo>
                      <a:close/>
                      <a:moveTo>
                        <a:pt x="9448" y="8143"/>
                      </a:moveTo>
                      <a:lnTo>
                        <a:pt x="9398" y="8162"/>
                      </a:lnTo>
                      <a:lnTo>
                        <a:pt x="9359" y="8182"/>
                      </a:lnTo>
                      <a:lnTo>
                        <a:pt x="9324" y="8202"/>
                      </a:lnTo>
                      <a:lnTo>
                        <a:pt x="9251" y="8072"/>
                      </a:lnTo>
                      <a:lnTo>
                        <a:pt x="9292" y="8049"/>
                      </a:lnTo>
                      <a:lnTo>
                        <a:pt x="9345" y="8023"/>
                      </a:lnTo>
                      <a:lnTo>
                        <a:pt x="9395" y="8004"/>
                      </a:lnTo>
                      <a:lnTo>
                        <a:pt x="9448" y="8143"/>
                      </a:lnTo>
                      <a:close/>
                      <a:moveTo>
                        <a:pt x="8982" y="8471"/>
                      </a:moveTo>
                      <a:lnTo>
                        <a:pt x="8808" y="8501"/>
                      </a:lnTo>
                      <a:lnTo>
                        <a:pt x="8625" y="8519"/>
                      </a:lnTo>
                      <a:lnTo>
                        <a:pt x="8442" y="8530"/>
                      </a:lnTo>
                      <a:lnTo>
                        <a:pt x="8380" y="8531"/>
                      </a:lnTo>
                      <a:lnTo>
                        <a:pt x="8377" y="8382"/>
                      </a:lnTo>
                      <a:lnTo>
                        <a:pt x="8433" y="8381"/>
                      </a:lnTo>
                      <a:lnTo>
                        <a:pt x="8610" y="8372"/>
                      </a:lnTo>
                      <a:lnTo>
                        <a:pt x="8783" y="8354"/>
                      </a:lnTo>
                      <a:lnTo>
                        <a:pt x="8957" y="8324"/>
                      </a:lnTo>
                      <a:lnTo>
                        <a:pt x="8982" y="8471"/>
                      </a:lnTo>
                      <a:close/>
                      <a:moveTo>
                        <a:pt x="7936" y="8542"/>
                      </a:moveTo>
                      <a:lnTo>
                        <a:pt x="7897" y="8544"/>
                      </a:lnTo>
                      <a:lnTo>
                        <a:pt x="7790" y="8551"/>
                      </a:lnTo>
                      <a:lnTo>
                        <a:pt x="7780" y="8403"/>
                      </a:lnTo>
                      <a:lnTo>
                        <a:pt x="7892" y="8395"/>
                      </a:lnTo>
                      <a:lnTo>
                        <a:pt x="7931" y="8394"/>
                      </a:lnTo>
                      <a:lnTo>
                        <a:pt x="7936" y="8542"/>
                      </a:lnTo>
                      <a:close/>
                      <a:moveTo>
                        <a:pt x="7453" y="8761"/>
                      </a:moveTo>
                      <a:lnTo>
                        <a:pt x="7429" y="8778"/>
                      </a:lnTo>
                      <a:lnTo>
                        <a:pt x="7373" y="8813"/>
                      </a:lnTo>
                      <a:lnTo>
                        <a:pt x="7313" y="8842"/>
                      </a:lnTo>
                      <a:lnTo>
                        <a:pt x="7274" y="8856"/>
                      </a:lnTo>
                      <a:lnTo>
                        <a:pt x="7233" y="8871"/>
                      </a:lnTo>
                      <a:lnTo>
                        <a:pt x="7181" y="8887"/>
                      </a:lnTo>
                      <a:lnTo>
                        <a:pt x="7122" y="8908"/>
                      </a:lnTo>
                      <a:lnTo>
                        <a:pt x="7047" y="8934"/>
                      </a:lnTo>
                      <a:lnTo>
                        <a:pt x="6955" y="8966"/>
                      </a:lnTo>
                      <a:lnTo>
                        <a:pt x="6929" y="8975"/>
                      </a:lnTo>
                      <a:lnTo>
                        <a:pt x="6898" y="8987"/>
                      </a:lnTo>
                      <a:lnTo>
                        <a:pt x="6884" y="8992"/>
                      </a:lnTo>
                      <a:lnTo>
                        <a:pt x="6837" y="8851"/>
                      </a:lnTo>
                      <a:lnTo>
                        <a:pt x="6845" y="8848"/>
                      </a:lnTo>
                      <a:lnTo>
                        <a:pt x="6878" y="8836"/>
                      </a:lnTo>
                      <a:lnTo>
                        <a:pt x="6906" y="8825"/>
                      </a:lnTo>
                      <a:lnTo>
                        <a:pt x="6998" y="8793"/>
                      </a:lnTo>
                      <a:lnTo>
                        <a:pt x="7073" y="8767"/>
                      </a:lnTo>
                      <a:lnTo>
                        <a:pt x="7136" y="8746"/>
                      </a:lnTo>
                      <a:lnTo>
                        <a:pt x="7184" y="8730"/>
                      </a:lnTo>
                      <a:lnTo>
                        <a:pt x="7223" y="8717"/>
                      </a:lnTo>
                      <a:lnTo>
                        <a:pt x="7250" y="8707"/>
                      </a:lnTo>
                      <a:lnTo>
                        <a:pt x="7296" y="8686"/>
                      </a:lnTo>
                      <a:lnTo>
                        <a:pt x="7343" y="8657"/>
                      </a:lnTo>
                      <a:lnTo>
                        <a:pt x="7367" y="8640"/>
                      </a:lnTo>
                      <a:lnTo>
                        <a:pt x="7453" y="8761"/>
                      </a:lnTo>
                      <a:close/>
                      <a:moveTo>
                        <a:pt x="6820" y="9273"/>
                      </a:moveTo>
                      <a:lnTo>
                        <a:pt x="6821" y="9307"/>
                      </a:lnTo>
                      <a:lnTo>
                        <a:pt x="6825" y="9391"/>
                      </a:lnTo>
                      <a:lnTo>
                        <a:pt x="6827" y="9415"/>
                      </a:lnTo>
                      <a:lnTo>
                        <a:pt x="6680" y="9431"/>
                      </a:lnTo>
                      <a:lnTo>
                        <a:pt x="6676" y="9398"/>
                      </a:lnTo>
                      <a:lnTo>
                        <a:pt x="6672" y="9310"/>
                      </a:lnTo>
                      <a:lnTo>
                        <a:pt x="6671" y="9277"/>
                      </a:lnTo>
                      <a:lnTo>
                        <a:pt x="6820" y="9273"/>
                      </a:lnTo>
                      <a:close/>
                      <a:moveTo>
                        <a:pt x="7046" y="9651"/>
                      </a:moveTo>
                      <a:lnTo>
                        <a:pt x="7046" y="9651"/>
                      </a:lnTo>
                      <a:cubicBezTo>
                        <a:pt x="7052" y="9656"/>
                        <a:pt x="7057" y="9662"/>
                        <a:pt x="7061" y="9669"/>
                      </a:cubicBezTo>
                      <a:lnTo>
                        <a:pt x="7098" y="9733"/>
                      </a:lnTo>
                      <a:lnTo>
                        <a:pt x="7127" y="9797"/>
                      </a:lnTo>
                      <a:lnTo>
                        <a:pt x="7146" y="9856"/>
                      </a:lnTo>
                      <a:lnTo>
                        <a:pt x="7158" y="9909"/>
                      </a:lnTo>
                      <a:cubicBezTo>
                        <a:pt x="7159" y="9913"/>
                        <a:pt x="7160" y="9917"/>
                        <a:pt x="7160" y="9922"/>
                      </a:cubicBezTo>
                      <a:lnTo>
                        <a:pt x="7163" y="10001"/>
                      </a:lnTo>
                      <a:lnTo>
                        <a:pt x="7161" y="10075"/>
                      </a:lnTo>
                      <a:lnTo>
                        <a:pt x="7162" y="10103"/>
                      </a:lnTo>
                      <a:lnTo>
                        <a:pt x="7166" y="10127"/>
                      </a:lnTo>
                      <a:lnTo>
                        <a:pt x="7163" y="10116"/>
                      </a:lnTo>
                      <a:lnTo>
                        <a:pt x="7174" y="10150"/>
                      </a:lnTo>
                      <a:lnTo>
                        <a:pt x="7168" y="10136"/>
                      </a:lnTo>
                      <a:lnTo>
                        <a:pt x="7188" y="10172"/>
                      </a:lnTo>
                      <a:lnTo>
                        <a:pt x="7183" y="10163"/>
                      </a:lnTo>
                      <a:lnTo>
                        <a:pt x="7212" y="10201"/>
                      </a:lnTo>
                      <a:lnTo>
                        <a:pt x="7218" y="10207"/>
                      </a:lnTo>
                      <a:lnTo>
                        <a:pt x="7112" y="10311"/>
                      </a:lnTo>
                      <a:lnTo>
                        <a:pt x="7093" y="10292"/>
                      </a:lnTo>
                      <a:lnTo>
                        <a:pt x="7064" y="10254"/>
                      </a:lnTo>
                      <a:cubicBezTo>
                        <a:pt x="7062" y="10251"/>
                        <a:pt x="7060" y="10248"/>
                        <a:pt x="7059" y="10245"/>
                      </a:cubicBezTo>
                      <a:lnTo>
                        <a:pt x="7039" y="10209"/>
                      </a:lnTo>
                      <a:cubicBezTo>
                        <a:pt x="7036" y="10204"/>
                        <a:pt x="7034" y="10200"/>
                        <a:pt x="7033" y="10195"/>
                      </a:cubicBezTo>
                      <a:lnTo>
                        <a:pt x="7022" y="10161"/>
                      </a:lnTo>
                      <a:cubicBezTo>
                        <a:pt x="7021" y="10158"/>
                        <a:pt x="7020" y="10154"/>
                        <a:pt x="7019" y="10150"/>
                      </a:cubicBezTo>
                      <a:lnTo>
                        <a:pt x="7013" y="10108"/>
                      </a:lnTo>
                      <a:lnTo>
                        <a:pt x="7012" y="10070"/>
                      </a:lnTo>
                      <a:lnTo>
                        <a:pt x="7014" y="10006"/>
                      </a:lnTo>
                      <a:lnTo>
                        <a:pt x="7011" y="9927"/>
                      </a:lnTo>
                      <a:lnTo>
                        <a:pt x="7013" y="9940"/>
                      </a:lnTo>
                      <a:lnTo>
                        <a:pt x="7005" y="9901"/>
                      </a:lnTo>
                      <a:lnTo>
                        <a:pt x="6992" y="9858"/>
                      </a:lnTo>
                      <a:lnTo>
                        <a:pt x="6969" y="9808"/>
                      </a:lnTo>
                      <a:lnTo>
                        <a:pt x="6932" y="9744"/>
                      </a:lnTo>
                      <a:lnTo>
                        <a:pt x="6947" y="9762"/>
                      </a:lnTo>
                      <a:lnTo>
                        <a:pt x="7046" y="9651"/>
                      </a:lnTo>
                      <a:close/>
                      <a:moveTo>
                        <a:pt x="7420" y="10620"/>
                      </a:moveTo>
                      <a:lnTo>
                        <a:pt x="7423" y="10644"/>
                      </a:lnTo>
                      <a:lnTo>
                        <a:pt x="7420" y="10630"/>
                      </a:lnTo>
                      <a:lnTo>
                        <a:pt x="7434" y="10670"/>
                      </a:lnTo>
                      <a:lnTo>
                        <a:pt x="7429" y="10659"/>
                      </a:lnTo>
                      <a:lnTo>
                        <a:pt x="7450" y="10697"/>
                      </a:lnTo>
                      <a:lnTo>
                        <a:pt x="7438" y="10681"/>
                      </a:lnTo>
                      <a:lnTo>
                        <a:pt x="7456" y="10700"/>
                      </a:lnTo>
                      <a:lnTo>
                        <a:pt x="7436" y="10685"/>
                      </a:lnTo>
                      <a:lnTo>
                        <a:pt x="7447" y="10691"/>
                      </a:lnTo>
                      <a:lnTo>
                        <a:pt x="7381" y="10824"/>
                      </a:lnTo>
                      <a:lnTo>
                        <a:pt x="7369" y="10818"/>
                      </a:lnTo>
                      <a:cubicBezTo>
                        <a:pt x="7361" y="10814"/>
                        <a:pt x="7354" y="10809"/>
                        <a:pt x="7349" y="10803"/>
                      </a:cubicBezTo>
                      <a:lnTo>
                        <a:pt x="7331" y="10784"/>
                      </a:lnTo>
                      <a:cubicBezTo>
                        <a:pt x="7326" y="10779"/>
                        <a:pt x="7322" y="10774"/>
                        <a:pt x="7319" y="10768"/>
                      </a:cubicBezTo>
                      <a:lnTo>
                        <a:pt x="7298" y="10730"/>
                      </a:lnTo>
                      <a:cubicBezTo>
                        <a:pt x="7296" y="10727"/>
                        <a:pt x="7295" y="10723"/>
                        <a:pt x="7293" y="10719"/>
                      </a:cubicBezTo>
                      <a:lnTo>
                        <a:pt x="7279" y="10679"/>
                      </a:lnTo>
                      <a:cubicBezTo>
                        <a:pt x="7278" y="10675"/>
                        <a:pt x="7277" y="10670"/>
                        <a:pt x="7276" y="10665"/>
                      </a:cubicBezTo>
                      <a:lnTo>
                        <a:pt x="7273" y="10642"/>
                      </a:lnTo>
                      <a:lnTo>
                        <a:pt x="7420" y="10620"/>
                      </a:lnTo>
                      <a:close/>
                      <a:moveTo>
                        <a:pt x="7757" y="11067"/>
                      </a:moveTo>
                      <a:lnTo>
                        <a:pt x="7740" y="11072"/>
                      </a:lnTo>
                      <a:cubicBezTo>
                        <a:pt x="7735" y="11073"/>
                        <a:pt x="7729" y="11074"/>
                        <a:pt x="7722" y="11074"/>
                      </a:cubicBezTo>
                      <a:lnTo>
                        <a:pt x="7709" y="11074"/>
                      </a:lnTo>
                      <a:lnTo>
                        <a:pt x="7692" y="11072"/>
                      </a:lnTo>
                      <a:cubicBezTo>
                        <a:pt x="7684" y="11071"/>
                        <a:pt x="7675" y="11069"/>
                        <a:pt x="7667" y="11065"/>
                      </a:cubicBezTo>
                      <a:lnTo>
                        <a:pt x="7665" y="11064"/>
                      </a:lnTo>
                      <a:cubicBezTo>
                        <a:pt x="7630" y="11046"/>
                        <a:pt x="7615" y="11004"/>
                        <a:pt x="7630" y="10968"/>
                      </a:cubicBezTo>
                      <a:cubicBezTo>
                        <a:pt x="7646" y="10932"/>
                        <a:pt x="7688" y="10914"/>
                        <a:pt x="7725" y="10928"/>
                      </a:cubicBezTo>
                      <a:lnTo>
                        <a:pt x="7733" y="10931"/>
                      </a:lnTo>
                      <a:lnTo>
                        <a:pt x="7751" y="10937"/>
                      </a:lnTo>
                      <a:lnTo>
                        <a:pt x="7791" y="10950"/>
                      </a:lnTo>
                      <a:lnTo>
                        <a:pt x="7848" y="10970"/>
                      </a:lnTo>
                      <a:lnTo>
                        <a:pt x="7885" y="10983"/>
                      </a:lnTo>
                      <a:lnTo>
                        <a:pt x="7930" y="11000"/>
                      </a:lnTo>
                      <a:cubicBezTo>
                        <a:pt x="7943" y="11005"/>
                        <a:pt x="7955" y="11013"/>
                        <a:pt x="7964" y="11025"/>
                      </a:cubicBezTo>
                      <a:lnTo>
                        <a:pt x="8001" y="11074"/>
                      </a:lnTo>
                      <a:lnTo>
                        <a:pt x="8039" y="11118"/>
                      </a:lnTo>
                      <a:lnTo>
                        <a:pt x="8079" y="11175"/>
                      </a:lnTo>
                      <a:cubicBezTo>
                        <a:pt x="8082" y="11179"/>
                        <a:pt x="8085" y="11183"/>
                        <a:pt x="8087" y="11188"/>
                      </a:cubicBezTo>
                      <a:lnTo>
                        <a:pt x="8099" y="11216"/>
                      </a:lnTo>
                      <a:cubicBezTo>
                        <a:pt x="8101" y="11221"/>
                        <a:pt x="8102" y="11226"/>
                        <a:pt x="8103" y="11231"/>
                      </a:cubicBezTo>
                      <a:lnTo>
                        <a:pt x="8109" y="11262"/>
                      </a:lnTo>
                      <a:lnTo>
                        <a:pt x="8116" y="11357"/>
                      </a:lnTo>
                      <a:lnTo>
                        <a:pt x="7968" y="11366"/>
                      </a:lnTo>
                      <a:lnTo>
                        <a:pt x="7964" y="11291"/>
                      </a:lnTo>
                      <a:lnTo>
                        <a:pt x="7958" y="11260"/>
                      </a:lnTo>
                      <a:lnTo>
                        <a:pt x="7962" y="11275"/>
                      </a:lnTo>
                      <a:lnTo>
                        <a:pt x="7950" y="11247"/>
                      </a:lnTo>
                      <a:lnTo>
                        <a:pt x="7958" y="11260"/>
                      </a:lnTo>
                      <a:lnTo>
                        <a:pt x="7926" y="11215"/>
                      </a:lnTo>
                      <a:lnTo>
                        <a:pt x="7882" y="11163"/>
                      </a:lnTo>
                      <a:lnTo>
                        <a:pt x="7845" y="11114"/>
                      </a:lnTo>
                      <a:lnTo>
                        <a:pt x="7879" y="11139"/>
                      </a:lnTo>
                      <a:lnTo>
                        <a:pt x="7836" y="11124"/>
                      </a:lnTo>
                      <a:lnTo>
                        <a:pt x="7799" y="11111"/>
                      </a:lnTo>
                      <a:lnTo>
                        <a:pt x="7742" y="11091"/>
                      </a:lnTo>
                      <a:lnTo>
                        <a:pt x="7706" y="11078"/>
                      </a:lnTo>
                      <a:lnTo>
                        <a:pt x="7680" y="11070"/>
                      </a:lnTo>
                      <a:lnTo>
                        <a:pt x="7672" y="11067"/>
                      </a:lnTo>
                      <a:lnTo>
                        <a:pt x="7732" y="10931"/>
                      </a:lnTo>
                      <a:lnTo>
                        <a:pt x="7734" y="10932"/>
                      </a:lnTo>
                      <a:lnTo>
                        <a:pt x="7709" y="10925"/>
                      </a:lnTo>
                      <a:lnTo>
                        <a:pt x="7722" y="10925"/>
                      </a:lnTo>
                      <a:lnTo>
                        <a:pt x="7704" y="10927"/>
                      </a:lnTo>
                      <a:lnTo>
                        <a:pt x="7721" y="10923"/>
                      </a:lnTo>
                      <a:lnTo>
                        <a:pt x="7757" y="11067"/>
                      </a:lnTo>
                      <a:close/>
                      <a:moveTo>
                        <a:pt x="8024" y="11843"/>
                      </a:moveTo>
                      <a:lnTo>
                        <a:pt x="7989" y="11881"/>
                      </a:lnTo>
                      <a:cubicBezTo>
                        <a:pt x="7986" y="11884"/>
                        <a:pt x="7982" y="11888"/>
                        <a:pt x="7978" y="11890"/>
                      </a:cubicBezTo>
                      <a:lnTo>
                        <a:pt x="7937" y="11920"/>
                      </a:lnTo>
                      <a:cubicBezTo>
                        <a:pt x="7933" y="11923"/>
                        <a:pt x="7929" y="11926"/>
                        <a:pt x="7925" y="11928"/>
                      </a:cubicBezTo>
                      <a:lnTo>
                        <a:pt x="7883" y="11948"/>
                      </a:lnTo>
                      <a:lnTo>
                        <a:pt x="7819" y="11813"/>
                      </a:lnTo>
                      <a:lnTo>
                        <a:pt x="7862" y="11793"/>
                      </a:lnTo>
                      <a:lnTo>
                        <a:pt x="7850" y="11801"/>
                      </a:lnTo>
                      <a:lnTo>
                        <a:pt x="7891" y="11771"/>
                      </a:lnTo>
                      <a:lnTo>
                        <a:pt x="7880" y="11780"/>
                      </a:lnTo>
                      <a:lnTo>
                        <a:pt x="7914" y="11743"/>
                      </a:lnTo>
                      <a:lnTo>
                        <a:pt x="8024" y="11843"/>
                      </a:lnTo>
                      <a:close/>
                      <a:moveTo>
                        <a:pt x="7483" y="12121"/>
                      </a:moveTo>
                      <a:lnTo>
                        <a:pt x="7424" y="12158"/>
                      </a:lnTo>
                      <a:lnTo>
                        <a:pt x="7447" y="12135"/>
                      </a:lnTo>
                      <a:lnTo>
                        <a:pt x="7404" y="12203"/>
                      </a:lnTo>
                      <a:lnTo>
                        <a:pt x="7369" y="12265"/>
                      </a:lnTo>
                      <a:lnTo>
                        <a:pt x="7314" y="12383"/>
                      </a:lnTo>
                      <a:lnTo>
                        <a:pt x="7278" y="12494"/>
                      </a:lnTo>
                      <a:lnTo>
                        <a:pt x="7257" y="12592"/>
                      </a:lnTo>
                      <a:lnTo>
                        <a:pt x="7112" y="12561"/>
                      </a:lnTo>
                      <a:lnTo>
                        <a:pt x="7137" y="12447"/>
                      </a:lnTo>
                      <a:lnTo>
                        <a:pt x="7179" y="12320"/>
                      </a:lnTo>
                      <a:lnTo>
                        <a:pt x="7240" y="12192"/>
                      </a:lnTo>
                      <a:lnTo>
                        <a:pt x="7279" y="12124"/>
                      </a:lnTo>
                      <a:lnTo>
                        <a:pt x="7322" y="12056"/>
                      </a:lnTo>
                      <a:cubicBezTo>
                        <a:pt x="7328" y="12047"/>
                        <a:pt x="7335" y="12039"/>
                        <a:pt x="7345" y="12033"/>
                      </a:cubicBezTo>
                      <a:lnTo>
                        <a:pt x="7403" y="11995"/>
                      </a:lnTo>
                      <a:lnTo>
                        <a:pt x="7483" y="12121"/>
                      </a:lnTo>
                      <a:close/>
                      <a:moveTo>
                        <a:pt x="7216" y="13026"/>
                      </a:moveTo>
                      <a:lnTo>
                        <a:pt x="7211" y="13098"/>
                      </a:lnTo>
                      <a:lnTo>
                        <a:pt x="7204" y="13175"/>
                      </a:lnTo>
                      <a:lnTo>
                        <a:pt x="7056" y="13162"/>
                      </a:lnTo>
                      <a:lnTo>
                        <a:pt x="7062" y="13085"/>
                      </a:lnTo>
                      <a:lnTo>
                        <a:pt x="7068" y="13014"/>
                      </a:lnTo>
                      <a:lnTo>
                        <a:pt x="7216" y="13026"/>
                      </a:lnTo>
                      <a:close/>
                      <a:moveTo>
                        <a:pt x="6752" y="13051"/>
                      </a:moveTo>
                      <a:lnTo>
                        <a:pt x="6729" y="13050"/>
                      </a:lnTo>
                      <a:lnTo>
                        <a:pt x="6749" y="13048"/>
                      </a:lnTo>
                      <a:lnTo>
                        <a:pt x="6651" y="13071"/>
                      </a:lnTo>
                      <a:lnTo>
                        <a:pt x="6565" y="13104"/>
                      </a:lnTo>
                      <a:lnTo>
                        <a:pt x="6472" y="13145"/>
                      </a:lnTo>
                      <a:lnTo>
                        <a:pt x="6371" y="13183"/>
                      </a:lnTo>
                      <a:lnTo>
                        <a:pt x="6294" y="13207"/>
                      </a:lnTo>
                      <a:lnTo>
                        <a:pt x="6215" y="13222"/>
                      </a:lnTo>
                      <a:lnTo>
                        <a:pt x="6198" y="13224"/>
                      </a:lnTo>
                      <a:lnTo>
                        <a:pt x="6183" y="13077"/>
                      </a:lnTo>
                      <a:lnTo>
                        <a:pt x="6186" y="13077"/>
                      </a:lnTo>
                      <a:lnTo>
                        <a:pt x="6251" y="13064"/>
                      </a:lnTo>
                      <a:lnTo>
                        <a:pt x="6318" y="13044"/>
                      </a:lnTo>
                      <a:lnTo>
                        <a:pt x="6413" y="13008"/>
                      </a:lnTo>
                      <a:lnTo>
                        <a:pt x="6512" y="12965"/>
                      </a:lnTo>
                      <a:lnTo>
                        <a:pt x="6617" y="12926"/>
                      </a:lnTo>
                      <a:lnTo>
                        <a:pt x="6715" y="12903"/>
                      </a:lnTo>
                      <a:cubicBezTo>
                        <a:pt x="6722" y="12902"/>
                        <a:pt x="6729" y="12901"/>
                        <a:pt x="6736" y="12901"/>
                      </a:cubicBezTo>
                      <a:lnTo>
                        <a:pt x="6759" y="12902"/>
                      </a:lnTo>
                      <a:lnTo>
                        <a:pt x="6752" y="13051"/>
                      </a:lnTo>
                      <a:close/>
                      <a:moveTo>
                        <a:pt x="5789" y="13251"/>
                      </a:moveTo>
                      <a:lnTo>
                        <a:pt x="5733" y="13288"/>
                      </a:lnTo>
                      <a:lnTo>
                        <a:pt x="5662" y="13327"/>
                      </a:lnTo>
                      <a:lnTo>
                        <a:pt x="5649" y="13332"/>
                      </a:lnTo>
                      <a:lnTo>
                        <a:pt x="5591" y="13196"/>
                      </a:lnTo>
                      <a:lnTo>
                        <a:pt x="5652" y="13163"/>
                      </a:lnTo>
                      <a:lnTo>
                        <a:pt x="5708" y="13127"/>
                      </a:lnTo>
                      <a:lnTo>
                        <a:pt x="5789" y="13251"/>
                      </a:lnTo>
                      <a:close/>
                      <a:moveTo>
                        <a:pt x="5171" y="13383"/>
                      </a:moveTo>
                      <a:lnTo>
                        <a:pt x="5170" y="13383"/>
                      </a:lnTo>
                      <a:lnTo>
                        <a:pt x="5102" y="13361"/>
                      </a:lnTo>
                      <a:lnTo>
                        <a:pt x="5037" y="13332"/>
                      </a:lnTo>
                      <a:lnTo>
                        <a:pt x="4972" y="13298"/>
                      </a:lnTo>
                      <a:lnTo>
                        <a:pt x="4909" y="13256"/>
                      </a:lnTo>
                      <a:lnTo>
                        <a:pt x="4847" y="13208"/>
                      </a:lnTo>
                      <a:lnTo>
                        <a:pt x="4732" y="13098"/>
                      </a:lnTo>
                      <a:lnTo>
                        <a:pt x="4803" y="13116"/>
                      </a:lnTo>
                      <a:lnTo>
                        <a:pt x="4751" y="13130"/>
                      </a:lnTo>
                      <a:lnTo>
                        <a:pt x="4696" y="13142"/>
                      </a:lnTo>
                      <a:lnTo>
                        <a:pt x="4666" y="12996"/>
                      </a:lnTo>
                      <a:lnTo>
                        <a:pt x="4712" y="12987"/>
                      </a:lnTo>
                      <a:lnTo>
                        <a:pt x="4764" y="12973"/>
                      </a:lnTo>
                      <a:cubicBezTo>
                        <a:pt x="4789" y="12966"/>
                        <a:pt x="4816" y="12973"/>
                        <a:pt x="4835" y="12991"/>
                      </a:cubicBezTo>
                      <a:lnTo>
                        <a:pt x="4940" y="13091"/>
                      </a:lnTo>
                      <a:lnTo>
                        <a:pt x="4992" y="13133"/>
                      </a:lnTo>
                      <a:lnTo>
                        <a:pt x="5043" y="13167"/>
                      </a:lnTo>
                      <a:lnTo>
                        <a:pt x="5096" y="13196"/>
                      </a:lnTo>
                      <a:lnTo>
                        <a:pt x="5149" y="13220"/>
                      </a:lnTo>
                      <a:lnTo>
                        <a:pt x="5201" y="13238"/>
                      </a:lnTo>
                      <a:lnTo>
                        <a:pt x="5202" y="13238"/>
                      </a:lnTo>
                      <a:lnTo>
                        <a:pt x="5171" y="13383"/>
                      </a:lnTo>
                      <a:close/>
                      <a:moveTo>
                        <a:pt x="4399" y="13401"/>
                      </a:moveTo>
                      <a:lnTo>
                        <a:pt x="4366" y="13397"/>
                      </a:lnTo>
                      <a:lnTo>
                        <a:pt x="4309" y="13385"/>
                      </a:lnTo>
                      <a:lnTo>
                        <a:pt x="4242" y="13364"/>
                      </a:lnTo>
                      <a:lnTo>
                        <a:pt x="4286" y="13222"/>
                      </a:lnTo>
                      <a:lnTo>
                        <a:pt x="4342" y="13240"/>
                      </a:lnTo>
                      <a:lnTo>
                        <a:pt x="4383" y="13250"/>
                      </a:lnTo>
                      <a:lnTo>
                        <a:pt x="4417" y="13254"/>
                      </a:lnTo>
                      <a:lnTo>
                        <a:pt x="4399" y="13401"/>
                      </a:lnTo>
                      <a:close/>
                      <a:moveTo>
                        <a:pt x="3816" y="13224"/>
                      </a:moveTo>
                      <a:lnTo>
                        <a:pt x="3801" y="13218"/>
                      </a:lnTo>
                      <a:lnTo>
                        <a:pt x="3752" y="13200"/>
                      </a:lnTo>
                      <a:lnTo>
                        <a:pt x="3721" y="13188"/>
                      </a:lnTo>
                      <a:lnTo>
                        <a:pt x="3708" y="13182"/>
                      </a:lnTo>
                      <a:lnTo>
                        <a:pt x="3712" y="13184"/>
                      </a:lnTo>
                      <a:cubicBezTo>
                        <a:pt x="3706" y="13182"/>
                        <a:pt x="3700" y="13179"/>
                        <a:pt x="3695" y="13176"/>
                      </a:cubicBezTo>
                      <a:lnTo>
                        <a:pt x="3597" y="13113"/>
                      </a:lnTo>
                      <a:lnTo>
                        <a:pt x="3547" y="13077"/>
                      </a:lnTo>
                      <a:lnTo>
                        <a:pt x="3495" y="13030"/>
                      </a:lnTo>
                      <a:cubicBezTo>
                        <a:pt x="3492" y="13027"/>
                        <a:pt x="3488" y="13023"/>
                        <a:pt x="3485" y="13019"/>
                      </a:cubicBezTo>
                      <a:lnTo>
                        <a:pt x="3449" y="12969"/>
                      </a:lnTo>
                      <a:cubicBezTo>
                        <a:pt x="3447" y="12965"/>
                        <a:pt x="3444" y="12962"/>
                        <a:pt x="3443" y="12958"/>
                      </a:cubicBezTo>
                      <a:lnTo>
                        <a:pt x="3416" y="12902"/>
                      </a:lnTo>
                      <a:lnTo>
                        <a:pt x="3388" y="12849"/>
                      </a:lnTo>
                      <a:lnTo>
                        <a:pt x="3397" y="12863"/>
                      </a:lnTo>
                      <a:lnTo>
                        <a:pt x="3358" y="12818"/>
                      </a:lnTo>
                      <a:lnTo>
                        <a:pt x="3470" y="12720"/>
                      </a:lnTo>
                      <a:lnTo>
                        <a:pt x="3510" y="12766"/>
                      </a:lnTo>
                      <a:cubicBezTo>
                        <a:pt x="3513" y="12770"/>
                        <a:pt x="3517" y="12775"/>
                        <a:pt x="3519" y="12780"/>
                      </a:cubicBezTo>
                      <a:lnTo>
                        <a:pt x="3549" y="12837"/>
                      </a:lnTo>
                      <a:lnTo>
                        <a:pt x="3576" y="12893"/>
                      </a:lnTo>
                      <a:lnTo>
                        <a:pt x="3570" y="12882"/>
                      </a:lnTo>
                      <a:lnTo>
                        <a:pt x="3606" y="12932"/>
                      </a:lnTo>
                      <a:lnTo>
                        <a:pt x="3596" y="12921"/>
                      </a:lnTo>
                      <a:lnTo>
                        <a:pt x="3634" y="12956"/>
                      </a:lnTo>
                      <a:lnTo>
                        <a:pt x="3678" y="12988"/>
                      </a:lnTo>
                      <a:lnTo>
                        <a:pt x="3776" y="13051"/>
                      </a:lnTo>
                      <a:lnTo>
                        <a:pt x="3759" y="13043"/>
                      </a:lnTo>
                      <a:lnTo>
                        <a:pt x="3769" y="13047"/>
                      </a:lnTo>
                      <a:lnTo>
                        <a:pt x="3774" y="13049"/>
                      </a:lnTo>
                      <a:lnTo>
                        <a:pt x="3805" y="13061"/>
                      </a:lnTo>
                      <a:lnTo>
                        <a:pt x="3850" y="13078"/>
                      </a:lnTo>
                      <a:lnTo>
                        <a:pt x="3866" y="13084"/>
                      </a:lnTo>
                      <a:lnTo>
                        <a:pt x="3816" y="13224"/>
                      </a:lnTo>
                      <a:close/>
                      <a:moveTo>
                        <a:pt x="2980" y="12660"/>
                      </a:moveTo>
                      <a:lnTo>
                        <a:pt x="2946" y="12647"/>
                      </a:lnTo>
                      <a:lnTo>
                        <a:pt x="2864" y="12609"/>
                      </a:lnTo>
                      <a:lnTo>
                        <a:pt x="2835" y="12592"/>
                      </a:lnTo>
                      <a:lnTo>
                        <a:pt x="2910" y="12464"/>
                      </a:lnTo>
                      <a:lnTo>
                        <a:pt x="2927" y="12474"/>
                      </a:lnTo>
                      <a:lnTo>
                        <a:pt x="2999" y="12508"/>
                      </a:lnTo>
                      <a:lnTo>
                        <a:pt x="3033" y="12521"/>
                      </a:lnTo>
                      <a:lnTo>
                        <a:pt x="2980" y="12660"/>
                      </a:lnTo>
                      <a:close/>
                      <a:moveTo>
                        <a:pt x="2442" y="12611"/>
                      </a:moveTo>
                      <a:lnTo>
                        <a:pt x="2400" y="12614"/>
                      </a:lnTo>
                      <a:lnTo>
                        <a:pt x="2283" y="12627"/>
                      </a:lnTo>
                      <a:lnTo>
                        <a:pt x="2173" y="12638"/>
                      </a:lnTo>
                      <a:lnTo>
                        <a:pt x="2076" y="12650"/>
                      </a:lnTo>
                      <a:lnTo>
                        <a:pt x="1988" y="12660"/>
                      </a:lnTo>
                      <a:lnTo>
                        <a:pt x="1910" y="12670"/>
                      </a:lnTo>
                      <a:lnTo>
                        <a:pt x="1855" y="12678"/>
                      </a:lnTo>
                      <a:lnTo>
                        <a:pt x="1834" y="12531"/>
                      </a:lnTo>
                      <a:lnTo>
                        <a:pt x="1891" y="12523"/>
                      </a:lnTo>
                      <a:lnTo>
                        <a:pt x="1971" y="12513"/>
                      </a:lnTo>
                      <a:lnTo>
                        <a:pt x="2058" y="12503"/>
                      </a:lnTo>
                      <a:lnTo>
                        <a:pt x="2158" y="12491"/>
                      </a:lnTo>
                      <a:lnTo>
                        <a:pt x="2266" y="12480"/>
                      </a:lnTo>
                      <a:lnTo>
                        <a:pt x="2387" y="12466"/>
                      </a:lnTo>
                      <a:lnTo>
                        <a:pt x="2429" y="12463"/>
                      </a:lnTo>
                      <a:lnTo>
                        <a:pt x="2442" y="12611"/>
                      </a:lnTo>
                      <a:close/>
                      <a:moveTo>
                        <a:pt x="1404" y="12733"/>
                      </a:moveTo>
                      <a:lnTo>
                        <a:pt x="1392" y="12733"/>
                      </a:lnTo>
                      <a:lnTo>
                        <a:pt x="1330" y="12731"/>
                      </a:lnTo>
                      <a:lnTo>
                        <a:pt x="1258" y="12722"/>
                      </a:lnTo>
                      <a:lnTo>
                        <a:pt x="1244" y="12720"/>
                      </a:lnTo>
                      <a:lnTo>
                        <a:pt x="1266" y="12573"/>
                      </a:lnTo>
                      <a:lnTo>
                        <a:pt x="1275" y="12575"/>
                      </a:lnTo>
                      <a:lnTo>
                        <a:pt x="1335" y="12582"/>
                      </a:lnTo>
                      <a:lnTo>
                        <a:pt x="1389" y="12584"/>
                      </a:lnTo>
                      <a:lnTo>
                        <a:pt x="1401" y="12584"/>
                      </a:lnTo>
                      <a:lnTo>
                        <a:pt x="1404" y="12733"/>
                      </a:lnTo>
                      <a:close/>
                      <a:moveTo>
                        <a:pt x="803" y="12646"/>
                      </a:moveTo>
                      <a:lnTo>
                        <a:pt x="792" y="12644"/>
                      </a:lnTo>
                      <a:cubicBezTo>
                        <a:pt x="765" y="12639"/>
                        <a:pt x="742" y="12620"/>
                        <a:pt x="734" y="12593"/>
                      </a:cubicBezTo>
                      <a:lnTo>
                        <a:pt x="684" y="12436"/>
                      </a:lnTo>
                      <a:lnTo>
                        <a:pt x="637" y="12276"/>
                      </a:lnTo>
                      <a:lnTo>
                        <a:pt x="601" y="12114"/>
                      </a:lnTo>
                      <a:lnTo>
                        <a:pt x="589" y="12031"/>
                      </a:lnTo>
                      <a:lnTo>
                        <a:pt x="587" y="12011"/>
                      </a:lnTo>
                      <a:lnTo>
                        <a:pt x="736" y="12001"/>
                      </a:lnTo>
                      <a:lnTo>
                        <a:pt x="736" y="12010"/>
                      </a:lnTo>
                      <a:lnTo>
                        <a:pt x="746" y="12081"/>
                      </a:lnTo>
                      <a:lnTo>
                        <a:pt x="780" y="12235"/>
                      </a:lnTo>
                      <a:lnTo>
                        <a:pt x="825" y="12391"/>
                      </a:lnTo>
                      <a:lnTo>
                        <a:pt x="875" y="12548"/>
                      </a:lnTo>
                      <a:lnTo>
                        <a:pt x="817" y="12497"/>
                      </a:lnTo>
                      <a:lnTo>
                        <a:pt x="827" y="12499"/>
                      </a:lnTo>
                      <a:lnTo>
                        <a:pt x="803" y="12646"/>
                      </a:lnTo>
                      <a:close/>
                      <a:moveTo>
                        <a:pt x="701" y="11536"/>
                      </a:moveTo>
                      <a:lnTo>
                        <a:pt x="742" y="11483"/>
                      </a:lnTo>
                      <a:cubicBezTo>
                        <a:pt x="744" y="11480"/>
                        <a:pt x="747" y="11477"/>
                        <a:pt x="749" y="11475"/>
                      </a:cubicBezTo>
                      <a:lnTo>
                        <a:pt x="808" y="11418"/>
                      </a:lnTo>
                      <a:lnTo>
                        <a:pt x="911" y="11526"/>
                      </a:lnTo>
                      <a:lnTo>
                        <a:pt x="852" y="11582"/>
                      </a:lnTo>
                      <a:lnTo>
                        <a:pt x="859" y="11574"/>
                      </a:lnTo>
                      <a:lnTo>
                        <a:pt x="818" y="11627"/>
                      </a:lnTo>
                      <a:lnTo>
                        <a:pt x="701" y="11536"/>
                      </a:lnTo>
                      <a:close/>
                      <a:moveTo>
                        <a:pt x="837" y="11073"/>
                      </a:moveTo>
                      <a:lnTo>
                        <a:pt x="829" y="10979"/>
                      </a:lnTo>
                      <a:lnTo>
                        <a:pt x="809" y="10870"/>
                      </a:lnTo>
                      <a:lnTo>
                        <a:pt x="795" y="10826"/>
                      </a:lnTo>
                      <a:lnTo>
                        <a:pt x="776" y="10784"/>
                      </a:lnTo>
                      <a:lnTo>
                        <a:pt x="782" y="10794"/>
                      </a:lnTo>
                      <a:lnTo>
                        <a:pt x="753" y="10748"/>
                      </a:lnTo>
                      <a:lnTo>
                        <a:pt x="723" y="10712"/>
                      </a:lnTo>
                      <a:lnTo>
                        <a:pt x="687" y="10680"/>
                      </a:lnTo>
                      <a:lnTo>
                        <a:pt x="696" y="10687"/>
                      </a:lnTo>
                      <a:lnTo>
                        <a:pt x="643" y="10651"/>
                      </a:lnTo>
                      <a:lnTo>
                        <a:pt x="613" y="10635"/>
                      </a:lnTo>
                      <a:lnTo>
                        <a:pt x="685" y="10505"/>
                      </a:lnTo>
                      <a:lnTo>
                        <a:pt x="726" y="10528"/>
                      </a:lnTo>
                      <a:lnTo>
                        <a:pt x="779" y="10564"/>
                      </a:lnTo>
                      <a:cubicBezTo>
                        <a:pt x="782" y="10566"/>
                        <a:pt x="785" y="10568"/>
                        <a:pt x="788" y="10571"/>
                      </a:cubicBezTo>
                      <a:lnTo>
                        <a:pt x="838" y="10619"/>
                      </a:lnTo>
                      <a:lnTo>
                        <a:pt x="878" y="10669"/>
                      </a:lnTo>
                      <a:lnTo>
                        <a:pt x="907" y="10715"/>
                      </a:lnTo>
                      <a:cubicBezTo>
                        <a:pt x="909" y="10718"/>
                        <a:pt x="911" y="10722"/>
                        <a:pt x="913" y="10725"/>
                      </a:cubicBezTo>
                      <a:lnTo>
                        <a:pt x="936" y="10781"/>
                      </a:lnTo>
                      <a:lnTo>
                        <a:pt x="956" y="10843"/>
                      </a:lnTo>
                      <a:lnTo>
                        <a:pt x="978" y="10966"/>
                      </a:lnTo>
                      <a:lnTo>
                        <a:pt x="985" y="11060"/>
                      </a:lnTo>
                      <a:lnTo>
                        <a:pt x="837" y="11073"/>
                      </a:lnTo>
                      <a:close/>
                      <a:moveTo>
                        <a:pt x="303" y="10284"/>
                      </a:moveTo>
                      <a:lnTo>
                        <a:pt x="222" y="10161"/>
                      </a:lnTo>
                      <a:lnTo>
                        <a:pt x="220" y="10157"/>
                      </a:lnTo>
                      <a:lnTo>
                        <a:pt x="347" y="10080"/>
                      </a:lnTo>
                      <a:lnTo>
                        <a:pt x="427" y="10203"/>
                      </a:lnTo>
                      <a:lnTo>
                        <a:pt x="303" y="10284"/>
                      </a:lnTo>
                      <a:close/>
                      <a:moveTo>
                        <a:pt x="27" y="9737"/>
                      </a:moveTo>
                      <a:lnTo>
                        <a:pt x="19" y="9706"/>
                      </a:lnTo>
                      <a:lnTo>
                        <a:pt x="5" y="9619"/>
                      </a:lnTo>
                      <a:lnTo>
                        <a:pt x="0" y="9530"/>
                      </a:lnTo>
                      <a:cubicBezTo>
                        <a:pt x="0" y="9526"/>
                        <a:pt x="0" y="9522"/>
                        <a:pt x="1" y="9518"/>
                      </a:cubicBezTo>
                      <a:lnTo>
                        <a:pt x="10" y="9439"/>
                      </a:lnTo>
                      <a:cubicBezTo>
                        <a:pt x="10" y="9434"/>
                        <a:pt x="11" y="9430"/>
                        <a:pt x="13" y="9425"/>
                      </a:cubicBezTo>
                      <a:lnTo>
                        <a:pt x="37" y="9349"/>
                      </a:lnTo>
                      <a:cubicBezTo>
                        <a:pt x="39" y="9343"/>
                        <a:pt x="41" y="9337"/>
                        <a:pt x="45" y="9332"/>
                      </a:cubicBezTo>
                      <a:lnTo>
                        <a:pt x="90" y="9261"/>
                      </a:lnTo>
                      <a:cubicBezTo>
                        <a:pt x="93" y="9256"/>
                        <a:pt x="97" y="9251"/>
                        <a:pt x="101" y="9247"/>
                      </a:cubicBezTo>
                      <a:lnTo>
                        <a:pt x="139" y="9211"/>
                      </a:lnTo>
                      <a:cubicBezTo>
                        <a:pt x="143" y="9207"/>
                        <a:pt x="147" y="9204"/>
                        <a:pt x="152" y="9201"/>
                      </a:cubicBezTo>
                      <a:lnTo>
                        <a:pt x="196" y="9174"/>
                      </a:lnTo>
                      <a:cubicBezTo>
                        <a:pt x="199" y="9172"/>
                        <a:pt x="203" y="9170"/>
                        <a:pt x="208" y="9168"/>
                      </a:cubicBezTo>
                      <a:lnTo>
                        <a:pt x="257" y="9149"/>
                      </a:lnTo>
                      <a:lnTo>
                        <a:pt x="310" y="9288"/>
                      </a:lnTo>
                      <a:lnTo>
                        <a:pt x="261" y="9307"/>
                      </a:lnTo>
                      <a:lnTo>
                        <a:pt x="273" y="9301"/>
                      </a:lnTo>
                      <a:lnTo>
                        <a:pt x="229" y="9328"/>
                      </a:lnTo>
                      <a:lnTo>
                        <a:pt x="242" y="9318"/>
                      </a:lnTo>
                      <a:lnTo>
                        <a:pt x="204" y="9354"/>
                      </a:lnTo>
                      <a:lnTo>
                        <a:pt x="215" y="9340"/>
                      </a:lnTo>
                      <a:lnTo>
                        <a:pt x="170" y="9411"/>
                      </a:lnTo>
                      <a:lnTo>
                        <a:pt x="178" y="9394"/>
                      </a:lnTo>
                      <a:lnTo>
                        <a:pt x="154" y="9470"/>
                      </a:lnTo>
                      <a:lnTo>
                        <a:pt x="157" y="9456"/>
                      </a:lnTo>
                      <a:lnTo>
                        <a:pt x="148" y="9535"/>
                      </a:lnTo>
                      <a:lnTo>
                        <a:pt x="149" y="9523"/>
                      </a:lnTo>
                      <a:lnTo>
                        <a:pt x="152" y="9596"/>
                      </a:lnTo>
                      <a:lnTo>
                        <a:pt x="163" y="9669"/>
                      </a:lnTo>
                      <a:lnTo>
                        <a:pt x="171" y="9701"/>
                      </a:lnTo>
                      <a:lnTo>
                        <a:pt x="27" y="9737"/>
                      </a:lnTo>
                      <a:close/>
                      <a:moveTo>
                        <a:pt x="687" y="9033"/>
                      </a:moveTo>
                      <a:lnTo>
                        <a:pt x="693" y="9031"/>
                      </a:lnTo>
                      <a:lnTo>
                        <a:pt x="710" y="9025"/>
                      </a:lnTo>
                      <a:lnTo>
                        <a:pt x="711" y="9024"/>
                      </a:lnTo>
                      <a:lnTo>
                        <a:pt x="667" y="9072"/>
                      </a:lnTo>
                      <a:lnTo>
                        <a:pt x="702" y="8956"/>
                      </a:lnTo>
                      <a:lnTo>
                        <a:pt x="845" y="8999"/>
                      </a:lnTo>
                      <a:lnTo>
                        <a:pt x="810" y="9115"/>
                      </a:lnTo>
                      <a:cubicBezTo>
                        <a:pt x="803" y="9137"/>
                        <a:pt x="787" y="9154"/>
                        <a:pt x="766" y="9162"/>
                      </a:cubicBezTo>
                      <a:lnTo>
                        <a:pt x="757" y="9166"/>
                      </a:lnTo>
                      <a:lnTo>
                        <a:pt x="744" y="9170"/>
                      </a:lnTo>
                      <a:lnTo>
                        <a:pt x="738" y="9172"/>
                      </a:lnTo>
                      <a:lnTo>
                        <a:pt x="687" y="9033"/>
                      </a:lnTo>
                      <a:close/>
                      <a:moveTo>
                        <a:pt x="776" y="8534"/>
                      </a:moveTo>
                      <a:lnTo>
                        <a:pt x="783" y="8432"/>
                      </a:lnTo>
                      <a:lnTo>
                        <a:pt x="786" y="8302"/>
                      </a:lnTo>
                      <a:lnTo>
                        <a:pt x="782" y="8172"/>
                      </a:lnTo>
                      <a:lnTo>
                        <a:pt x="773" y="8040"/>
                      </a:lnTo>
                      <a:lnTo>
                        <a:pt x="762" y="7955"/>
                      </a:lnTo>
                      <a:lnTo>
                        <a:pt x="910" y="7937"/>
                      </a:lnTo>
                      <a:lnTo>
                        <a:pt x="922" y="8030"/>
                      </a:lnTo>
                      <a:lnTo>
                        <a:pt x="931" y="8167"/>
                      </a:lnTo>
                      <a:lnTo>
                        <a:pt x="935" y="8305"/>
                      </a:lnTo>
                      <a:lnTo>
                        <a:pt x="932" y="8442"/>
                      </a:lnTo>
                      <a:lnTo>
                        <a:pt x="925" y="8544"/>
                      </a:lnTo>
                      <a:lnTo>
                        <a:pt x="776" y="8534"/>
                      </a:lnTo>
                      <a:close/>
                      <a:moveTo>
                        <a:pt x="689" y="7521"/>
                      </a:moveTo>
                      <a:lnTo>
                        <a:pt x="689" y="7517"/>
                      </a:lnTo>
                      <a:lnTo>
                        <a:pt x="654" y="7381"/>
                      </a:lnTo>
                      <a:lnTo>
                        <a:pt x="798" y="7344"/>
                      </a:lnTo>
                      <a:lnTo>
                        <a:pt x="834" y="7488"/>
                      </a:lnTo>
                      <a:lnTo>
                        <a:pt x="835" y="7492"/>
                      </a:lnTo>
                      <a:lnTo>
                        <a:pt x="689" y="7521"/>
                      </a:lnTo>
                      <a:close/>
                      <a:moveTo>
                        <a:pt x="552" y="6921"/>
                      </a:moveTo>
                      <a:lnTo>
                        <a:pt x="557" y="6891"/>
                      </a:lnTo>
                      <a:lnTo>
                        <a:pt x="568" y="6807"/>
                      </a:lnTo>
                      <a:lnTo>
                        <a:pt x="583" y="6717"/>
                      </a:lnTo>
                      <a:lnTo>
                        <a:pt x="610" y="6623"/>
                      </a:lnTo>
                      <a:cubicBezTo>
                        <a:pt x="611" y="6618"/>
                        <a:pt x="613" y="6614"/>
                        <a:pt x="616" y="6609"/>
                      </a:cubicBezTo>
                      <a:lnTo>
                        <a:pt x="643" y="6557"/>
                      </a:lnTo>
                      <a:cubicBezTo>
                        <a:pt x="645" y="6553"/>
                        <a:pt x="648" y="6549"/>
                        <a:pt x="651" y="6545"/>
                      </a:cubicBezTo>
                      <a:lnTo>
                        <a:pt x="689" y="6498"/>
                      </a:lnTo>
                      <a:lnTo>
                        <a:pt x="722" y="6453"/>
                      </a:lnTo>
                      <a:lnTo>
                        <a:pt x="731" y="6437"/>
                      </a:lnTo>
                      <a:lnTo>
                        <a:pt x="725" y="6451"/>
                      </a:lnTo>
                      <a:lnTo>
                        <a:pt x="734" y="6423"/>
                      </a:lnTo>
                      <a:lnTo>
                        <a:pt x="747" y="6367"/>
                      </a:lnTo>
                      <a:lnTo>
                        <a:pt x="891" y="6401"/>
                      </a:lnTo>
                      <a:lnTo>
                        <a:pt x="875" y="6468"/>
                      </a:lnTo>
                      <a:lnTo>
                        <a:pt x="866" y="6496"/>
                      </a:lnTo>
                      <a:cubicBezTo>
                        <a:pt x="865" y="6501"/>
                        <a:pt x="863" y="6505"/>
                        <a:pt x="860" y="6510"/>
                      </a:cubicBezTo>
                      <a:lnTo>
                        <a:pt x="841" y="6543"/>
                      </a:lnTo>
                      <a:lnTo>
                        <a:pt x="804" y="6591"/>
                      </a:lnTo>
                      <a:lnTo>
                        <a:pt x="766" y="6638"/>
                      </a:lnTo>
                      <a:lnTo>
                        <a:pt x="774" y="6626"/>
                      </a:lnTo>
                      <a:lnTo>
                        <a:pt x="747" y="6678"/>
                      </a:lnTo>
                      <a:lnTo>
                        <a:pt x="753" y="6664"/>
                      </a:lnTo>
                      <a:lnTo>
                        <a:pt x="730" y="6742"/>
                      </a:lnTo>
                      <a:lnTo>
                        <a:pt x="715" y="6826"/>
                      </a:lnTo>
                      <a:lnTo>
                        <a:pt x="704" y="6916"/>
                      </a:lnTo>
                      <a:lnTo>
                        <a:pt x="698" y="6947"/>
                      </a:lnTo>
                      <a:lnTo>
                        <a:pt x="552" y="6921"/>
                      </a:lnTo>
                      <a:close/>
                      <a:moveTo>
                        <a:pt x="806" y="5930"/>
                      </a:moveTo>
                      <a:lnTo>
                        <a:pt x="809" y="5913"/>
                      </a:lnTo>
                      <a:lnTo>
                        <a:pt x="824" y="5859"/>
                      </a:lnTo>
                      <a:lnTo>
                        <a:pt x="845" y="5807"/>
                      </a:lnTo>
                      <a:cubicBezTo>
                        <a:pt x="846" y="5803"/>
                        <a:pt x="848" y="5800"/>
                        <a:pt x="850" y="5797"/>
                      </a:cubicBezTo>
                      <a:lnTo>
                        <a:pt x="869" y="5766"/>
                      </a:lnTo>
                      <a:lnTo>
                        <a:pt x="996" y="5843"/>
                      </a:lnTo>
                      <a:lnTo>
                        <a:pt x="977" y="5874"/>
                      </a:lnTo>
                      <a:lnTo>
                        <a:pt x="982" y="5864"/>
                      </a:lnTo>
                      <a:lnTo>
                        <a:pt x="967" y="5898"/>
                      </a:lnTo>
                      <a:lnTo>
                        <a:pt x="956" y="5937"/>
                      </a:lnTo>
                      <a:lnTo>
                        <a:pt x="953" y="5954"/>
                      </a:lnTo>
                      <a:lnTo>
                        <a:pt x="806" y="5930"/>
                      </a:lnTo>
                      <a:close/>
                      <a:moveTo>
                        <a:pt x="1243" y="5496"/>
                      </a:moveTo>
                      <a:lnTo>
                        <a:pt x="1252" y="5488"/>
                      </a:lnTo>
                      <a:lnTo>
                        <a:pt x="1282" y="5457"/>
                      </a:lnTo>
                      <a:lnTo>
                        <a:pt x="1306" y="5429"/>
                      </a:lnTo>
                      <a:lnTo>
                        <a:pt x="1323" y="5404"/>
                      </a:lnTo>
                      <a:lnTo>
                        <a:pt x="1338" y="5381"/>
                      </a:lnTo>
                      <a:lnTo>
                        <a:pt x="1363" y="5337"/>
                      </a:lnTo>
                      <a:lnTo>
                        <a:pt x="1400" y="5289"/>
                      </a:lnTo>
                      <a:cubicBezTo>
                        <a:pt x="1403" y="5285"/>
                        <a:pt x="1406" y="5281"/>
                        <a:pt x="1410" y="5278"/>
                      </a:cubicBezTo>
                      <a:lnTo>
                        <a:pt x="1432" y="5259"/>
                      </a:lnTo>
                      <a:cubicBezTo>
                        <a:pt x="1435" y="5257"/>
                        <a:pt x="1438" y="5254"/>
                        <a:pt x="1441" y="5252"/>
                      </a:cubicBezTo>
                      <a:lnTo>
                        <a:pt x="1470" y="5234"/>
                      </a:lnTo>
                      <a:lnTo>
                        <a:pt x="1511" y="5213"/>
                      </a:lnTo>
                      <a:lnTo>
                        <a:pt x="1564" y="5191"/>
                      </a:lnTo>
                      <a:lnTo>
                        <a:pt x="1625" y="5170"/>
                      </a:lnTo>
                      <a:lnTo>
                        <a:pt x="1702" y="5149"/>
                      </a:lnTo>
                      <a:lnTo>
                        <a:pt x="1648" y="5212"/>
                      </a:lnTo>
                      <a:lnTo>
                        <a:pt x="1651" y="5182"/>
                      </a:lnTo>
                      <a:lnTo>
                        <a:pt x="1799" y="5199"/>
                      </a:lnTo>
                      <a:lnTo>
                        <a:pt x="1795" y="5229"/>
                      </a:lnTo>
                      <a:cubicBezTo>
                        <a:pt x="1792" y="5259"/>
                        <a:pt x="1771" y="5284"/>
                        <a:pt x="1741" y="5292"/>
                      </a:cubicBezTo>
                      <a:lnTo>
                        <a:pt x="1674" y="5311"/>
                      </a:lnTo>
                      <a:lnTo>
                        <a:pt x="1619" y="5330"/>
                      </a:lnTo>
                      <a:lnTo>
                        <a:pt x="1580" y="5344"/>
                      </a:lnTo>
                      <a:lnTo>
                        <a:pt x="1549" y="5361"/>
                      </a:lnTo>
                      <a:lnTo>
                        <a:pt x="1520" y="5379"/>
                      </a:lnTo>
                      <a:lnTo>
                        <a:pt x="1529" y="5372"/>
                      </a:lnTo>
                      <a:lnTo>
                        <a:pt x="1507" y="5391"/>
                      </a:lnTo>
                      <a:lnTo>
                        <a:pt x="1517" y="5380"/>
                      </a:lnTo>
                      <a:lnTo>
                        <a:pt x="1492" y="5412"/>
                      </a:lnTo>
                      <a:lnTo>
                        <a:pt x="1463" y="5460"/>
                      </a:lnTo>
                      <a:lnTo>
                        <a:pt x="1444" y="5491"/>
                      </a:lnTo>
                      <a:lnTo>
                        <a:pt x="1419" y="5524"/>
                      </a:lnTo>
                      <a:lnTo>
                        <a:pt x="1389" y="5560"/>
                      </a:lnTo>
                      <a:lnTo>
                        <a:pt x="1351" y="5599"/>
                      </a:lnTo>
                      <a:lnTo>
                        <a:pt x="1341" y="5607"/>
                      </a:lnTo>
                      <a:lnTo>
                        <a:pt x="1243" y="5496"/>
                      </a:lnTo>
                      <a:close/>
                      <a:moveTo>
                        <a:pt x="1714" y="4729"/>
                      </a:moveTo>
                      <a:lnTo>
                        <a:pt x="1718" y="4716"/>
                      </a:lnTo>
                      <a:lnTo>
                        <a:pt x="1738" y="4667"/>
                      </a:lnTo>
                      <a:lnTo>
                        <a:pt x="1762" y="4625"/>
                      </a:lnTo>
                      <a:cubicBezTo>
                        <a:pt x="1764" y="4620"/>
                        <a:pt x="1767" y="4616"/>
                        <a:pt x="1770" y="4613"/>
                      </a:cubicBezTo>
                      <a:lnTo>
                        <a:pt x="1797" y="4582"/>
                      </a:lnTo>
                      <a:lnTo>
                        <a:pt x="1811" y="4569"/>
                      </a:lnTo>
                      <a:lnTo>
                        <a:pt x="1911" y="4679"/>
                      </a:lnTo>
                      <a:lnTo>
                        <a:pt x="1909" y="4679"/>
                      </a:lnTo>
                      <a:lnTo>
                        <a:pt x="1882" y="4710"/>
                      </a:lnTo>
                      <a:lnTo>
                        <a:pt x="1891" y="4698"/>
                      </a:lnTo>
                      <a:lnTo>
                        <a:pt x="1875" y="4726"/>
                      </a:lnTo>
                      <a:lnTo>
                        <a:pt x="1861" y="4757"/>
                      </a:lnTo>
                      <a:lnTo>
                        <a:pt x="1857" y="4770"/>
                      </a:lnTo>
                      <a:lnTo>
                        <a:pt x="1714" y="4729"/>
                      </a:lnTo>
                      <a:close/>
                      <a:moveTo>
                        <a:pt x="2109" y="4371"/>
                      </a:moveTo>
                      <a:lnTo>
                        <a:pt x="2116" y="4285"/>
                      </a:lnTo>
                      <a:lnTo>
                        <a:pt x="2122" y="4205"/>
                      </a:lnTo>
                      <a:lnTo>
                        <a:pt x="2128" y="4130"/>
                      </a:lnTo>
                      <a:lnTo>
                        <a:pt x="2141" y="3991"/>
                      </a:lnTo>
                      <a:lnTo>
                        <a:pt x="2159" y="3864"/>
                      </a:lnTo>
                      <a:lnTo>
                        <a:pt x="2180" y="3771"/>
                      </a:lnTo>
                      <a:lnTo>
                        <a:pt x="2325" y="3804"/>
                      </a:lnTo>
                      <a:lnTo>
                        <a:pt x="2306" y="3885"/>
                      </a:lnTo>
                      <a:lnTo>
                        <a:pt x="2289" y="4005"/>
                      </a:lnTo>
                      <a:lnTo>
                        <a:pt x="2277" y="4141"/>
                      </a:lnTo>
                      <a:lnTo>
                        <a:pt x="2271" y="4216"/>
                      </a:lnTo>
                      <a:lnTo>
                        <a:pt x="2265" y="4296"/>
                      </a:lnTo>
                      <a:lnTo>
                        <a:pt x="2258" y="4383"/>
                      </a:lnTo>
                      <a:lnTo>
                        <a:pt x="2109" y="4371"/>
                      </a:lnTo>
                      <a:close/>
                      <a:moveTo>
                        <a:pt x="2375" y="3346"/>
                      </a:moveTo>
                      <a:lnTo>
                        <a:pt x="2376" y="3344"/>
                      </a:lnTo>
                      <a:lnTo>
                        <a:pt x="2365" y="3379"/>
                      </a:lnTo>
                      <a:lnTo>
                        <a:pt x="2372" y="3255"/>
                      </a:lnTo>
                      <a:lnTo>
                        <a:pt x="2373" y="3235"/>
                      </a:lnTo>
                      <a:lnTo>
                        <a:pt x="2521" y="3239"/>
                      </a:lnTo>
                      <a:lnTo>
                        <a:pt x="2521" y="3264"/>
                      </a:lnTo>
                      <a:lnTo>
                        <a:pt x="2514" y="3388"/>
                      </a:lnTo>
                      <a:cubicBezTo>
                        <a:pt x="2513" y="3400"/>
                        <a:pt x="2509" y="3412"/>
                        <a:pt x="2503" y="3423"/>
                      </a:cubicBezTo>
                      <a:lnTo>
                        <a:pt x="2502" y="3424"/>
                      </a:lnTo>
                      <a:lnTo>
                        <a:pt x="2375" y="3346"/>
                      </a:lnTo>
                      <a:close/>
                      <a:moveTo>
                        <a:pt x="2541" y="2769"/>
                      </a:moveTo>
                      <a:lnTo>
                        <a:pt x="2551" y="2764"/>
                      </a:lnTo>
                      <a:cubicBezTo>
                        <a:pt x="2558" y="2761"/>
                        <a:pt x="2565" y="2758"/>
                        <a:pt x="2573" y="2757"/>
                      </a:cubicBezTo>
                      <a:lnTo>
                        <a:pt x="2630" y="2748"/>
                      </a:lnTo>
                      <a:cubicBezTo>
                        <a:pt x="2638" y="2747"/>
                        <a:pt x="2647" y="2747"/>
                        <a:pt x="2655" y="2748"/>
                      </a:cubicBezTo>
                      <a:lnTo>
                        <a:pt x="2709" y="2758"/>
                      </a:lnTo>
                      <a:cubicBezTo>
                        <a:pt x="2718" y="2760"/>
                        <a:pt x="2727" y="2764"/>
                        <a:pt x="2736" y="2769"/>
                      </a:cubicBezTo>
                      <a:lnTo>
                        <a:pt x="2761" y="2785"/>
                      </a:lnTo>
                      <a:cubicBezTo>
                        <a:pt x="2767" y="2789"/>
                        <a:pt x="2772" y="2793"/>
                        <a:pt x="2777" y="2799"/>
                      </a:cubicBezTo>
                      <a:lnTo>
                        <a:pt x="2796" y="2821"/>
                      </a:lnTo>
                      <a:cubicBezTo>
                        <a:pt x="2800" y="2825"/>
                        <a:pt x="2803" y="2830"/>
                        <a:pt x="2806" y="2836"/>
                      </a:cubicBezTo>
                      <a:lnTo>
                        <a:pt x="2834" y="2891"/>
                      </a:lnTo>
                      <a:lnTo>
                        <a:pt x="2861" y="2957"/>
                      </a:lnTo>
                      <a:lnTo>
                        <a:pt x="2854" y="2945"/>
                      </a:lnTo>
                      <a:lnTo>
                        <a:pt x="2889" y="2998"/>
                      </a:lnTo>
                      <a:lnTo>
                        <a:pt x="2877" y="2983"/>
                      </a:lnTo>
                      <a:lnTo>
                        <a:pt x="2946" y="3044"/>
                      </a:lnTo>
                      <a:lnTo>
                        <a:pt x="3013" y="3088"/>
                      </a:lnTo>
                      <a:lnTo>
                        <a:pt x="3039" y="3100"/>
                      </a:lnTo>
                      <a:lnTo>
                        <a:pt x="2973" y="3233"/>
                      </a:lnTo>
                      <a:lnTo>
                        <a:pt x="2930" y="3211"/>
                      </a:lnTo>
                      <a:lnTo>
                        <a:pt x="2847" y="3155"/>
                      </a:lnTo>
                      <a:lnTo>
                        <a:pt x="2778" y="3094"/>
                      </a:lnTo>
                      <a:cubicBezTo>
                        <a:pt x="2773" y="3090"/>
                        <a:pt x="2769" y="3085"/>
                        <a:pt x="2765" y="3079"/>
                      </a:cubicBezTo>
                      <a:lnTo>
                        <a:pt x="2730" y="3026"/>
                      </a:lnTo>
                      <a:cubicBezTo>
                        <a:pt x="2728" y="3022"/>
                        <a:pt x="2726" y="3018"/>
                        <a:pt x="2724" y="3014"/>
                      </a:cubicBezTo>
                      <a:lnTo>
                        <a:pt x="2701" y="2958"/>
                      </a:lnTo>
                      <a:lnTo>
                        <a:pt x="2673" y="2903"/>
                      </a:lnTo>
                      <a:lnTo>
                        <a:pt x="2683" y="2918"/>
                      </a:lnTo>
                      <a:lnTo>
                        <a:pt x="2664" y="2896"/>
                      </a:lnTo>
                      <a:lnTo>
                        <a:pt x="2680" y="2910"/>
                      </a:lnTo>
                      <a:lnTo>
                        <a:pt x="2655" y="2894"/>
                      </a:lnTo>
                      <a:lnTo>
                        <a:pt x="2682" y="2905"/>
                      </a:lnTo>
                      <a:lnTo>
                        <a:pt x="2628" y="2895"/>
                      </a:lnTo>
                      <a:lnTo>
                        <a:pt x="2653" y="2895"/>
                      </a:lnTo>
                      <a:lnTo>
                        <a:pt x="2596" y="2904"/>
                      </a:lnTo>
                      <a:lnTo>
                        <a:pt x="2618" y="2897"/>
                      </a:lnTo>
                      <a:lnTo>
                        <a:pt x="2608" y="2902"/>
                      </a:lnTo>
                      <a:lnTo>
                        <a:pt x="2541" y="2769"/>
                      </a:lnTo>
                      <a:close/>
                      <a:moveTo>
                        <a:pt x="3447" y="3230"/>
                      </a:moveTo>
                      <a:lnTo>
                        <a:pt x="3497" y="3242"/>
                      </a:lnTo>
                      <a:lnTo>
                        <a:pt x="3462" y="3242"/>
                      </a:lnTo>
                      <a:lnTo>
                        <a:pt x="3515" y="3229"/>
                      </a:lnTo>
                      <a:lnTo>
                        <a:pt x="3562" y="3221"/>
                      </a:lnTo>
                      <a:lnTo>
                        <a:pt x="3586" y="3368"/>
                      </a:lnTo>
                      <a:lnTo>
                        <a:pt x="3550" y="3374"/>
                      </a:lnTo>
                      <a:lnTo>
                        <a:pt x="3497" y="3387"/>
                      </a:lnTo>
                      <a:cubicBezTo>
                        <a:pt x="3485" y="3390"/>
                        <a:pt x="3473" y="3389"/>
                        <a:pt x="3461" y="3387"/>
                      </a:cubicBezTo>
                      <a:lnTo>
                        <a:pt x="3411" y="3374"/>
                      </a:lnTo>
                      <a:lnTo>
                        <a:pt x="3447" y="3230"/>
                      </a:lnTo>
                      <a:close/>
                      <a:moveTo>
                        <a:pt x="3659" y="2871"/>
                      </a:moveTo>
                      <a:lnTo>
                        <a:pt x="3684" y="2847"/>
                      </a:lnTo>
                      <a:cubicBezTo>
                        <a:pt x="3689" y="2842"/>
                        <a:pt x="3695" y="2837"/>
                        <a:pt x="3702" y="2834"/>
                      </a:cubicBezTo>
                      <a:lnTo>
                        <a:pt x="3766" y="2802"/>
                      </a:lnTo>
                      <a:cubicBezTo>
                        <a:pt x="3771" y="2800"/>
                        <a:pt x="3775" y="2798"/>
                        <a:pt x="3780" y="2797"/>
                      </a:cubicBezTo>
                      <a:lnTo>
                        <a:pt x="3849" y="2778"/>
                      </a:lnTo>
                      <a:lnTo>
                        <a:pt x="3931" y="2766"/>
                      </a:lnTo>
                      <a:lnTo>
                        <a:pt x="4013" y="2762"/>
                      </a:lnTo>
                      <a:lnTo>
                        <a:pt x="4170" y="2764"/>
                      </a:lnTo>
                      <a:lnTo>
                        <a:pt x="4246" y="2763"/>
                      </a:lnTo>
                      <a:lnTo>
                        <a:pt x="4278" y="2760"/>
                      </a:lnTo>
                      <a:lnTo>
                        <a:pt x="4290" y="2909"/>
                      </a:lnTo>
                      <a:lnTo>
                        <a:pt x="4247" y="2912"/>
                      </a:lnTo>
                      <a:lnTo>
                        <a:pt x="4168" y="2913"/>
                      </a:lnTo>
                      <a:lnTo>
                        <a:pt x="4019" y="2911"/>
                      </a:lnTo>
                      <a:lnTo>
                        <a:pt x="3952" y="2913"/>
                      </a:lnTo>
                      <a:lnTo>
                        <a:pt x="3888" y="2921"/>
                      </a:lnTo>
                      <a:lnTo>
                        <a:pt x="3819" y="2940"/>
                      </a:lnTo>
                      <a:lnTo>
                        <a:pt x="3833" y="2935"/>
                      </a:lnTo>
                      <a:lnTo>
                        <a:pt x="3769" y="2967"/>
                      </a:lnTo>
                      <a:lnTo>
                        <a:pt x="3787" y="2954"/>
                      </a:lnTo>
                      <a:lnTo>
                        <a:pt x="3762" y="2978"/>
                      </a:lnTo>
                      <a:lnTo>
                        <a:pt x="3659" y="2871"/>
                      </a:lnTo>
                      <a:close/>
                      <a:moveTo>
                        <a:pt x="4215" y="2443"/>
                      </a:moveTo>
                      <a:lnTo>
                        <a:pt x="4212" y="2430"/>
                      </a:lnTo>
                      <a:lnTo>
                        <a:pt x="4194" y="2383"/>
                      </a:lnTo>
                      <a:lnTo>
                        <a:pt x="4199" y="2394"/>
                      </a:lnTo>
                      <a:lnTo>
                        <a:pt x="4172" y="2348"/>
                      </a:lnTo>
                      <a:lnTo>
                        <a:pt x="4183" y="2362"/>
                      </a:lnTo>
                      <a:lnTo>
                        <a:pt x="4168" y="2346"/>
                      </a:lnTo>
                      <a:lnTo>
                        <a:pt x="4275" y="2243"/>
                      </a:lnTo>
                      <a:lnTo>
                        <a:pt x="4290" y="2259"/>
                      </a:lnTo>
                      <a:cubicBezTo>
                        <a:pt x="4294" y="2263"/>
                        <a:pt x="4298" y="2268"/>
                        <a:pt x="4301" y="2273"/>
                      </a:cubicBezTo>
                      <a:lnTo>
                        <a:pt x="4328" y="2319"/>
                      </a:lnTo>
                      <a:cubicBezTo>
                        <a:pt x="4330" y="2323"/>
                        <a:pt x="4332" y="2326"/>
                        <a:pt x="4333" y="2330"/>
                      </a:cubicBezTo>
                      <a:lnTo>
                        <a:pt x="4357" y="2395"/>
                      </a:lnTo>
                      <a:lnTo>
                        <a:pt x="4360" y="2408"/>
                      </a:lnTo>
                      <a:lnTo>
                        <a:pt x="4215" y="2443"/>
                      </a:lnTo>
                      <a:close/>
                      <a:moveTo>
                        <a:pt x="4119" y="2072"/>
                      </a:moveTo>
                      <a:lnTo>
                        <a:pt x="4136" y="2048"/>
                      </a:lnTo>
                      <a:lnTo>
                        <a:pt x="4124" y="2100"/>
                      </a:lnTo>
                      <a:lnTo>
                        <a:pt x="4109" y="1998"/>
                      </a:lnTo>
                      <a:lnTo>
                        <a:pt x="4090" y="1892"/>
                      </a:lnTo>
                      <a:lnTo>
                        <a:pt x="4047" y="1666"/>
                      </a:lnTo>
                      <a:lnTo>
                        <a:pt x="4025" y="1546"/>
                      </a:lnTo>
                      <a:lnTo>
                        <a:pt x="4172" y="1520"/>
                      </a:lnTo>
                      <a:lnTo>
                        <a:pt x="4192" y="1637"/>
                      </a:lnTo>
                      <a:lnTo>
                        <a:pt x="4237" y="1867"/>
                      </a:lnTo>
                      <a:lnTo>
                        <a:pt x="4256" y="1977"/>
                      </a:lnTo>
                      <a:lnTo>
                        <a:pt x="4271" y="2079"/>
                      </a:lnTo>
                      <a:cubicBezTo>
                        <a:pt x="4274" y="2097"/>
                        <a:pt x="4269" y="2116"/>
                        <a:pt x="4259" y="2131"/>
                      </a:cubicBezTo>
                      <a:lnTo>
                        <a:pt x="4242" y="2156"/>
                      </a:lnTo>
                      <a:lnTo>
                        <a:pt x="4119" y="2072"/>
                      </a:lnTo>
                      <a:close/>
                      <a:moveTo>
                        <a:pt x="3972" y="1094"/>
                      </a:moveTo>
                      <a:lnTo>
                        <a:pt x="3970" y="1060"/>
                      </a:lnTo>
                      <a:lnTo>
                        <a:pt x="3973" y="941"/>
                      </a:lnTo>
                      <a:lnTo>
                        <a:pt x="4122" y="945"/>
                      </a:lnTo>
                      <a:lnTo>
                        <a:pt x="4119" y="1053"/>
                      </a:lnTo>
                      <a:lnTo>
                        <a:pt x="4120" y="1088"/>
                      </a:lnTo>
                      <a:lnTo>
                        <a:pt x="3972" y="1094"/>
                      </a:lnTo>
                      <a:close/>
                      <a:moveTo>
                        <a:pt x="4124" y="478"/>
                      </a:moveTo>
                      <a:lnTo>
                        <a:pt x="4179" y="408"/>
                      </a:lnTo>
                      <a:cubicBezTo>
                        <a:pt x="4182" y="405"/>
                        <a:pt x="4185" y="401"/>
                        <a:pt x="4189" y="398"/>
                      </a:cubicBezTo>
                      <a:lnTo>
                        <a:pt x="4273" y="325"/>
                      </a:lnTo>
                      <a:cubicBezTo>
                        <a:pt x="4288" y="312"/>
                        <a:pt x="4308" y="306"/>
                        <a:pt x="4328" y="307"/>
                      </a:cubicBezTo>
                      <a:lnTo>
                        <a:pt x="4437" y="316"/>
                      </a:lnTo>
                      <a:lnTo>
                        <a:pt x="4536" y="323"/>
                      </a:lnTo>
                      <a:lnTo>
                        <a:pt x="4624" y="328"/>
                      </a:lnTo>
                      <a:lnTo>
                        <a:pt x="4704" y="332"/>
                      </a:lnTo>
                      <a:lnTo>
                        <a:pt x="4718" y="333"/>
                      </a:lnTo>
                      <a:lnTo>
                        <a:pt x="4712" y="481"/>
                      </a:lnTo>
                      <a:lnTo>
                        <a:pt x="4697" y="481"/>
                      </a:lnTo>
                      <a:lnTo>
                        <a:pt x="4615" y="477"/>
                      </a:lnTo>
                      <a:lnTo>
                        <a:pt x="4525" y="472"/>
                      </a:lnTo>
                      <a:lnTo>
                        <a:pt x="4424" y="465"/>
                      </a:lnTo>
                      <a:lnTo>
                        <a:pt x="4315" y="456"/>
                      </a:lnTo>
                      <a:lnTo>
                        <a:pt x="4370" y="438"/>
                      </a:lnTo>
                      <a:lnTo>
                        <a:pt x="4286" y="511"/>
                      </a:lnTo>
                      <a:lnTo>
                        <a:pt x="4296" y="501"/>
                      </a:lnTo>
                      <a:lnTo>
                        <a:pt x="4241" y="570"/>
                      </a:lnTo>
                      <a:lnTo>
                        <a:pt x="4124" y="478"/>
                      </a:lnTo>
                      <a:close/>
                      <a:moveTo>
                        <a:pt x="5160" y="518"/>
                      </a:moveTo>
                      <a:lnTo>
                        <a:pt x="5157" y="524"/>
                      </a:lnTo>
                      <a:lnTo>
                        <a:pt x="5135" y="569"/>
                      </a:lnTo>
                      <a:lnTo>
                        <a:pt x="5112" y="622"/>
                      </a:lnTo>
                      <a:lnTo>
                        <a:pt x="5103" y="648"/>
                      </a:lnTo>
                      <a:lnTo>
                        <a:pt x="4963" y="598"/>
                      </a:lnTo>
                      <a:lnTo>
                        <a:pt x="4975" y="563"/>
                      </a:lnTo>
                      <a:lnTo>
                        <a:pt x="5002" y="502"/>
                      </a:lnTo>
                      <a:lnTo>
                        <a:pt x="5022" y="463"/>
                      </a:lnTo>
                      <a:lnTo>
                        <a:pt x="5025" y="456"/>
                      </a:lnTo>
                      <a:lnTo>
                        <a:pt x="5160" y="51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1" name="Group 61"/>
              <p:cNvGrpSpPr>
                <a:grpSpLocks/>
              </p:cNvGrpSpPr>
              <p:nvPr/>
            </p:nvGrpSpPr>
            <p:grpSpPr bwMode="auto">
              <a:xfrm>
                <a:off x="2217" y="1949"/>
                <a:ext cx="2161" cy="1500"/>
                <a:chOff x="2217" y="1949"/>
                <a:chExt cx="2161" cy="1500"/>
              </a:xfrm>
            </p:grpSpPr>
            <p:sp>
              <p:nvSpPr>
                <p:cNvPr id="14507" name="Freeform 59"/>
                <p:cNvSpPr>
                  <a:spLocks/>
                </p:cNvSpPr>
                <p:nvPr/>
              </p:nvSpPr>
              <p:spPr bwMode="auto">
                <a:xfrm>
                  <a:off x="2217" y="1952"/>
                  <a:ext cx="2161" cy="1491"/>
                </a:xfrm>
                <a:custGeom>
                  <a:avLst/>
                  <a:gdLst>
                    <a:gd name="T0" fmla="*/ 0 w 9312"/>
                    <a:gd name="T1" fmla="*/ 0 h 6423"/>
                    <a:gd name="T2" fmla="*/ 0 w 9312"/>
                    <a:gd name="T3" fmla="*/ 0 h 6423"/>
                    <a:gd name="T4" fmla="*/ 0 w 9312"/>
                    <a:gd name="T5" fmla="*/ 0 h 6423"/>
                    <a:gd name="T6" fmla="*/ 0 w 9312"/>
                    <a:gd name="T7" fmla="*/ 0 h 6423"/>
                    <a:gd name="T8" fmla="*/ 0 w 9312"/>
                    <a:gd name="T9" fmla="*/ 0 h 6423"/>
                    <a:gd name="T10" fmla="*/ 0 w 9312"/>
                    <a:gd name="T11" fmla="*/ 0 h 6423"/>
                    <a:gd name="T12" fmla="*/ 0 w 9312"/>
                    <a:gd name="T13" fmla="*/ 0 h 6423"/>
                    <a:gd name="T14" fmla="*/ 0 w 9312"/>
                    <a:gd name="T15" fmla="*/ 0 h 6423"/>
                    <a:gd name="T16" fmla="*/ 0 w 9312"/>
                    <a:gd name="T17" fmla="*/ 0 h 6423"/>
                    <a:gd name="T18" fmla="*/ 0 w 9312"/>
                    <a:gd name="T19" fmla="*/ 0 h 6423"/>
                    <a:gd name="T20" fmla="*/ 0 w 9312"/>
                    <a:gd name="T21" fmla="*/ 0 h 6423"/>
                    <a:gd name="T22" fmla="*/ 0 w 9312"/>
                    <a:gd name="T23" fmla="*/ 0 h 6423"/>
                    <a:gd name="T24" fmla="*/ 0 w 9312"/>
                    <a:gd name="T25" fmla="*/ 0 h 6423"/>
                    <a:gd name="T26" fmla="*/ 0 w 9312"/>
                    <a:gd name="T27" fmla="*/ 0 h 6423"/>
                    <a:gd name="T28" fmla="*/ 0 w 9312"/>
                    <a:gd name="T29" fmla="*/ 0 h 6423"/>
                    <a:gd name="T30" fmla="*/ 0 w 9312"/>
                    <a:gd name="T31" fmla="*/ 0 h 6423"/>
                    <a:gd name="T32" fmla="*/ 0 w 9312"/>
                    <a:gd name="T33" fmla="*/ 0 h 6423"/>
                    <a:gd name="T34" fmla="*/ 0 w 9312"/>
                    <a:gd name="T35" fmla="*/ 0 h 6423"/>
                    <a:gd name="T36" fmla="*/ 0 w 9312"/>
                    <a:gd name="T37" fmla="*/ 0 h 6423"/>
                    <a:gd name="T38" fmla="*/ 0 w 9312"/>
                    <a:gd name="T39" fmla="*/ 0 h 6423"/>
                    <a:gd name="T40" fmla="*/ 0 w 9312"/>
                    <a:gd name="T41" fmla="*/ 0 h 6423"/>
                    <a:gd name="T42" fmla="*/ 0 w 9312"/>
                    <a:gd name="T43" fmla="*/ 0 h 6423"/>
                    <a:gd name="T44" fmla="*/ 0 w 9312"/>
                    <a:gd name="T45" fmla="*/ 0 h 6423"/>
                    <a:gd name="T46" fmla="*/ 0 w 9312"/>
                    <a:gd name="T47" fmla="*/ 0 h 6423"/>
                    <a:gd name="T48" fmla="*/ 0 w 9312"/>
                    <a:gd name="T49" fmla="*/ 0 h 6423"/>
                    <a:gd name="T50" fmla="*/ 0 w 9312"/>
                    <a:gd name="T51" fmla="*/ 0 h 6423"/>
                    <a:gd name="T52" fmla="*/ 0 w 9312"/>
                    <a:gd name="T53" fmla="*/ 0 h 6423"/>
                    <a:gd name="T54" fmla="*/ 0 w 9312"/>
                    <a:gd name="T55" fmla="*/ 0 h 6423"/>
                    <a:gd name="T56" fmla="*/ 0 w 9312"/>
                    <a:gd name="T57" fmla="*/ 0 h 6423"/>
                    <a:gd name="T58" fmla="*/ 0 w 9312"/>
                    <a:gd name="T59" fmla="*/ 0 h 6423"/>
                    <a:gd name="T60" fmla="*/ 0 w 9312"/>
                    <a:gd name="T61" fmla="*/ 0 h 6423"/>
                    <a:gd name="T62" fmla="*/ 0 w 9312"/>
                    <a:gd name="T63" fmla="*/ 0 h 6423"/>
                    <a:gd name="T64" fmla="*/ 0 w 9312"/>
                    <a:gd name="T65" fmla="*/ 0 h 6423"/>
                    <a:gd name="T66" fmla="*/ 0 w 9312"/>
                    <a:gd name="T67" fmla="*/ 0 h 6423"/>
                    <a:gd name="T68" fmla="*/ 0 w 9312"/>
                    <a:gd name="T69" fmla="*/ 0 h 6423"/>
                    <a:gd name="T70" fmla="*/ 0 w 9312"/>
                    <a:gd name="T71" fmla="*/ 0 h 6423"/>
                    <a:gd name="T72" fmla="*/ 0 w 9312"/>
                    <a:gd name="T73" fmla="*/ 0 h 6423"/>
                    <a:gd name="T74" fmla="*/ 0 w 9312"/>
                    <a:gd name="T75" fmla="*/ 0 h 6423"/>
                    <a:gd name="T76" fmla="*/ 0 w 9312"/>
                    <a:gd name="T77" fmla="*/ 0 h 6423"/>
                    <a:gd name="T78" fmla="*/ 0 w 9312"/>
                    <a:gd name="T79" fmla="*/ 0 h 6423"/>
                    <a:gd name="T80" fmla="*/ 0 w 9312"/>
                    <a:gd name="T81" fmla="*/ 0 h 6423"/>
                    <a:gd name="T82" fmla="*/ 0 w 9312"/>
                    <a:gd name="T83" fmla="*/ 0 h 6423"/>
                    <a:gd name="T84" fmla="*/ 0 w 9312"/>
                    <a:gd name="T85" fmla="*/ 0 h 6423"/>
                    <a:gd name="T86" fmla="*/ 0 w 9312"/>
                    <a:gd name="T87" fmla="*/ 0 h 642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12"/>
                    <a:gd name="T133" fmla="*/ 0 h 6423"/>
                    <a:gd name="T134" fmla="*/ 9312 w 9312"/>
                    <a:gd name="T135" fmla="*/ 6423 h 642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12" h="6423">
                      <a:moveTo>
                        <a:pt x="128" y="2369"/>
                      </a:moveTo>
                      <a:cubicBezTo>
                        <a:pt x="34" y="2636"/>
                        <a:pt x="115" y="2598"/>
                        <a:pt x="367" y="2632"/>
                      </a:cubicBezTo>
                      <a:cubicBezTo>
                        <a:pt x="431" y="2844"/>
                        <a:pt x="337" y="3091"/>
                        <a:pt x="431" y="3291"/>
                      </a:cubicBezTo>
                      <a:cubicBezTo>
                        <a:pt x="465" y="3362"/>
                        <a:pt x="589" y="3312"/>
                        <a:pt x="670" y="3324"/>
                      </a:cubicBezTo>
                      <a:cubicBezTo>
                        <a:pt x="815" y="3312"/>
                        <a:pt x="981" y="3366"/>
                        <a:pt x="1105" y="3291"/>
                      </a:cubicBezTo>
                      <a:cubicBezTo>
                        <a:pt x="1186" y="3245"/>
                        <a:pt x="1083" y="3057"/>
                        <a:pt x="1173" y="3028"/>
                      </a:cubicBezTo>
                      <a:cubicBezTo>
                        <a:pt x="1318" y="2978"/>
                        <a:pt x="1463" y="2945"/>
                        <a:pt x="1608" y="2894"/>
                      </a:cubicBezTo>
                      <a:cubicBezTo>
                        <a:pt x="1826" y="2965"/>
                        <a:pt x="1608" y="2861"/>
                        <a:pt x="1744" y="3091"/>
                      </a:cubicBezTo>
                      <a:cubicBezTo>
                        <a:pt x="1774" y="3141"/>
                        <a:pt x="1894" y="3174"/>
                        <a:pt x="1945" y="3191"/>
                      </a:cubicBezTo>
                      <a:cubicBezTo>
                        <a:pt x="2047" y="3483"/>
                        <a:pt x="2022" y="3320"/>
                        <a:pt x="1979" y="3683"/>
                      </a:cubicBezTo>
                      <a:cubicBezTo>
                        <a:pt x="2150" y="3791"/>
                        <a:pt x="2145" y="3983"/>
                        <a:pt x="2248" y="4146"/>
                      </a:cubicBezTo>
                      <a:cubicBezTo>
                        <a:pt x="2261" y="4246"/>
                        <a:pt x="2235" y="4354"/>
                        <a:pt x="2282" y="4442"/>
                      </a:cubicBezTo>
                      <a:cubicBezTo>
                        <a:pt x="2299" y="4475"/>
                        <a:pt x="2367" y="4438"/>
                        <a:pt x="2384" y="4409"/>
                      </a:cubicBezTo>
                      <a:cubicBezTo>
                        <a:pt x="2418" y="4350"/>
                        <a:pt x="2406" y="4279"/>
                        <a:pt x="2418" y="4213"/>
                      </a:cubicBezTo>
                      <a:cubicBezTo>
                        <a:pt x="2836" y="4254"/>
                        <a:pt x="2657" y="4208"/>
                        <a:pt x="2888" y="4442"/>
                      </a:cubicBezTo>
                      <a:cubicBezTo>
                        <a:pt x="2969" y="4675"/>
                        <a:pt x="2918" y="4580"/>
                        <a:pt x="3024" y="4738"/>
                      </a:cubicBezTo>
                      <a:cubicBezTo>
                        <a:pt x="3037" y="4813"/>
                        <a:pt x="3011" y="4905"/>
                        <a:pt x="3058" y="4967"/>
                      </a:cubicBezTo>
                      <a:cubicBezTo>
                        <a:pt x="3208" y="5164"/>
                        <a:pt x="3276" y="4851"/>
                        <a:pt x="3191" y="5101"/>
                      </a:cubicBezTo>
                      <a:cubicBezTo>
                        <a:pt x="3272" y="5405"/>
                        <a:pt x="3737" y="5643"/>
                        <a:pt x="4035" y="5693"/>
                      </a:cubicBezTo>
                      <a:cubicBezTo>
                        <a:pt x="4142" y="5731"/>
                        <a:pt x="4231" y="5789"/>
                        <a:pt x="4338" y="5823"/>
                      </a:cubicBezTo>
                      <a:cubicBezTo>
                        <a:pt x="4406" y="5868"/>
                        <a:pt x="4470" y="5910"/>
                        <a:pt x="4538" y="5956"/>
                      </a:cubicBezTo>
                      <a:cubicBezTo>
                        <a:pt x="4573" y="5977"/>
                        <a:pt x="4641" y="6023"/>
                        <a:pt x="4641" y="6023"/>
                      </a:cubicBezTo>
                      <a:cubicBezTo>
                        <a:pt x="4654" y="6064"/>
                        <a:pt x="4645" y="6119"/>
                        <a:pt x="4675" y="6152"/>
                      </a:cubicBezTo>
                      <a:cubicBezTo>
                        <a:pt x="4765" y="6252"/>
                        <a:pt x="4957" y="6336"/>
                        <a:pt x="5076" y="6415"/>
                      </a:cubicBezTo>
                      <a:cubicBezTo>
                        <a:pt x="5123" y="6402"/>
                        <a:pt x="5195" y="6423"/>
                        <a:pt x="5212" y="6381"/>
                      </a:cubicBezTo>
                      <a:cubicBezTo>
                        <a:pt x="5225" y="6344"/>
                        <a:pt x="5136" y="6348"/>
                        <a:pt x="5110" y="6319"/>
                      </a:cubicBezTo>
                      <a:cubicBezTo>
                        <a:pt x="5063" y="6260"/>
                        <a:pt x="5050" y="6181"/>
                        <a:pt x="5008" y="6119"/>
                      </a:cubicBezTo>
                      <a:cubicBezTo>
                        <a:pt x="5046" y="6014"/>
                        <a:pt x="4995" y="5868"/>
                        <a:pt x="5076" y="5789"/>
                      </a:cubicBezTo>
                      <a:cubicBezTo>
                        <a:pt x="5131" y="5735"/>
                        <a:pt x="5234" y="5768"/>
                        <a:pt x="5311" y="5756"/>
                      </a:cubicBezTo>
                      <a:cubicBezTo>
                        <a:pt x="5357" y="5622"/>
                        <a:pt x="5434" y="5480"/>
                        <a:pt x="5515" y="5364"/>
                      </a:cubicBezTo>
                      <a:cubicBezTo>
                        <a:pt x="5562" y="5226"/>
                        <a:pt x="5558" y="5176"/>
                        <a:pt x="5413" y="5130"/>
                      </a:cubicBezTo>
                      <a:cubicBezTo>
                        <a:pt x="5340" y="4926"/>
                        <a:pt x="5417" y="4521"/>
                        <a:pt x="5648" y="4442"/>
                      </a:cubicBezTo>
                      <a:cubicBezTo>
                        <a:pt x="5776" y="4067"/>
                        <a:pt x="6202" y="4479"/>
                        <a:pt x="6424" y="4509"/>
                      </a:cubicBezTo>
                      <a:cubicBezTo>
                        <a:pt x="6548" y="4525"/>
                        <a:pt x="6671" y="4530"/>
                        <a:pt x="6795" y="4538"/>
                      </a:cubicBezTo>
                      <a:cubicBezTo>
                        <a:pt x="6829" y="4559"/>
                        <a:pt x="6855" y="4600"/>
                        <a:pt x="6893" y="4605"/>
                      </a:cubicBezTo>
                      <a:cubicBezTo>
                        <a:pt x="7111" y="4634"/>
                        <a:pt x="7004" y="4454"/>
                        <a:pt x="7132" y="4375"/>
                      </a:cubicBezTo>
                      <a:cubicBezTo>
                        <a:pt x="7192" y="4338"/>
                        <a:pt x="7332" y="4308"/>
                        <a:pt x="7332" y="4308"/>
                      </a:cubicBezTo>
                      <a:cubicBezTo>
                        <a:pt x="7503" y="4071"/>
                        <a:pt x="7256" y="4375"/>
                        <a:pt x="7601" y="4146"/>
                      </a:cubicBezTo>
                      <a:cubicBezTo>
                        <a:pt x="7759" y="4042"/>
                        <a:pt x="8049" y="3829"/>
                        <a:pt x="8241" y="3816"/>
                      </a:cubicBezTo>
                      <a:cubicBezTo>
                        <a:pt x="8578" y="3795"/>
                        <a:pt x="8915" y="3795"/>
                        <a:pt x="9252" y="3783"/>
                      </a:cubicBezTo>
                      <a:cubicBezTo>
                        <a:pt x="9312" y="3579"/>
                        <a:pt x="9265" y="3345"/>
                        <a:pt x="9081" y="3224"/>
                      </a:cubicBezTo>
                      <a:cubicBezTo>
                        <a:pt x="9005" y="3107"/>
                        <a:pt x="9017" y="3149"/>
                        <a:pt x="8979" y="3028"/>
                      </a:cubicBezTo>
                      <a:cubicBezTo>
                        <a:pt x="8966" y="2995"/>
                        <a:pt x="8975" y="2953"/>
                        <a:pt x="8949" y="2928"/>
                      </a:cubicBezTo>
                      <a:cubicBezTo>
                        <a:pt x="8924" y="2903"/>
                        <a:pt x="8881" y="2907"/>
                        <a:pt x="8847" y="2894"/>
                      </a:cubicBezTo>
                      <a:cubicBezTo>
                        <a:pt x="8791" y="2728"/>
                        <a:pt x="8715" y="2653"/>
                        <a:pt x="8544" y="2598"/>
                      </a:cubicBezTo>
                      <a:cubicBezTo>
                        <a:pt x="8578" y="2577"/>
                        <a:pt x="8608" y="2548"/>
                        <a:pt x="8646" y="2532"/>
                      </a:cubicBezTo>
                      <a:cubicBezTo>
                        <a:pt x="8710" y="2502"/>
                        <a:pt x="8847" y="2465"/>
                        <a:pt x="8847" y="2465"/>
                      </a:cubicBezTo>
                      <a:cubicBezTo>
                        <a:pt x="8983" y="2273"/>
                        <a:pt x="9009" y="2140"/>
                        <a:pt x="9218" y="2006"/>
                      </a:cubicBezTo>
                      <a:cubicBezTo>
                        <a:pt x="9137" y="1764"/>
                        <a:pt x="9256" y="2048"/>
                        <a:pt x="9081" y="1839"/>
                      </a:cubicBezTo>
                      <a:cubicBezTo>
                        <a:pt x="9060" y="1814"/>
                        <a:pt x="9064" y="1772"/>
                        <a:pt x="9047" y="1743"/>
                      </a:cubicBezTo>
                      <a:cubicBezTo>
                        <a:pt x="9009" y="1672"/>
                        <a:pt x="8915" y="1543"/>
                        <a:pt x="8915" y="1543"/>
                      </a:cubicBezTo>
                      <a:cubicBezTo>
                        <a:pt x="8949" y="1443"/>
                        <a:pt x="8979" y="1347"/>
                        <a:pt x="9013" y="1247"/>
                      </a:cubicBezTo>
                      <a:cubicBezTo>
                        <a:pt x="8970" y="1009"/>
                        <a:pt x="8924" y="826"/>
                        <a:pt x="8710" y="688"/>
                      </a:cubicBezTo>
                      <a:cubicBezTo>
                        <a:pt x="8565" y="717"/>
                        <a:pt x="8480" y="767"/>
                        <a:pt x="8343" y="721"/>
                      </a:cubicBezTo>
                      <a:cubicBezTo>
                        <a:pt x="8211" y="538"/>
                        <a:pt x="8262" y="379"/>
                        <a:pt x="8070" y="263"/>
                      </a:cubicBezTo>
                      <a:cubicBezTo>
                        <a:pt x="8041" y="217"/>
                        <a:pt x="7985" y="96"/>
                        <a:pt x="7904" y="96"/>
                      </a:cubicBezTo>
                      <a:cubicBezTo>
                        <a:pt x="7832" y="96"/>
                        <a:pt x="7772" y="142"/>
                        <a:pt x="7704" y="163"/>
                      </a:cubicBezTo>
                      <a:cubicBezTo>
                        <a:pt x="7640" y="183"/>
                        <a:pt x="7567" y="183"/>
                        <a:pt x="7499" y="196"/>
                      </a:cubicBezTo>
                      <a:cubicBezTo>
                        <a:pt x="7354" y="183"/>
                        <a:pt x="7209" y="183"/>
                        <a:pt x="7064" y="163"/>
                      </a:cubicBezTo>
                      <a:cubicBezTo>
                        <a:pt x="6991" y="150"/>
                        <a:pt x="6859" y="96"/>
                        <a:pt x="6859" y="96"/>
                      </a:cubicBezTo>
                      <a:cubicBezTo>
                        <a:pt x="6718" y="133"/>
                        <a:pt x="6560" y="112"/>
                        <a:pt x="6424" y="163"/>
                      </a:cubicBezTo>
                      <a:cubicBezTo>
                        <a:pt x="6053" y="296"/>
                        <a:pt x="6607" y="221"/>
                        <a:pt x="6322" y="359"/>
                      </a:cubicBezTo>
                      <a:cubicBezTo>
                        <a:pt x="6249" y="392"/>
                        <a:pt x="6164" y="379"/>
                        <a:pt x="6087" y="392"/>
                      </a:cubicBezTo>
                      <a:cubicBezTo>
                        <a:pt x="5869" y="605"/>
                        <a:pt x="5754" y="534"/>
                        <a:pt x="5379" y="559"/>
                      </a:cubicBezTo>
                      <a:cubicBezTo>
                        <a:pt x="5131" y="730"/>
                        <a:pt x="4782" y="684"/>
                        <a:pt x="4538" y="525"/>
                      </a:cubicBezTo>
                      <a:cubicBezTo>
                        <a:pt x="4406" y="334"/>
                        <a:pt x="4338" y="425"/>
                        <a:pt x="4201" y="559"/>
                      </a:cubicBezTo>
                      <a:cubicBezTo>
                        <a:pt x="4112" y="546"/>
                        <a:pt x="4005" y="575"/>
                        <a:pt x="3933" y="525"/>
                      </a:cubicBezTo>
                      <a:cubicBezTo>
                        <a:pt x="3873" y="484"/>
                        <a:pt x="3924" y="363"/>
                        <a:pt x="3865" y="325"/>
                      </a:cubicBezTo>
                      <a:cubicBezTo>
                        <a:pt x="3830" y="304"/>
                        <a:pt x="3796" y="283"/>
                        <a:pt x="3762" y="263"/>
                      </a:cubicBezTo>
                      <a:cubicBezTo>
                        <a:pt x="3741" y="229"/>
                        <a:pt x="3728" y="188"/>
                        <a:pt x="3698" y="163"/>
                      </a:cubicBezTo>
                      <a:cubicBezTo>
                        <a:pt x="3677" y="146"/>
                        <a:pt x="3468" y="100"/>
                        <a:pt x="3459" y="96"/>
                      </a:cubicBezTo>
                      <a:cubicBezTo>
                        <a:pt x="3391" y="75"/>
                        <a:pt x="3327" y="50"/>
                        <a:pt x="3259" y="29"/>
                      </a:cubicBezTo>
                      <a:cubicBezTo>
                        <a:pt x="3225" y="21"/>
                        <a:pt x="3191" y="8"/>
                        <a:pt x="3156" y="0"/>
                      </a:cubicBezTo>
                      <a:cubicBezTo>
                        <a:pt x="2883" y="42"/>
                        <a:pt x="2858" y="96"/>
                        <a:pt x="2551" y="129"/>
                      </a:cubicBezTo>
                      <a:cubicBezTo>
                        <a:pt x="2517" y="142"/>
                        <a:pt x="2487" y="158"/>
                        <a:pt x="2453" y="163"/>
                      </a:cubicBezTo>
                      <a:cubicBezTo>
                        <a:pt x="2329" y="179"/>
                        <a:pt x="2201" y="171"/>
                        <a:pt x="2081" y="196"/>
                      </a:cubicBezTo>
                      <a:cubicBezTo>
                        <a:pt x="2047" y="204"/>
                        <a:pt x="1851" y="304"/>
                        <a:pt x="1779" y="325"/>
                      </a:cubicBezTo>
                      <a:cubicBezTo>
                        <a:pt x="1681" y="471"/>
                        <a:pt x="1642" y="471"/>
                        <a:pt x="1744" y="625"/>
                      </a:cubicBezTo>
                      <a:cubicBezTo>
                        <a:pt x="1783" y="813"/>
                        <a:pt x="1804" y="830"/>
                        <a:pt x="1979" y="888"/>
                      </a:cubicBezTo>
                      <a:cubicBezTo>
                        <a:pt x="2090" y="1030"/>
                        <a:pt x="2137" y="1193"/>
                        <a:pt x="2316" y="1247"/>
                      </a:cubicBezTo>
                      <a:cubicBezTo>
                        <a:pt x="2295" y="1426"/>
                        <a:pt x="2337" y="1647"/>
                        <a:pt x="2150" y="1710"/>
                      </a:cubicBezTo>
                      <a:cubicBezTo>
                        <a:pt x="2116" y="1743"/>
                        <a:pt x="2077" y="1772"/>
                        <a:pt x="2047" y="1810"/>
                      </a:cubicBezTo>
                      <a:cubicBezTo>
                        <a:pt x="1996" y="1873"/>
                        <a:pt x="1911" y="2006"/>
                        <a:pt x="1911" y="2006"/>
                      </a:cubicBezTo>
                      <a:cubicBezTo>
                        <a:pt x="1860" y="2185"/>
                        <a:pt x="1996" y="2419"/>
                        <a:pt x="1744" y="2336"/>
                      </a:cubicBezTo>
                      <a:cubicBezTo>
                        <a:pt x="1702" y="2277"/>
                        <a:pt x="1676" y="2190"/>
                        <a:pt x="1578" y="2202"/>
                      </a:cubicBezTo>
                      <a:cubicBezTo>
                        <a:pt x="1506" y="2210"/>
                        <a:pt x="1373" y="2269"/>
                        <a:pt x="1373" y="2269"/>
                      </a:cubicBezTo>
                      <a:cubicBezTo>
                        <a:pt x="1173" y="2565"/>
                        <a:pt x="1173" y="2461"/>
                        <a:pt x="699" y="2432"/>
                      </a:cubicBezTo>
                      <a:cubicBezTo>
                        <a:pt x="503" y="2469"/>
                        <a:pt x="495" y="2490"/>
                        <a:pt x="264" y="2432"/>
                      </a:cubicBezTo>
                      <a:cubicBezTo>
                        <a:pt x="0" y="2365"/>
                        <a:pt x="247" y="2369"/>
                        <a:pt x="128" y="2369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08" name="Freeform 60"/>
                <p:cNvSpPr>
                  <a:spLocks noEditPoints="1"/>
                </p:cNvSpPr>
                <p:nvPr/>
              </p:nvSpPr>
              <p:spPr bwMode="auto">
                <a:xfrm>
                  <a:off x="2229" y="1949"/>
                  <a:ext cx="2149" cy="1500"/>
                </a:xfrm>
                <a:custGeom>
                  <a:avLst/>
                  <a:gdLst>
                    <a:gd name="T0" fmla="*/ 0 w 9257"/>
                    <a:gd name="T1" fmla="*/ 0 h 6460"/>
                    <a:gd name="T2" fmla="*/ 0 w 9257"/>
                    <a:gd name="T3" fmla="*/ 0 h 6460"/>
                    <a:gd name="T4" fmla="*/ 0 w 9257"/>
                    <a:gd name="T5" fmla="*/ 0 h 6460"/>
                    <a:gd name="T6" fmla="*/ 0 w 9257"/>
                    <a:gd name="T7" fmla="*/ 0 h 6460"/>
                    <a:gd name="T8" fmla="*/ 0 w 9257"/>
                    <a:gd name="T9" fmla="*/ 0 h 6460"/>
                    <a:gd name="T10" fmla="*/ 0 w 9257"/>
                    <a:gd name="T11" fmla="*/ 0 h 6460"/>
                    <a:gd name="T12" fmla="*/ 0 w 9257"/>
                    <a:gd name="T13" fmla="*/ 0 h 6460"/>
                    <a:gd name="T14" fmla="*/ 0 w 9257"/>
                    <a:gd name="T15" fmla="*/ 0 h 6460"/>
                    <a:gd name="T16" fmla="*/ 0 w 9257"/>
                    <a:gd name="T17" fmla="*/ 0 h 6460"/>
                    <a:gd name="T18" fmla="*/ 0 w 9257"/>
                    <a:gd name="T19" fmla="*/ 0 h 6460"/>
                    <a:gd name="T20" fmla="*/ 0 w 9257"/>
                    <a:gd name="T21" fmla="*/ 0 h 6460"/>
                    <a:gd name="T22" fmla="*/ 0 w 9257"/>
                    <a:gd name="T23" fmla="*/ 0 h 6460"/>
                    <a:gd name="T24" fmla="*/ 0 w 9257"/>
                    <a:gd name="T25" fmla="*/ 0 h 6460"/>
                    <a:gd name="T26" fmla="*/ 0 w 9257"/>
                    <a:gd name="T27" fmla="*/ 0 h 6460"/>
                    <a:gd name="T28" fmla="*/ 0 w 9257"/>
                    <a:gd name="T29" fmla="*/ 0 h 6460"/>
                    <a:gd name="T30" fmla="*/ 0 w 9257"/>
                    <a:gd name="T31" fmla="*/ 0 h 6460"/>
                    <a:gd name="T32" fmla="*/ 0 w 9257"/>
                    <a:gd name="T33" fmla="*/ 0 h 6460"/>
                    <a:gd name="T34" fmla="*/ 0 w 9257"/>
                    <a:gd name="T35" fmla="*/ 0 h 6460"/>
                    <a:gd name="T36" fmla="*/ 0 w 9257"/>
                    <a:gd name="T37" fmla="*/ 0 h 6460"/>
                    <a:gd name="T38" fmla="*/ 0 w 9257"/>
                    <a:gd name="T39" fmla="*/ 0 h 6460"/>
                    <a:gd name="T40" fmla="*/ 0 w 9257"/>
                    <a:gd name="T41" fmla="*/ 0 h 6460"/>
                    <a:gd name="T42" fmla="*/ 0 w 9257"/>
                    <a:gd name="T43" fmla="*/ 0 h 6460"/>
                    <a:gd name="T44" fmla="*/ 0 w 9257"/>
                    <a:gd name="T45" fmla="*/ 0 h 6460"/>
                    <a:gd name="T46" fmla="*/ 0 w 9257"/>
                    <a:gd name="T47" fmla="*/ 0 h 6460"/>
                    <a:gd name="T48" fmla="*/ 0 w 9257"/>
                    <a:gd name="T49" fmla="*/ 0 h 6460"/>
                    <a:gd name="T50" fmla="*/ 0 w 9257"/>
                    <a:gd name="T51" fmla="*/ 0 h 6460"/>
                    <a:gd name="T52" fmla="*/ 0 w 9257"/>
                    <a:gd name="T53" fmla="*/ 0 h 6460"/>
                    <a:gd name="T54" fmla="*/ 0 w 9257"/>
                    <a:gd name="T55" fmla="*/ 0 h 6460"/>
                    <a:gd name="T56" fmla="*/ 0 w 9257"/>
                    <a:gd name="T57" fmla="*/ 0 h 6460"/>
                    <a:gd name="T58" fmla="*/ 0 w 9257"/>
                    <a:gd name="T59" fmla="*/ 0 h 6460"/>
                    <a:gd name="T60" fmla="*/ 0 w 9257"/>
                    <a:gd name="T61" fmla="*/ 0 h 6460"/>
                    <a:gd name="T62" fmla="*/ 0 w 9257"/>
                    <a:gd name="T63" fmla="*/ 0 h 6460"/>
                    <a:gd name="T64" fmla="*/ 0 w 9257"/>
                    <a:gd name="T65" fmla="*/ 0 h 6460"/>
                    <a:gd name="T66" fmla="*/ 0 w 9257"/>
                    <a:gd name="T67" fmla="*/ 0 h 6460"/>
                    <a:gd name="T68" fmla="*/ 0 w 9257"/>
                    <a:gd name="T69" fmla="*/ 0 h 6460"/>
                    <a:gd name="T70" fmla="*/ 0 w 9257"/>
                    <a:gd name="T71" fmla="*/ 0 h 6460"/>
                    <a:gd name="T72" fmla="*/ 0 w 9257"/>
                    <a:gd name="T73" fmla="*/ 0 h 6460"/>
                    <a:gd name="T74" fmla="*/ 0 w 9257"/>
                    <a:gd name="T75" fmla="*/ 0 h 6460"/>
                    <a:gd name="T76" fmla="*/ 0 w 9257"/>
                    <a:gd name="T77" fmla="*/ 0 h 6460"/>
                    <a:gd name="T78" fmla="*/ 0 w 9257"/>
                    <a:gd name="T79" fmla="*/ 0 h 6460"/>
                    <a:gd name="T80" fmla="*/ 0 w 9257"/>
                    <a:gd name="T81" fmla="*/ 0 h 6460"/>
                    <a:gd name="T82" fmla="*/ 0 w 9257"/>
                    <a:gd name="T83" fmla="*/ 0 h 6460"/>
                    <a:gd name="T84" fmla="*/ 0 w 9257"/>
                    <a:gd name="T85" fmla="*/ 0 h 6460"/>
                    <a:gd name="T86" fmla="*/ 0 w 9257"/>
                    <a:gd name="T87" fmla="*/ 0 h 6460"/>
                    <a:gd name="T88" fmla="*/ 0 w 9257"/>
                    <a:gd name="T89" fmla="*/ 0 h 6460"/>
                    <a:gd name="T90" fmla="*/ 0 w 9257"/>
                    <a:gd name="T91" fmla="*/ 0 h 6460"/>
                    <a:gd name="T92" fmla="*/ 0 w 9257"/>
                    <a:gd name="T93" fmla="*/ 0 h 6460"/>
                    <a:gd name="T94" fmla="*/ 0 w 9257"/>
                    <a:gd name="T95" fmla="*/ 0 h 6460"/>
                    <a:gd name="T96" fmla="*/ 0 w 9257"/>
                    <a:gd name="T97" fmla="*/ 0 h 6460"/>
                    <a:gd name="T98" fmla="*/ 0 w 9257"/>
                    <a:gd name="T99" fmla="*/ 0 h 6460"/>
                    <a:gd name="T100" fmla="*/ 0 w 9257"/>
                    <a:gd name="T101" fmla="*/ 0 h 6460"/>
                    <a:gd name="T102" fmla="*/ 0 w 9257"/>
                    <a:gd name="T103" fmla="*/ 0 h 6460"/>
                    <a:gd name="T104" fmla="*/ 0 w 9257"/>
                    <a:gd name="T105" fmla="*/ 0 h 6460"/>
                    <a:gd name="T106" fmla="*/ 0 w 9257"/>
                    <a:gd name="T107" fmla="*/ 0 h 6460"/>
                    <a:gd name="T108" fmla="*/ 0 w 9257"/>
                    <a:gd name="T109" fmla="*/ 0 h 6460"/>
                    <a:gd name="T110" fmla="*/ 0 w 9257"/>
                    <a:gd name="T111" fmla="*/ 0 h 6460"/>
                    <a:gd name="T112" fmla="*/ 0 w 9257"/>
                    <a:gd name="T113" fmla="*/ 0 h 6460"/>
                    <a:gd name="T114" fmla="*/ 0 w 9257"/>
                    <a:gd name="T115" fmla="*/ 0 h 6460"/>
                    <a:gd name="T116" fmla="*/ 0 w 9257"/>
                    <a:gd name="T117" fmla="*/ 0 h 6460"/>
                    <a:gd name="T118" fmla="*/ 0 w 9257"/>
                    <a:gd name="T119" fmla="*/ 0 h 6460"/>
                    <a:gd name="T120" fmla="*/ 0 w 9257"/>
                    <a:gd name="T121" fmla="*/ 0 h 6460"/>
                    <a:gd name="T122" fmla="*/ 0 w 9257"/>
                    <a:gd name="T123" fmla="*/ 0 h 646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257"/>
                    <a:gd name="T187" fmla="*/ 0 h 6460"/>
                    <a:gd name="T188" fmla="*/ 9257 w 9257"/>
                    <a:gd name="T189" fmla="*/ 6460 h 646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257" h="6460">
                      <a:moveTo>
                        <a:pt x="92" y="2419"/>
                      </a:moveTo>
                      <a:lnTo>
                        <a:pt x="74" y="2419"/>
                      </a:lnTo>
                      <a:lnTo>
                        <a:pt x="109" y="2394"/>
                      </a:lnTo>
                      <a:lnTo>
                        <a:pt x="94" y="2440"/>
                      </a:lnTo>
                      <a:lnTo>
                        <a:pt x="83" y="2479"/>
                      </a:lnTo>
                      <a:lnTo>
                        <a:pt x="76" y="2510"/>
                      </a:lnTo>
                      <a:lnTo>
                        <a:pt x="73" y="2535"/>
                      </a:lnTo>
                      <a:lnTo>
                        <a:pt x="74" y="2554"/>
                      </a:lnTo>
                      <a:lnTo>
                        <a:pt x="73" y="2545"/>
                      </a:lnTo>
                      <a:lnTo>
                        <a:pt x="78" y="2564"/>
                      </a:lnTo>
                      <a:lnTo>
                        <a:pt x="74" y="2555"/>
                      </a:lnTo>
                      <a:lnTo>
                        <a:pt x="83" y="2570"/>
                      </a:lnTo>
                      <a:lnTo>
                        <a:pt x="76" y="2562"/>
                      </a:lnTo>
                      <a:lnTo>
                        <a:pt x="89" y="2574"/>
                      </a:lnTo>
                      <a:lnTo>
                        <a:pt x="82" y="2569"/>
                      </a:lnTo>
                      <a:lnTo>
                        <a:pt x="99" y="2578"/>
                      </a:lnTo>
                      <a:lnTo>
                        <a:pt x="93" y="2575"/>
                      </a:lnTo>
                      <a:lnTo>
                        <a:pt x="114" y="2582"/>
                      </a:lnTo>
                      <a:lnTo>
                        <a:pt x="98" y="2655"/>
                      </a:lnTo>
                      <a:lnTo>
                        <a:pt x="90" y="2653"/>
                      </a:lnTo>
                      <a:lnTo>
                        <a:pt x="69" y="2646"/>
                      </a:lnTo>
                      <a:cubicBezTo>
                        <a:pt x="67" y="2645"/>
                        <a:pt x="65" y="2644"/>
                        <a:pt x="63" y="2643"/>
                      </a:cubicBezTo>
                      <a:lnTo>
                        <a:pt x="46" y="2633"/>
                      </a:lnTo>
                      <a:cubicBezTo>
                        <a:pt x="43" y="2632"/>
                        <a:pt x="41" y="2630"/>
                        <a:pt x="39" y="2628"/>
                      </a:cubicBezTo>
                      <a:lnTo>
                        <a:pt x="26" y="2616"/>
                      </a:lnTo>
                      <a:cubicBezTo>
                        <a:pt x="23" y="2614"/>
                        <a:pt x="21" y="2611"/>
                        <a:pt x="19" y="2608"/>
                      </a:cubicBezTo>
                      <a:lnTo>
                        <a:pt x="10" y="2592"/>
                      </a:lnTo>
                      <a:cubicBezTo>
                        <a:pt x="8" y="2589"/>
                        <a:pt x="7" y="2586"/>
                        <a:pt x="6" y="2583"/>
                      </a:cubicBezTo>
                      <a:lnTo>
                        <a:pt x="1" y="2564"/>
                      </a:lnTo>
                      <a:cubicBezTo>
                        <a:pt x="0" y="2561"/>
                        <a:pt x="0" y="2558"/>
                        <a:pt x="0" y="2555"/>
                      </a:cubicBezTo>
                      <a:lnTo>
                        <a:pt x="0" y="2527"/>
                      </a:lnTo>
                      <a:lnTo>
                        <a:pt x="3" y="2494"/>
                      </a:lnTo>
                      <a:lnTo>
                        <a:pt x="11" y="2458"/>
                      </a:lnTo>
                      <a:lnTo>
                        <a:pt x="23" y="2417"/>
                      </a:lnTo>
                      <a:lnTo>
                        <a:pt x="39" y="2370"/>
                      </a:lnTo>
                      <a:cubicBezTo>
                        <a:pt x="44" y="2355"/>
                        <a:pt x="58" y="2345"/>
                        <a:pt x="74" y="2345"/>
                      </a:cubicBezTo>
                      <a:lnTo>
                        <a:pt x="92" y="2345"/>
                      </a:lnTo>
                      <a:lnTo>
                        <a:pt x="92" y="2419"/>
                      </a:lnTo>
                      <a:close/>
                      <a:moveTo>
                        <a:pt x="352" y="2650"/>
                      </a:moveTo>
                      <a:lnTo>
                        <a:pt x="359" y="2676"/>
                      </a:lnTo>
                      <a:lnTo>
                        <a:pt x="367" y="2719"/>
                      </a:lnTo>
                      <a:lnTo>
                        <a:pt x="368" y="2729"/>
                      </a:lnTo>
                      <a:lnTo>
                        <a:pt x="294" y="2734"/>
                      </a:lnTo>
                      <a:lnTo>
                        <a:pt x="294" y="2733"/>
                      </a:lnTo>
                      <a:lnTo>
                        <a:pt x="287" y="2694"/>
                      </a:lnTo>
                      <a:lnTo>
                        <a:pt x="280" y="2668"/>
                      </a:lnTo>
                      <a:lnTo>
                        <a:pt x="352" y="2650"/>
                      </a:lnTo>
                      <a:close/>
                      <a:moveTo>
                        <a:pt x="372" y="2955"/>
                      </a:moveTo>
                      <a:lnTo>
                        <a:pt x="371" y="2980"/>
                      </a:lnTo>
                      <a:lnTo>
                        <a:pt x="370" y="3064"/>
                      </a:lnTo>
                      <a:lnTo>
                        <a:pt x="374" y="3145"/>
                      </a:lnTo>
                      <a:lnTo>
                        <a:pt x="378" y="3182"/>
                      </a:lnTo>
                      <a:lnTo>
                        <a:pt x="386" y="3219"/>
                      </a:lnTo>
                      <a:lnTo>
                        <a:pt x="392" y="3239"/>
                      </a:lnTo>
                      <a:lnTo>
                        <a:pt x="321" y="3260"/>
                      </a:lnTo>
                      <a:lnTo>
                        <a:pt x="314" y="3235"/>
                      </a:lnTo>
                      <a:lnTo>
                        <a:pt x="305" y="3192"/>
                      </a:lnTo>
                      <a:lnTo>
                        <a:pt x="299" y="3148"/>
                      </a:lnTo>
                      <a:lnTo>
                        <a:pt x="295" y="3063"/>
                      </a:lnTo>
                      <a:lnTo>
                        <a:pt x="297" y="2978"/>
                      </a:lnTo>
                      <a:lnTo>
                        <a:pt x="298" y="2953"/>
                      </a:lnTo>
                      <a:lnTo>
                        <a:pt x="372" y="2955"/>
                      </a:lnTo>
                      <a:close/>
                      <a:moveTo>
                        <a:pt x="524" y="3302"/>
                      </a:moveTo>
                      <a:lnTo>
                        <a:pt x="547" y="3300"/>
                      </a:lnTo>
                      <a:lnTo>
                        <a:pt x="582" y="3298"/>
                      </a:lnTo>
                      <a:lnTo>
                        <a:pt x="604" y="3299"/>
                      </a:lnTo>
                      <a:lnTo>
                        <a:pt x="599" y="3374"/>
                      </a:lnTo>
                      <a:lnTo>
                        <a:pt x="586" y="3373"/>
                      </a:lnTo>
                      <a:lnTo>
                        <a:pt x="552" y="3374"/>
                      </a:lnTo>
                      <a:lnTo>
                        <a:pt x="530" y="3376"/>
                      </a:lnTo>
                      <a:lnTo>
                        <a:pt x="524" y="3302"/>
                      </a:lnTo>
                      <a:close/>
                      <a:moveTo>
                        <a:pt x="826" y="3306"/>
                      </a:moveTo>
                      <a:lnTo>
                        <a:pt x="844" y="3307"/>
                      </a:lnTo>
                      <a:lnTo>
                        <a:pt x="897" y="3307"/>
                      </a:lnTo>
                      <a:lnTo>
                        <a:pt x="947" y="3302"/>
                      </a:lnTo>
                      <a:lnTo>
                        <a:pt x="994" y="3290"/>
                      </a:lnTo>
                      <a:lnTo>
                        <a:pt x="989" y="3292"/>
                      </a:lnTo>
                      <a:lnTo>
                        <a:pt x="1014" y="3282"/>
                      </a:lnTo>
                      <a:lnTo>
                        <a:pt x="1034" y="3271"/>
                      </a:lnTo>
                      <a:lnTo>
                        <a:pt x="1028" y="3275"/>
                      </a:lnTo>
                      <a:lnTo>
                        <a:pt x="1041" y="3265"/>
                      </a:lnTo>
                      <a:lnTo>
                        <a:pt x="1034" y="3273"/>
                      </a:lnTo>
                      <a:lnTo>
                        <a:pt x="1043" y="3259"/>
                      </a:lnTo>
                      <a:lnTo>
                        <a:pt x="1039" y="3267"/>
                      </a:lnTo>
                      <a:lnTo>
                        <a:pt x="1045" y="3252"/>
                      </a:lnTo>
                      <a:lnTo>
                        <a:pt x="1043" y="3258"/>
                      </a:lnTo>
                      <a:lnTo>
                        <a:pt x="1046" y="3244"/>
                      </a:lnTo>
                      <a:lnTo>
                        <a:pt x="1119" y="3259"/>
                      </a:lnTo>
                      <a:lnTo>
                        <a:pt x="1116" y="3272"/>
                      </a:lnTo>
                      <a:cubicBezTo>
                        <a:pt x="1115" y="3274"/>
                        <a:pt x="1115" y="3276"/>
                        <a:pt x="1114" y="3278"/>
                      </a:cubicBezTo>
                      <a:lnTo>
                        <a:pt x="1108" y="3294"/>
                      </a:lnTo>
                      <a:cubicBezTo>
                        <a:pt x="1107" y="3297"/>
                        <a:pt x="1106" y="3299"/>
                        <a:pt x="1104" y="3302"/>
                      </a:cubicBezTo>
                      <a:lnTo>
                        <a:pt x="1094" y="3315"/>
                      </a:lnTo>
                      <a:cubicBezTo>
                        <a:pt x="1092" y="3318"/>
                        <a:pt x="1090" y="3321"/>
                        <a:pt x="1087" y="3323"/>
                      </a:cubicBezTo>
                      <a:lnTo>
                        <a:pt x="1074" y="3333"/>
                      </a:lnTo>
                      <a:cubicBezTo>
                        <a:pt x="1072" y="3335"/>
                        <a:pt x="1070" y="3336"/>
                        <a:pt x="1068" y="3337"/>
                      </a:cubicBezTo>
                      <a:lnTo>
                        <a:pt x="1041" y="3351"/>
                      </a:lnTo>
                      <a:lnTo>
                        <a:pt x="1016" y="3361"/>
                      </a:lnTo>
                      <a:cubicBezTo>
                        <a:pt x="1015" y="3362"/>
                        <a:pt x="1013" y="3362"/>
                        <a:pt x="1011" y="3363"/>
                      </a:cubicBezTo>
                      <a:lnTo>
                        <a:pt x="955" y="3376"/>
                      </a:lnTo>
                      <a:lnTo>
                        <a:pt x="897" y="3382"/>
                      </a:lnTo>
                      <a:lnTo>
                        <a:pt x="839" y="3381"/>
                      </a:lnTo>
                      <a:lnTo>
                        <a:pt x="822" y="3380"/>
                      </a:lnTo>
                      <a:lnTo>
                        <a:pt x="826" y="3306"/>
                      </a:lnTo>
                      <a:close/>
                      <a:moveTo>
                        <a:pt x="1099" y="3010"/>
                      </a:moveTo>
                      <a:lnTo>
                        <a:pt x="1102" y="3008"/>
                      </a:lnTo>
                      <a:cubicBezTo>
                        <a:pt x="1104" y="3007"/>
                        <a:pt x="1106" y="3006"/>
                        <a:pt x="1108" y="3006"/>
                      </a:cubicBezTo>
                      <a:lnTo>
                        <a:pt x="1175" y="2984"/>
                      </a:lnTo>
                      <a:lnTo>
                        <a:pt x="1198" y="3055"/>
                      </a:lnTo>
                      <a:lnTo>
                        <a:pt x="1130" y="3076"/>
                      </a:lnTo>
                      <a:lnTo>
                        <a:pt x="1136" y="3074"/>
                      </a:lnTo>
                      <a:lnTo>
                        <a:pt x="1133" y="3076"/>
                      </a:lnTo>
                      <a:lnTo>
                        <a:pt x="1099" y="3010"/>
                      </a:lnTo>
                      <a:close/>
                      <a:moveTo>
                        <a:pt x="1390" y="2920"/>
                      </a:moveTo>
                      <a:lnTo>
                        <a:pt x="1435" y="2907"/>
                      </a:lnTo>
                      <a:lnTo>
                        <a:pt x="1543" y="2873"/>
                      </a:lnTo>
                      <a:cubicBezTo>
                        <a:pt x="1550" y="2870"/>
                        <a:pt x="1558" y="2870"/>
                        <a:pt x="1566" y="2873"/>
                      </a:cubicBezTo>
                      <a:lnTo>
                        <a:pt x="1602" y="2884"/>
                      </a:lnTo>
                      <a:lnTo>
                        <a:pt x="1628" y="2892"/>
                      </a:lnTo>
                      <a:lnTo>
                        <a:pt x="1645" y="2897"/>
                      </a:lnTo>
                      <a:lnTo>
                        <a:pt x="1658" y="2900"/>
                      </a:lnTo>
                      <a:lnTo>
                        <a:pt x="1668" y="2904"/>
                      </a:lnTo>
                      <a:cubicBezTo>
                        <a:pt x="1672" y="2905"/>
                        <a:pt x="1675" y="2907"/>
                        <a:pt x="1678" y="2909"/>
                      </a:cubicBezTo>
                      <a:lnTo>
                        <a:pt x="1681" y="2911"/>
                      </a:lnTo>
                      <a:cubicBezTo>
                        <a:pt x="1693" y="2922"/>
                        <a:pt x="1698" y="2939"/>
                        <a:pt x="1692" y="2954"/>
                      </a:cubicBezTo>
                      <a:lnTo>
                        <a:pt x="1691" y="2957"/>
                      </a:lnTo>
                      <a:cubicBezTo>
                        <a:pt x="1689" y="2961"/>
                        <a:pt x="1686" y="2966"/>
                        <a:pt x="1683" y="2969"/>
                      </a:cubicBezTo>
                      <a:lnTo>
                        <a:pt x="1679" y="2973"/>
                      </a:lnTo>
                      <a:lnTo>
                        <a:pt x="1678" y="2975"/>
                      </a:lnTo>
                      <a:lnTo>
                        <a:pt x="1682" y="2968"/>
                      </a:lnTo>
                      <a:lnTo>
                        <a:pt x="1678" y="2976"/>
                      </a:lnTo>
                      <a:lnTo>
                        <a:pt x="1681" y="2967"/>
                      </a:lnTo>
                      <a:lnTo>
                        <a:pt x="1680" y="2971"/>
                      </a:lnTo>
                      <a:lnTo>
                        <a:pt x="1608" y="2956"/>
                      </a:lnTo>
                      <a:lnTo>
                        <a:pt x="1609" y="2952"/>
                      </a:lnTo>
                      <a:cubicBezTo>
                        <a:pt x="1609" y="2949"/>
                        <a:pt x="1610" y="2946"/>
                        <a:pt x="1612" y="2943"/>
                      </a:cubicBezTo>
                      <a:lnTo>
                        <a:pt x="1616" y="2935"/>
                      </a:lnTo>
                      <a:cubicBezTo>
                        <a:pt x="1617" y="2933"/>
                        <a:pt x="1618" y="2930"/>
                        <a:pt x="1620" y="2928"/>
                      </a:cubicBezTo>
                      <a:lnTo>
                        <a:pt x="1627" y="2920"/>
                      </a:lnTo>
                      <a:lnTo>
                        <a:pt x="1630" y="2917"/>
                      </a:lnTo>
                      <a:lnTo>
                        <a:pt x="1622" y="2929"/>
                      </a:lnTo>
                      <a:lnTo>
                        <a:pt x="1623" y="2927"/>
                      </a:lnTo>
                      <a:lnTo>
                        <a:pt x="1634" y="2969"/>
                      </a:lnTo>
                      <a:lnTo>
                        <a:pt x="1632" y="2967"/>
                      </a:lnTo>
                      <a:lnTo>
                        <a:pt x="1642" y="2973"/>
                      </a:lnTo>
                      <a:lnTo>
                        <a:pt x="1638" y="2972"/>
                      </a:lnTo>
                      <a:lnTo>
                        <a:pt x="1627" y="2968"/>
                      </a:lnTo>
                      <a:lnTo>
                        <a:pt x="1606" y="2963"/>
                      </a:lnTo>
                      <a:lnTo>
                        <a:pt x="1579" y="2955"/>
                      </a:lnTo>
                      <a:lnTo>
                        <a:pt x="1543" y="2943"/>
                      </a:lnTo>
                      <a:lnTo>
                        <a:pt x="1566" y="2943"/>
                      </a:lnTo>
                      <a:lnTo>
                        <a:pt x="1456" y="2979"/>
                      </a:lnTo>
                      <a:lnTo>
                        <a:pt x="1410" y="2992"/>
                      </a:lnTo>
                      <a:lnTo>
                        <a:pt x="1390" y="2920"/>
                      </a:lnTo>
                      <a:close/>
                      <a:moveTo>
                        <a:pt x="1764" y="3116"/>
                      </a:moveTo>
                      <a:lnTo>
                        <a:pt x="1772" y="3120"/>
                      </a:lnTo>
                      <a:lnTo>
                        <a:pt x="1799" y="3133"/>
                      </a:lnTo>
                      <a:lnTo>
                        <a:pt x="1827" y="3143"/>
                      </a:lnTo>
                      <a:lnTo>
                        <a:pt x="1802" y="3213"/>
                      </a:lnTo>
                      <a:lnTo>
                        <a:pt x="1767" y="3200"/>
                      </a:lnTo>
                      <a:lnTo>
                        <a:pt x="1736" y="3186"/>
                      </a:lnTo>
                      <a:lnTo>
                        <a:pt x="1728" y="3181"/>
                      </a:lnTo>
                      <a:lnTo>
                        <a:pt x="1764" y="3116"/>
                      </a:lnTo>
                      <a:close/>
                      <a:moveTo>
                        <a:pt x="1975" y="3325"/>
                      </a:moveTo>
                      <a:lnTo>
                        <a:pt x="1980" y="3340"/>
                      </a:lnTo>
                      <a:lnTo>
                        <a:pt x="1988" y="3362"/>
                      </a:lnTo>
                      <a:lnTo>
                        <a:pt x="1994" y="3383"/>
                      </a:lnTo>
                      <a:lnTo>
                        <a:pt x="1999" y="3418"/>
                      </a:lnTo>
                      <a:cubicBezTo>
                        <a:pt x="2000" y="3420"/>
                        <a:pt x="2000" y="3422"/>
                        <a:pt x="2000" y="3425"/>
                      </a:cubicBezTo>
                      <a:lnTo>
                        <a:pt x="1999" y="3441"/>
                      </a:lnTo>
                      <a:lnTo>
                        <a:pt x="1997" y="3461"/>
                      </a:lnTo>
                      <a:lnTo>
                        <a:pt x="1994" y="3486"/>
                      </a:lnTo>
                      <a:lnTo>
                        <a:pt x="1989" y="3513"/>
                      </a:lnTo>
                      <a:lnTo>
                        <a:pt x="1984" y="3547"/>
                      </a:lnTo>
                      <a:lnTo>
                        <a:pt x="1977" y="3588"/>
                      </a:lnTo>
                      <a:lnTo>
                        <a:pt x="1970" y="3634"/>
                      </a:lnTo>
                      <a:lnTo>
                        <a:pt x="1897" y="3624"/>
                      </a:lnTo>
                      <a:lnTo>
                        <a:pt x="1904" y="3577"/>
                      </a:lnTo>
                      <a:lnTo>
                        <a:pt x="1910" y="3535"/>
                      </a:lnTo>
                      <a:lnTo>
                        <a:pt x="1916" y="3501"/>
                      </a:lnTo>
                      <a:lnTo>
                        <a:pt x="1920" y="3474"/>
                      </a:lnTo>
                      <a:lnTo>
                        <a:pt x="1923" y="3455"/>
                      </a:lnTo>
                      <a:lnTo>
                        <a:pt x="1925" y="3438"/>
                      </a:lnTo>
                      <a:lnTo>
                        <a:pt x="1925" y="3422"/>
                      </a:lnTo>
                      <a:lnTo>
                        <a:pt x="1926" y="3429"/>
                      </a:lnTo>
                      <a:lnTo>
                        <a:pt x="1922" y="3402"/>
                      </a:lnTo>
                      <a:lnTo>
                        <a:pt x="1918" y="3387"/>
                      </a:lnTo>
                      <a:lnTo>
                        <a:pt x="1910" y="3366"/>
                      </a:lnTo>
                      <a:lnTo>
                        <a:pt x="1905" y="3350"/>
                      </a:lnTo>
                      <a:lnTo>
                        <a:pt x="1975" y="3325"/>
                      </a:lnTo>
                      <a:close/>
                      <a:moveTo>
                        <a:pt x="2065" y="3787"/>
                      </a:moveTo>
                      <a:lnTo>
                        <a:pt x="2090" y="3828"/>
                      </a:lnTo>
                      <a:lnTo>
                        <a:pt x="2103" y="3856"/>
                      </a:lnTo>
                      <a:lnTo>
                        <a:pt x="2035" y="3886"/>
                      </a:lnTo>
                      <a:lnTo>
                        <a:pt x="2027" y="3867"/>
                      </a:lnTo>
                      <a:lnTo>
                        <a:pt x="2002" y="3825"/>
                      </a:lnTo>
                      <a:lnTo>
                        <a:pt x="2065" y="3787"/>
                      </a:lnTo>
                      <a:close/>
                      <a:moveTo>
                        <a:pt x="2186" y="4063"/>
                      </a:moveTo>
                      <a:lnTo>
                        <a:pt x="2194" y="4082"/>
                      </a:lnTo>
                      <a:lnTo>
                        <a:pt x="2227" y="4141"/>
                      </a:lnTo>
                      <a:cubicBezTo>
                        <a:pt x="2229" y="4146"/>
                        <a:pt x="2230" y="4150"/>
                        <a:pt x="2231" y="4156"/>
                      </a:cubicBezTo>
                      <a:lnTo>
                        <a:pt x="2234" y="4194"/>
                      </a:lnTo>
                      <a:lnTo>
                        <a:pt x="2236" y="4234"/>
                      </a:lnTo>
                      <a:lnTo>
                        <a:pt x="2236" y="4311"/>
                      </a:lnTo>
                      <a:lnTo>
                        <a:pt x="2237" y="4348"/>
                      </a:lnTo>
                      <a:lnTo>
                        <a:pt x="2239" y="4359"/>
                      </a:lnTo>
                      <a:lnTo>
                        <a:pt x="2165" y="4369"/>
                      </a:lnTo>
                      <a:lnTo>
                        <a:pt x="2163" y="4351"/>
                      </a:lnTo>
                      <a:lnTo>
                        <a:pt x="2161" y="4311"/>
                      </a:lnTo>
                      <a:lnTo>
                        <a:pt x="2161" y="4236"/>
                      </a:lnTo>
                      <a:lnTo>
                        <a:pt x="2160" y="4200"/>
                      </a:lnTo>
                      <a:lnTo>
                        <a:pt x="2157" y="4162"/>
                      </a:lnTo>
                      <a:lnTo>
                        <a:pt x="2161" y="4177"/>
                      </a:lnTo>
                      <a:lnTo>
                        <a:pt x="2126" y="4112"/>
                      </a:lnTo>
                      <a:lnTo>
                        <a:pt x="2118" y="4092"/>
                      </a:lnTo>
                      <a:lnTo>
                        <a:pt x="2186" y="4063"/>
                      </a:lnTo>
                      <a:close/>
                      <a:moveTo>
                        <a:pt x="2299" y="4401"/>
                      </a:moveTo>
                      <a:lnTo>
                        <a:pt x="2307" y="4384"/>
                      </a:lnTo>
                      <a:lnTo>
                        <a:pt x="2313" y="4365"/>
                      </a:lnTo>
                      <a:lnTo>
                        <a:pt x="2312" y="4371"/>
                      </a:lnTo>
                      <a:lnTo>
                        <a:pt x="2316" y="4341"/>
                      </a:lnTo>
                      <a:lnTo>
                        <a:pt x="2390" y="4351"/>
                      </a:lnTo>
                      <a:lnTo>
                        <a:pt x="2385" y="4381"/>
                      </a:lnTo>
                      <a:cubicBezTo>
                        <a:pt x="2385" y="4383"/>
                        <a:pt x="2384" y="4385"/>
                        <a:pt x="2384" y="4387"/>
                      </a:cubicBezTo>
                      <a:lnTo>
                        <a:pt x="2375" y="4415"/>
                      </a:lnTo>
                      <a:lnTo>
                        <a:pt x="2366" y="4433"/>
                      </a:lnTo>
                      <a:lnTo>
                        <a:pt x="2299" y="4401"/>
                      </a:lnTo>
                      <a:close/>
                      <a:moveTo>
                        <a:pt x="2469" y="4198"/>
                      </a:moveTo>
                      <a:lnTo>
                        <a:pt x="2470" y="4198"/>
                      </a:lnTo>
                      <a:lnTo>
                        <a:pt x="2499" y="4201"/>
                      </a:lnTo>
                      <a:lnTo>
                        <a:pt x="2547" y="4205"/>
                      </a:lnTo>
                      <a:lnTo>
                        <a:pt x="2586" y="4210"/>
                      </a:lnTo>
                      <a:lnTo>
                        <a:pt x="2617" y="4214"/>
                      </a:lnTo>
                      <a:lnTo>
                        <a:pt x="2643" y="4218"/>
                      </a:lnTo>
                      <a:lnTo>
                        <a:pt x="2666" y="4226"/>
                      </a:lnTo>
                      <a:cubicBezTo>
                        <a:pt x="2668" y="4226"/>
                        <a:pt x="2670" y="4227"/>
                        <a:pt x="2672" y="4228"/>
                      </a:cubicBezTo>
                      <a:lnTo>
                        <a:pt x="2687" y="4235"/>
                      </a:lnTo>
                      <a:cubicBezTo>
                        <a:pt x="2689" y="4236"/>
                        <a:pt x="2691" y="4238"/>
                        <a:pt x="2693" y="4239"/>
                      </a:cubicBezTo>
                      <a:lnTo>
                        <a:pt x="2706" y="4249"/>
                      </a:lnTo>
                      <a:lnTo>
                        <a:pt x="2721" y="4265"/>
                      </a:lnTo>
                      <a:lnTo>
                        <a:pt x="2736" y="4284"/>
                      </a:lnTo>
                      <a:lnTo>
                        <a:pt x="2752" y="4304"/>
                      </a:lnTo>
                      <a:lnTo>
                        <a:pt x="2759" y="4312"/>
                      </a:lnTo>
                      <a:lnTo>
                        <a:pt x="2700" y="4358"/>
                      </a:lnTo>
                      <a:lnTo>
                        <a:pt x="2693" y="4349"/>
                      </a:lnTo>
                      <a:lnTo>
                        <a:pt x="2679" y="4330"/>
                      </a:lnTo>
                      <a:lnTo>
                        <a:pt x="2668" y="4317"/>
                      </a:lnTo>
                      <a:lnTo>
                        <a:pt x="2659" y="4307"/>
                      </a:lnTo>
                      <a:lnTo>
                        <a:pt x="2647" y="4297"/>
                      </a:lnTo>
                      <a:lnTo>
                        <a:pt x="2653" y="4302"/>
                      </a:lnTo>
                      <a:lnTo>
                        <a:pt x="2638" y="4294"/>
                      </a:lnTo>
                      <a:lnTo>
                        <a:pt x="2644" y="4296"/>
                      </a:lnTo>
                      <a:lnTo>
                        <a:pt x="2629" y="4291"/>
                      </a:lnTo>
                      <a:lnTo>
                        <a:pt x="2608" y="4287"/>
                      </a:lnTo>
                      <a:lnTo>
                        <a:pt x="2578" y="4283"/>
                      </a:lnTo>
                      <a:lnTo>
                        <a:pt x="2540" y="4279"/>
                      </a:lnTo>
                      <a:lnTo>
                        <a:pt x="2492" y="4275"/>
                      </a:lnTo>
                      <a:lnTo>
                        <a:pt x="2465" y="4273"/>
                      </a:lnTo>
                      <a:lnTo>
                        <a:pt x="2463" y="4272"/>
                      </a:lnTo>
                      <a:lnTo>
                        <a:pt x="2469" y="4198"/>
                      </a:lnTo>
                      <a:close/>
                      <a:moveTo>
                        <a:pt x="2890" y="4503"/>
                      </a:moveTo>
                      <a:lnTo>
                        <a:pt x="2894" y="4516"/>
                      </a:lnTo>
                      <a:lnTo>
                        <a:pt x="2903" y="4544"/>
                      </a:lnTo>
                      <a:lnTo>
                        <a:pt x="2910" y="4567"/>
                      </a:lnTo>
                      <a:lnTo>
                        <a:pt x="2912" y="4575"/>
                      </a:lnTo>
                      <a:lnTo>
                        <a:pt x="2842" y="4597"/>
                      </a:lnTo>
                      <a:lnTo>
                        <a:pt x="2839" y="4589"/>
                      </a:lnTo>
                      <a:lnTo>
                        <a:pt x="2832" y="4567"/>
                      </a:lnTo>
                      <a:lnTo>
                        <a:pt x="2824" y="4541"/>
                      </a:lnTo>
                      <a:lnTo>
                        <a:pt x="2819" y="4527"/>
                      </a:lnTo>
                      <a:lnTo>
                        <a:pt x="2890" y="4503"/>
                      </a:lnTo>
                      <a:close/>
                      <a:moveTo>
                        <a:pt x="3011" y="4782"/>
                      </a:moveTo>
                      <a:lnTo>
                        <a:pt x="3012" y="4809"/>
                      </a:lnTo>
                      <a:lnTo>
                        <a:pt x="3012" y="4870"/>
                      </a:lnTo>
                      <a:lnTo>
                        <a:pt x="3014" y="4898"/>
                      </a:lnTo>
                      <a:lnTo>
                        <a:pt x="3018" y="4923"/>
                      </a:lnTo>
                      <a:lnTo>
                        <a:pt x="3016" y="4917"/>
                      </a:lnTo>
                      <a:lnTo>
                        <a:pt x="3025" y="4944"/>
                      </a:lnTo>
                      <a:lnTo>
                        <a:pt x="3022" y="4937"/>
                      </a:lnTo>
                      <a:lnTo>
                        <a:pt x="3036" y="4962"/>
                      </a:lnTo>
                      <a:lnTo>
                        <a:pt x="3032" y="4956"/>
                      </a:lnTo>
                      <a:lnTo>
                        <a:pt x="3059" y="4987"/>
                      </a:lnTo>
                      <a:lnTo>
                        <a:pt x="3055" y="4983"/>
                      </a:lnTo>
                      <a:lnTo>
                        <a:pt x="3080" y="5004"/>
                      </a:lnTo>
                      <a:lnTo>
                        <a:pt x="3074" y="5000"/>
                      </a:lnTo>
                      <a:lnTo>
                        <a:pt x="3091" y="5009"/>
                      </a:lnTo>
                      <a:lnTo>
                        <a:pt x="3057" y="5075"/>
                      </a:lnTo>
                      <a:lnTo>
                        <a:pt x="3039" y="5065"/>
                      </a:lnTo>
                      <a:cubicBezTo>
                        <a:pt x="3037" y="5064"/>
                        <a:pt x="3035" y="5063"/>
                        <a:pt x="3033" y="5061"/>
                      </a:cubicBezTo>
                      <a:lnTo>
                        <a:pt x="3008" y="5040"/>
                      </a:lnTo>
                      <a:cubicBezTo>
                        <a:pt x="3006" y="5039"/>
                        <a:pt x="3005" y="5037"/>
                        <a:pt x="3003" y="5036"/>
                      </a:cubicBezTo>
                      <a:lnTo>
                        <a:pt x="2976" y="5005"/>
                      </a:lnTo>
                      <a:cubicBezTo>
                        <a:pt x="2975" y="5003"/>
                        <a:pt x="2974" y="5001"/>
                        <a:pt x="2972" y="4999"/>
                      </a:cubicBezTo>
                      <a:lnTo>
                        <a:pt x="2958" y="4975"/>
                      </a:lnTo>
                      <a:cubicBezTo>
                        <a:pt x="2957" y="4973"/>
                        <a:pt x="2956" y="4970"/>
                        <a:pt x="2955" y="4968"/>
                      </a:cubicBezTo>
                      <a:lnTo>
                        <a:pt x="2946" y="4941"/>
                      </a:lnTo>
                      <a:cubicBezTo>
                        <a:pt x="2945" y="4939"/>
                        <a:pt x="2945" y="4937"/>
                        <a:pt x="2944" y="4935"/>
                      </a:cubicBezTo>
                      <a:lnTo>
                        <a:pt x="2939" y="4903"/>
                      </a:lnTo>
                      <a:lnTo>
                        <a:pt x="2937" y="4870"/>
                      </a:lnTo>
                      <a:lnTo>
                        <a:pt x="2937" y="4811"/>
                      </a:lnTo>
                      <a:lnTo>
                        <a:pt x="2936" y="4784"/>
                      </a:lnTo>
                      <a:lnTo>
                        <a:pt x="3011" y="4782"/>
                      </a:lnTo>
                      <a:close/>
                      <a:moveTo>
                        <a:pt x="3173" y="5103"/>
                      </a:moveTo>
                      <a:lnTo>
                        <a:pt x="3192" y="5158"/>
                      </a:lnTo>
                      <a:lnTo>
                        <a:pt x="3190" y="5153"/>
                      </a:lnTo>
                      <a:lnTo>
                        <a:pt x="3197" y="5168"/>
                      </a:lnTo>
                      <a:lnTo>
                        <a:pt x="3131" y="5202"/>
                      </a:lnTo>
                      <a:lnTo>
                        <a:pt x="3123" y="5187"/>
                      </a:lnTo>
                      <a:cubicBezTo>
                        <a:pt x="3123" y="5186"/>
                        <a:pt x="3122" y="5184"/>
                        <a:pt x="3121" y="5183"/>
                      </a:cubicBezTo>
                      <a:lnTo>
                        <a:pt x="3102" y="5128"/>
                      </a:lnTo>
                      <a:lnTo>
                        <a:pt x="3173" y="5103"/>
                      </a:lnTo>
                      <a:close/>
                      <a:moveTo>
                        <a:pt x="3322" y="5337"/>
                      </a:moveTo>
                      <a:lnTo>
                        <a:pt x="3335" y="5350"/>
                      </a:lnTo>
                      <a:lnTo>
                        <a:pt x="3385" y="5394"/>
                      </a:lnTo>
                      <a:lnTo>
                        <a:pt x="3440" y="5436"/>
                      </a:lnTo>
                      <a:lnTo>
                        <a:pt x="3498" y="5475"/>
                      </a:lnTo>
                      <a:lnTo>
                        <a:pt x="3553" y="5508"/>
                      </a:lnTo>
                      <a:lnTo>
                        <a:pt x="3515" y="5571"/>
                      </a:lnTo>
                      <a:lnTo>
                        <a:pt x="3457" y="5536"/>
                      </a:lnTo>
                      <a:lnTo>
                        <a:pt x="3395" y="5495"/>
                      </a:lnTo>
                      <a:lnTo>
                        <a:pt x="3337" y="5450"/>
                      </a:lnTo>
                      <a:lnTo>
                        <a:pt x="3282" y="5402"/>
                      </a:lnTo>
                      <a:lnTo>
                        <a:pt x="3269" y="5389"/>
                      </a:lnTo>
                      <a:lnTo>
                        <a:pt x="3322" y="5337"/>
                      </a:lnTo>
                      <a:close/>
                      <a:moveTo>
                        <a:pt x="3749" y="5601"/>
                      </a:moveTo>
                      <a:lnTo>
                        <a:pt x="3749" y="5601"/>
                      </a:lnTo>
                      <a:lnTo>
                        <a:pt x="3812" y="5625"/>
                      </a:lnTo>
                      <a:lnTo>
                        <a:pt x="3815" y="5626"/>
                      </a:lnTo>
                      <a:lnTo>
                        <a:pt x="3794" y="5697"/>
                      </a:lnTo>
                      <a:lnTo>
                        <a:pt x="3787" y="5694"/>
                      </a:lnTo>
                      <a:lnTo>
                        <a:pt x="3721" y="5670"/>
                      </a:lnTo>
                      <a:lnTo>
                        <a:pt x="3749" y="5601"/>
                      </a:lnTo>
                      <a:close/>
                      <a:moveTo>
                        <a:pt x="4033" y="5687"/>
                      </a:moveTo>
                      <a:lnTo>
                        <a:pt x="4073" y="5704"/>
                      </a:lnTo>
                      <a:lnTo>
                        <a:pt x="4149" y="5739"/>
                      </a:lnTo>
                      <a:lnTo>
                        <a:pt x="4222" y="5773"/>
                      </a:lnTo>
                      <a:lnTo>
                        <a:pt x="4297" y="5801"/>
                      </a:lnTo>
                      <a:cubicBezTo>
                        <a:pt x="4300" y="5802"/>
                        <a:pt x="4303" y="5803"/>
                        <a:pt x="4305" y="5805"/>
                      </a:cubicBezTo>
                      <a:lnTo>
                        <a:pt x="4311" y="5809"/>
                      </a:lnTo>
                      <a:lnTo>
                        <a:pt x="4270" y="5871"/>
                      </a:lnTo>
                      <a:lnTo>
                        <a:pt x="4264" y="5867"/>
                      </a:lnTo>
                      <a:lnTo>
                        <a:pt x="4271" y="5871"/>
                      </a:lnTo>
                      <a:lnTo>
                        <a:pt x="4191" y="5841"/>
                      </a:lnTo>
                      <a:lnTo>
                        <a:pt x="4117" y="5807"/>
                      </a:lnTo>
                      <a:lnTo>
                        <a:pt x="4044" y="5772"/>
                      </a:lnTo>
                      <a:lnTo>
                        <a:pt x="4005" y="5756"/>
                      </a:lnTo>
                      <a:lnTo>
                        <a:pt x="4033" y="5687"/>
                      </a:lnTo>
                      <a:close/>
                      <a:moveTo>
                        <a:pt x="4497" y="5933"/>
                      </a:moveTo>
                      <a:lnTo>
                        <a:pt x="4505" y="5939"/>
                      </a:lnTo>
                      <a:lnTo>
                        <a:pt x="4518" y="5946"/>
                      </a:lnTo>
                      <a:lnTo>
                        <a:pt x="4535" y="5957"/>
                      </a:lnTo>
                      <a:lnTo>
                        <a:pt x="4559" y="5973"/>
                      </a:lnTo>
                      <a:lnTo>
                        <a:pt x="4518" y="6035"/>
                      </a:lnTo>
                      <a:lnTo>
                        <a:pt x="4495" y="6020"/>
                      </a:lnTo>
                      <a:lnTo>
                        <a:pt x="4480" y="6010"/>
                      </a:lnTo>
                      <a:lnTo>
                        <a:pt x="4464" y="6000"/>
                      </a:lnTo>
                      <a:lnTo>
                        <a:pt x="4456" y="5995"/>
                      </a:lnTo>
                      <a:lnTo>
                        <a:pt x="4497" y="5933"/>
                      </a:lnTo>
                      <a:close/>
                      <a:moveTo>
                        <a:pt x="4668" y="6159"/>
                      </a:moveTo>
                      <a:lnTo>
                        <a:pt x="4685" y="6176"/>
                      </a:lnTo>
                      <a:lnTo>
                        <a:pt x="4727" y="6208"/>
                      </a:lnTo>
                      <a:lnTo>
                        <a:pt x="4777" y="6241"/>
                      </a:lnTo>
                      <a:lnTo>
                        <a:pt x="4830" y="6273"/>
                      </a:lnTo>
                      <a:lnTo>
                        <a:pt x="4908" y="6317"/>
                      </a:lnTo>
                      <a:lnTo>
                        <a:pt x="4871" y="6382"/>
                      </a:lnTo>
                      <a:lnTo>
                        <a:pt x="4791" y="6336"/>
                      </a:lnTo>
                      <a:lnTo>
                        <a:pt x="4735" y="6302"/>
                      </a:lnTo>
                      <a:lnTo>
                        <a:pt x="4682" y="6267"/>
                      </a:lnTo>
                      <a:lnTo>
                        <a:pt x="4633" y="6229"/>
                      </a:lnTo>
                      <a:lnTo>
                        <a:pt x="4616" y="6213"/>
                      </a:lnTo>
                      <a:lnTo>
                        <a:pt x="4668" y="6159"/>
                      </a:lnTo>
                      <a:close/>
                      <a:moveTo>
                        <a:pt x="5090" y="6386"/>
                      </a:moveTo>
                      <a:lnTo>
                        <a:pt x="5101" y="6385"/>
                      </a:lnTo>
                      <a:lnTo>
                        <a:pt x="5116" y="6384"/>
                      </a:lnTo>
                      <a:lnTo>
                        <a:pt x="5109" y="6385"/>
                      </a:lnTo>
                      <a:lnTo>
                        <a:pt x="5126" y="6380"/>
                      </a:lnTo>
                      <a:lnTo>
                        <a:pt x="5117" y="6384"/>
                      </a:lnTo>
                      <a:lnTo>
                        <a:pt x="5130" y="6376"/>
                      </a:lnTo>
                      <a:lnTo>
                        <a:pt x="5119" y="6386"/>
                      </a:lnTo>
                      <a:lnTo>
                        <a:pt x="5126" y="6376"/>
                      </a:lnTo>
                      <a:lnTo>
                        <a:pt x="5187" y="6419"/>
                      </a:lnTo>
                      <a:lnTo>
                        <a:pt x="5180" y="6429"/>
                      </a:lnTo>
                      <a:cubicBezTo>
                        <a:pt x="5177" y="6433"/>
                        <a:pt x="5173" y="6436"/>
                        <a:pt x="5169" y="6439"/>
                      </a:cubicBezTo>
                      <a:lnTo>
                        <a:pt x="5156" y="6447"/>
                      </a:lnTo>
                      <a:cubicBezTo>
                        <a:pt x="5153" y="6449"/>
                        <a:pt x="5150" y="6450"/>
                        <a:pt x="5147" y="6451"/>
                      </a:cubicBezTo>
                      <a:lnTo>
                        <a:pt x="5131" y="6456"/>
                      </a:lnTo>
                      <a:cubicBezTo>
                        <a:pt x="5129" y="6457"/>
                        <a:pt x="5126" y="6457"/>
                        <a:pt x="5124" y="6457"/>
                      </a:cubicBezTo>
                      <a:lnTo>
                        <a:pt x="5102" y="6460"/>
                      </a:lnTo>
                      <a:lnTo>
                        <a:pt x="5091" y="6460"/>
                      </a:lnTo>
                      <a:lnTo>
                        <a:pt x="5090" y="6386"/>
                      </a:lnTo>
                      <a:close/>
                      <a:moveTo>
                        <a:pt x="4978" y="6268"/>
                      </a:moveTo>
                      <a:lnTo>
                        <a:pt x="4970" y="6249"/>
                      </a:lnTo>
                      <a:lnTo>
                        <a:pt x="4947" y="6196"/>
                      </a:lnTo>
                      <a:lnTo>
                        <a:pt x="4921" y="6150"/>
                      </a:lnTo>
                      <a:cubicBezTo>
                        <a:pt x="4917" y="6142"/>
                        <a:pt x="4916" y="6132"/>
                        <a:pt x="4918" y="6123"/>
                      </a:cubicBezTo>
                      <a:lnTo>
                        <a:pt x="4928" y="6082"/>
                      </a:lnTo>
                      <a:lnTo>
                        <a:pt x="4933" y="6043"/>
                      </a:lnTo>
                      <a:lnTo>
                        <a:pt x="4934" y="6001"/>
                      </a:lnTo>
                      <a:lnTo>
                        <a:pt x="4935" y="5970"/>
                      </a:lnTo>
                      <a:lnTo>
                        <a:pt x="5009" y="5972"/>
                      </a:lnTo>
                      <a:lnTo>
                        <a:pt x="5008" y="6004"/>
                      </a:lnTo>
                      <a:lnTo>
                        <a:pt x="5006" y="6052"/>
                      </a:lnTo>
                      <a:lnTo>
                        <a:pt x="5000" y="6100"/>
                      </a:lnTo>
                      <a:lnTo>
                        <a:pt x="4990" y="6141"/>
                      </a:lnTo>
                      <a:lnTo>
                        <a:pt x="4986" y="6114"/>
                      </a:lnTo>
                      <a:lnTo>
                        <a:pt x="5016" y="6167"/>
                      </a:lnTo>
                      <a:lnTo>
                        <a:pt x="5037" y="6218"/>
                      </a:lnTo>
                      <a:lnTo>
                        <a:pt x="5046" y="6238"/>
                      </a:lnTo>
                      <a:lnTo>
                        <a:pt x="4978" y="6268"/>
                      </a:lnTo>
                      <a:close/>
                      <a:moveTo>
                        <a:pt x="5045" y="5746"/>
                      </a:moveTo>
                      <a:lnTo>
                        <a:pt x="5058" y="5741"/>
                      </a:lnTo>
                      <a:cubicBezTo>
                        <a:pt x="5061" y="5740"/>
                        <a:pt x="5063" y="5740"/>
                        <a:pt x="5065" y="5739"/>
                      </a:cubicBezTo>
                      <a:lnTo>
                        <a:pt x="5094" y="5734"/>
                      </a:lnTo>
                      <a:lnTo>
                        <a:pt x="5130" y="5733"/>
                      </a:lnTo>
                      <a:lnTo>
                        <a:pt x="5132" y="5807"/>
                      </a:lnTo>
                      <a:lnTo>
                        <a:pt x="5107" y="5808"/>
                      </a:lnTo>
                      <a:lnTo>
                        <a:pt x="5078" y="5813"/>
                      </a:lnTo>
                      <a:lnTo>
                        <a:pt x="5085" y="5811"/>
                      </a:lnTo>
                      <a:lnTo>
                        <a:pt x="5071" y="5816"/>
                      </a:lnTo>
                      <a:lnTo>
                        <a:pt x="5045" y="5746"/>
                      </a:lnTo>
                      <a:close/>
                      <a:moveTo>
                        <a:pt x="5258" y="5665"/>
                      </a:moveTo>
                      <a:lnTo>
                        <a:pt x="5262" y="5654"/>
                      </a:lnTo>
                      <a:lnTo>
                        <a:pt x="5313" y="5551"/>
                      </a:lnTo>
                      <a:lnTo>
                        <a:pt x="5370" y="5451"/>
                      </a:lnTo>
                      <a:lnTo>
                        <a:pt x="5404" y="5398"/>
                      </a:lnTo>
                      <a:lnTo>
                        <a:pt x="5466" y="5438"/>
                      </a:lnTo>
                      <a:lnTo>
                        <a:pt x="5434" y="5487"/>
                      </a:lnTo>
                      <a:lnTo>
                        <a:pt x="5380" y="5583"/>
                      </a:lnTo>
                      <a:lnTo>
                        <a:pt x="5332" y="5682"/>
                      </a:lnTo>
                      <a:lnTo>
                        <a:pt x="5327" y="5692"/>
                      </a:lnTo>
                      <a:lnTo>
                        <a:pt x="5258" y="5665"/>
                      </a:lnTo>
                      <a:close/>
                      <a:moveTo>
                        <a:pt x="5441" y="5229"/>
                      </a:moveTo>
                      <a:lnTo>
                        <a:pt x="5436" y="5221"/>
                      </a:lnTo>
                      <a:lnTo>
                        <a:pt x="5443" y="5229"/>
                      </a:lnTo>
                      <a:lnTo>
                        <a:pt x="5418" y="5208"/>
                      </a:lnTo>
                      <a:lnTo>
                        <a:pt x="5424" y="5212"/>
                      </a:lnTo>
                      <a:lnTo>
                        <a:pt x="5408" y="5203"/>
                      </a:lnTo>
                      <a:lnTo>
                        <a:pt x="5399" y="5198"/>
                      </a:lnTo>
                      <a:lnTo>
                        <a:pt x="5431" y="5131"/>
                      </a:lnTo>
                      <a:lnTo>
                        <a:pt x="5445" y="5138"/>
                      </a:lnTo>
                      <a:lnTo>
                        <a:pt x="5462" y="5148"/>
                      </a:lnTo>
                      <a:cubicBezTo>
                        <a:pt x="5464" y="5149"/>
                        <a:pt x="5466" y="5150"/>
                        <a:pt x="5467" y="5152"/>
                      </a:cubicBezTo>
                      <a:lnTo>
                        <a:pt x="5492" y="5174"/>
                      </a:lnTo>
                      <a:cubicBezTo>
                        <a:pt x="5495" y="5176"/>
                        <a:pt x="5497" y="5179"/>
                        <a:pt x="5499" y="5182"/>
                      </a:cubicBezTo>
                      <a:lnTo>
                        <a:pt x="5504" y="5190"/>
                      </a:lnTo>
                      <a:lnTo>
                        <a:pt x="5441" y="5229"/>
                      </a:lnTo>
                      <a:close/>
                      <a:moveTo>
                        <a:pt x="5296" y="4984"/>
                      </a:moveTo>
                      <a:lnTo>
                        <a:pt x="5295" y="4962"/>
                      </a:lnTo>
                      <a:lnTo>
                        <a:pt x="5298" y="4907"/>
                      </a:lnTo>
                      <a:lnTo>
                        <a:pt x="5304" y="4853"/>
                      </a:lnTo>
                      <a:lnTo>
                        <a:pt x="5313" y="4797"/>
                      </a:lnTo>
                      <a:lnTo>
                        <a:pt x="5327" y="4743"/>
                      </a:lnTo>
                      <a:lnTo>
                        <a:pt x="5344" y="4690"/>
                      </a:lnTo>
                      <a:lnTo>
                        <a:pt x="5349" y="4678"/>
                      </a:lnTo>
                      <a:lnTo>
                        <a:pt x="5418" y="4706"/>
                      </a:lnTo>
                      <a:lnTo>
                        <a:pt x="5415" y="4714"/>
                      </a:lnTo>
                      <a:lnTo>
                        <a:pt x="5399" y="4762"/>
                      </a:lnTo>
                      <a:lnTo>
                        <a:pt x="5387" y="4811"/>
                      </a:lnTo>
                      <a:lnTo>
                        <a:pt x="5377" y="4860"/>
                      </a:lnTo>
                      <a:lnTo>
                        <a:pt x="5372" y="4911"/>
                      </a:lnTo>
                      <a:lnTo>
                        <a:pt x="5370" y="4960"/>
                      </a:lnTo>
                      <a:lnTo>
                        <a:pt x="5370" y="4982"/>
                      </a:lnTo>
                      <a:lnTo>
                        <a:pt x="5296" y="4984"/>
                      </a:lnTo>
                      <a:close/>
                      <a:moveTo>
                        <a:pt x="5480" y="4481"/>
                      </a:moveTo>
                      <a:lnTo>
                        <a:pt x="5490" y="4472"/>
                      </a:lnTo>
                      <a:cubicBezTo>
                        <a:pt x="5491" y="4470"/>
                        <a:pt x="5493" y="4469"/>
                        <a:pt x="5494" y="4468"/>
                      </a:cubicBezTo>
                      <a:lnTo>
                        <a:pt x="5532" y="4443"/>
                      </a:lnTo>
                      <a:cubicBezTo>
                        <a:pt x="5533" y="4442"/>
                        <a:pt x="5535" y="4440"/>
                        <a:pt x="5537" y="4440"/>
                      </a:cubicBezTo>
                      <a:lnTo>
                        <a:pt x="5551" y="4433"/>
                      </a:lnTo>
                      <a:lnTo>
                        <a:pt x="5582" y="4501"/>
                      </a:lnTo>
                      <a:lnTo>
                        <a:pt x="5568" y="4507"/>
                      </a:lnTo>
                      <a:lnTo>
                        <a:pt x="5573" y="4504"/>
                      </a:lnTo>
                      <a:lnTo>
                        <a:pt x="5536" y="4530"/>
                      </a:lnTo>
                      <a:lnTo>
                        <a:pt x="5540" y="4526"/>
                      </a:lnTo>
                      <a:lnTo>
                        <a:pt x="5530" y="4536"/>
                      </a:lnTo>
                      <a:lnTo>
                        <a:pt x="5480" y="4481"/>
                      </a:lnTo>
                      <a:close/>
                      <a:moveTo>
                        <a:pt x="5697" y="4277"/>
                      </a:moveTo>
                      <a:lnTo>
                        <a:pt x="5700" y="4276"/>
                      </a:lnTo>
                      <a:cubicBezTo>
                        <a:pt x="5702" y="4275"/>
                        <a:pt x="5703" y="4274"/>
                        <a:pt x="5705" y="4274"/>
                      </a:cubicBezTo>
                      <a:lnTo>
                        <a:pt x="5728" y="4267"/>
                      </a:lnTo>
                      <a:cubicBezTo>
                        <a:pt x="5730" y="4267"/>
                        <a:pt x="5732" y="4266"/>
                        <a:pt x="5735" y="4266"/>
                      </a:cubicBezTo>
                      <a:lnTo>
                        <a:pt x="5783" y="4261"/>
                      </a:lnTo>
                      <a:cubicBezTo>
                        <a:pt x="5785" y="4261"/>
                        <a:pt x="5787" y="4261"/>
                        <a:pt x="5790" y="4261"/>
                      </a:cubicBezTo>
                      <a:lnTo>
                        <a:pt x="5841" y="4266"/>
                      </a:lnTo>
                      <a:cubicBezTo>
                        <a:pt x="5843" y="4267"/>
                        <a:pt x="5845" y="4267"/>
                        <a:pt x="5847" y="4267"/>
                      </a:cubicBezTo>
                      <a:lnTo>
                        <a:pt x="5900" y="4281"/>
                      </a:lnTo>
                      <a:lnTo>
                        <a:pt x="5959" y="4302"/>
                      </a:lnTo>
                      <a:lnTo>
                        <a:pt x="6013" y="4325"/>
                      </a:lnTo>
                      <a:lnTo>
                        <a:pt x="5984" y="4393"/>
                      </a:lnTo>
                      <a:lnTo>
                        <a:pt x="5934" y="4372"/>
                      </a:lnTo>
                      <a:lnTo>
                        <a:pt x="5882" y="4353"/>
                      </a:lnTo>
                      <a:lnTo>
                        <a:pt x="5828" y="4339"/>
                      </a:lnTo>
                      <a:lnTo>
                        <a:pt x="5834" y="4340"/>
                      </a:lnTo>
                      <a:lnTo>
                        <a:pt x="5782" y="4335"/>
                      </a:lnTo>
                      <a:lnTo>
                        <a:pt x="5789" y="4335"/>
                      </a:lnTo>
                      <a:lnTo>
                        <a:pt x="5741" y="4340"/>
                      </a:lnTo>
                      <a:lnTo>
                        <a:pt x="5748" y="4339"/>
                      </a:lnTo>
                      <a:lnTo>
                        <a:pt x="5726" y="4345"/>
                      </a:lnTo>
                      <a:lnTo>
                        <a:pt x="5731" y="4343"/>
                      </a:lnTo>
                      <a:lnTo>
                        <a:pt x="5728" y="4345"/>
                      </a:lnTo>
                      <a:lnTo>
                        <a:pt x="5697" y="4277"/>
                      </a:lnTo>
                      <a:close/>
                      <a:moveTo>
                        <a:pt x="6214" y="4425"/>
                      </a:moveTo>
                      <a:lnTo>
                        <a:pt x="6243" y="4439"/>
                      </a:lnTo>
                      <a:lnTo>
                        <a:pt x="6280" y="4455"/>
                      </a:lnTo>
                      <a:lnTo>
                        <a:pt x="6250" y="4523"/>
                      </a:lnTo>
                      <a:lnTo>
                        <a:pt x="6211" y="4506"/>
                      </a:lnTo>
                      <a:lnTo>
                        <a:pt x="6182" y="4492"/>
                      </a:lnTo>
                      <a:lnTo>
                        <a:pt x="6214" y="4425"/>
                      </a:lnTo>
                      <a:close/>
                      <a:moveTo>
                        <a:pt x="6485" y="4497"/>
                      </a:moveTo>
                      <a:lnTo>
                        <a:pt x="6559" y="4502"/>
                      </a:lnTo>
                      <a:lnTo>
                        <a:pt x="6744" y="4514"/>
                      </a:lnTo>
                      <a:cubicBezTo>
                        <a:pt x="6751" y="4514"/>
                        <a:pt x="6758" y="4517"/>
                        <a:pt x="6764" y="4522"/>
                      </a:cubicBezTo>
                      <a:lnTo>
                        <a:pt x="6788" y="4540"/>
                      </a:lnTo>
                      <a:lnTo>
                        <a:pt x="6796" y="4547"/>
                      </a:lnTo>
                      <a:lnTo>
                        <a:pt x="6746" y="4602"/>
                      </a:lnTo>
                      <a:lnTo>
                        <a:pt x="6743" y="4599"/>
                      </a:lnTo>
                      <a:lnTo>
                        <a:pt x="6719" y="4580"/>
                      </a:lnTo>
                      <a:lnTo>
                        <a:pt x="6739" y="4588"/>
                      </a:lnTo>
                      <a:lnTo>
                        <a:pt x="6553" y="4577"/>
                      </a:lnTo>
                      <a:lnTo>
                        <a:pt x="6480" y="4571"/>
                      </a:lnTo>
                      <a:lnTo>
                        <a:pt x="6485" y="4497"/>
                      </a:lnTo>
                      <a:close/>
                      <a:moveTo>
                        <a:pt x="6941" y="4565"/>
                      </a:moveTo>
                      <a:lnTo>
                        <a:pt x="6948" y="4556"/>
                      </a:lnTo>
                      <a:lnTo>
                        <a:pt x="6943" y="4564"/>
                      </a:lnTo>
                      <a:lnTo>
                        <a:pt x="6958" y="4529"/>
                      </a:lnTo>
                      <a:lnTo>
                        <a:pt x="6964" y="4510"/>
                      </a:lnTo>
                      <a:lnTo>
                        <a:pt x="7035" y="4530"/>
                      </a:lnTo>
                      <a:lnTo>
                        <a:pt x="7027" y="4558"/>
                      </a:lnTo>
                      <a:lnTo>
                        <a:pt x="7011" y="4594"/>
                      </a:lnTo>
                      <a:cubicBezTo>
                        <a:pt x="7010" y="4597"/>
                        <a:pt x="7008" y="4600"/>
                        <a:pt x="7006" y="4602"/>
                      </a:cubicBezTo>
                      <a:lnTo>
                        <a:pt x="6999" y="4611"/>
                      </a:lnTo>
                      <a:lnTo>
                        <a:pt x="6941" y="4565"/>
                      </a:lnTo>
                      <a:close/>
                      <a:moveTo>
                        <a:pt x="7126" y="4326"/>
                      </a:moveTo>
                      <a:lnTo>
                        <a:pt x="7190" y="4306"/>
                      </a:lnTo>
                      <a:lnTo>
                        <a:pt x="7221" y="4297"/>
                      </a:lnTo>
                      <a:lnTo>
                        <a:pt x="7246" y="4291"/>
                      </a:lnTo>
                      <a:lnTo>
                        <a:pt x="7265" y="4287"/>
                      </a:lnTo>
                      <a:lnTo>
                        <a:pt x="7269" y="4286"/>
                      </a:lnTo>
                      <a:lnTo>
                        <a:pt x="7267" y="4286"/>
                      </a:lnTo>
                      <a:lnTo>
                        <a:pt x="7248" y="4300"/>
                      </a:lnTo>
                      <a:lnTo>
                        <a:pt x="7263" y="4279"/>
                      </a:lnTo>
                      <a:lnTo>
                        <a:pt x="7275" y="4262"/>
                      </a:lnTo>
                      <a:lnTo>
                        <a:pt x="7294" y="4234"/>
                      </a:lnTo>
                      <a:lnTo>
                        <a:pt x="7306" y="4217"/>
                      </a:lnTo>
                      <a:lnTo>
                        <a:pt x="7314" y="4207"/>
                      </a:lnTo>
                      <a:cubicBezTo>
                        <a:pt x="7315" y="4205"/>
                        <a:pt x="7316" y="4203"/>
                        <a:pt x="7318" y="4202"/>
                      </a:cubicBezTo>
                      <a:lnTo>
                        <a:pt x="7321" y="4199"/>
                      </a:lnTo>
                      <a:cubicBezTo>
                        <a:pt x="7329" y="4190"/>
                        <a:pt x="7341" y="4186"/>
                        <a:pt x="7353" y="4188"/>
                      </a:cubicBezTo>
                      <a:cubicBezTo>
                        <a:pt x="7365" y="4190"/>
                        <a:pt x="7375" y="4198"/>
                        <a:pt x="7380" y="4208"/>
                      </a:cubicBezTo>
                      <a:lnTo>
                        <a:pt x="7381" y="4209"/>
                      </a:lnTo>
                      <a:cubicBezTo>
                        <a:pt x="7383" y="4215"/>
                        <a:pt x="7385" y="4220"/>
                        <a:pt x="7385" y="4226"/>
                      </a:cubicBezTo>
                      <a:lnTo>
                        <a:pt x="7385" y="4231"/>
                      </a:lnTo>
                      <a:lnTo>
                        <a:pt x="7385" y="4237"/>
                      </a:lnTo>
                      <a:lnTo>
                        <a:pt x="7382" y="4223"/>
                      </a:lnTo>
                      <a:lnTo>
                        <a:pt x="7384" y="4229"/>
                      </a:lnTo>
                      <a:lnTo>
                        <a:pt x="7375" y="4216"/>
                      </a:lnTo>
                      <a:lnTo>
                        <a:pt x="7380" y="4221"/>
                      </a:lnTo>
                      <a:lnTo>
                        <a:pt x="7362" y="4212"/>
                      </a:lnTo>
                      <a:lnTo>
                        <a:pt x="7367" y="4213"/>
                      </a:lnTo>
                      <a:lnTo>
                        <a:pt x="7354" y="4286"/>
                      </a:lnTo>
                      <a:lnTo>
                        <a:pt x="7349" y="4285"/>
                      </a:lnTo>
                      <a:cubicBezTo>
                        <a:pt x="7342" y="4284"/>
                        <a:pt x="7336" y="4281"/>
                        <a:pt x="7330" y="4276"/>
                      </a:cubicBezTo>
                      <a:lnTo>
                        <a:pt x="7325" y="4271"/>
                      </a:lnTo>
                      <a:cubicBezTo>
                        <a:pt x="7321" y="4267"/>
                        <a:pt x="7318" y="4263"/>
                        <a:pt x="7316" y="4258"/>
                      </a:cubicBezTo>
                      <a:lnTo>
                        <a:pt x="7313" y="4252"/>
                      </a:lnTo>
                      <a:cubicBezTo>
                        <a:pt x="7311" y="4247"/>
                        <a:pt x="7310" y="4242"/>
                        <a:pt x="7310" y="4237"/>
                      </a:cubicBezTo>
                      <a:lnTo>
                        <a:pt x="7310" y="4231"/>
                      </a:lnTo>
                      <a:lnTo>
                        <a:pt x="7310" y="4226"/>
                      </a:lnTo>
                      <a:lnTo>
                        <a:pt x="7314" y="4243"/>
                      </a:lnTo>
                      <a:lnTo>
                        <a:pt x="7314" y="4242"/>
                      </a:lnTo>
                      <a:lnTo>
                        <a:pt x="7373" y="4251"/>
                      </a:lnTo>
                      <a:lnTo>
                        <a:pt x="7370" y="4254"/>
                      </a:lnTo>
                      <a:lnTo>
                        <a:pt x="7374" y="4249"/>
                      </a:lnTo>
                      <a:lnTo>
                        <a:pt x="7368" y="4259"/>
                      </a:lnTo>
                      <a:lnTo>
                        <a:pt x="7356" y="4277"/>
                      </a:lnTo>
                      <a:lnTo>
                        <a:pt x="7336" y="4304"/>
                      </a:lnTo>
                      <a:lnTo>
                        <a:pt x="7323" y="4323"/>
                      </a:lnTo>
                      <a:lnTo>
                        <a:pt x="7308" y="4343"/>
                      </a:lnTo>
                      <a:cubicBezTo>
                        <a:pt x="7304" y="4350"/>
                        <a:pt x="7298" y="4354"/>
                        <a:pt x="7290" y="4357"/>
                      </a:cubicBezTo>
                      <a:lnTo>
                        <a:pt x="7285" y="4358"/>
                      </a:lnTo>
                      <a:lnTo>
                        <a:pt x="7280" y="4359"/>
                      </a:lnTo>
                      <a:lnTo>
                        <a:pt x="7265" y="4362"/>
                      </a:lnTo>
                      <a:lnTo>
                        <a:pt x="7241" y="4369"/>
                      </a:lnTo>
                      <a:lnTo>
                        <a:pt x="7212" y="4376"/>
                      </a:lnTo>
                      <a:lnTo>
                        <a:pt x="7148" y="4397"/>
                      </a:lnTo>
                      <a:lnTo>
                        <a:pt x="7126" y="4326"/>
                      </a:lnTo>
                      <a:close/>
                      <a:moveTo>
                        <a:pt x="7538" y="4121"/>
                      </a:moveTo>
                      <a:lnTo>
                        <a:pt x="7558" y="4107"/>
                      </a:lnTo>
                      <a:lnTo>
                        <a:pt x="7592" y="4085"/>
                      </a:lnTo>
                      <a:lnTo>
                        <a:pt x="7599" y="4080"/>
                      </a:lnTo>
                      <a:lnTo>
                        <a:pt x="7641" y="4141"/>
                      </a:lnTo>
                      <a:lnTo>
                        <a:pt x="7633" y="4146"/>
                      </a:lnTo>
                      <a:lnTo>
                        <a:pt x="7599" y="4169"/>
                      </a:lnTo>
                      <a:lnTo>
                        <a:pt x="7579" y="4183"/>
                      </a:lnTo>
                      <a:lnTo>
                        <a:pt x="7538" y="4121"/>
                      </a:lnTo>
                      <a:close/>
                      <a:moveTo>
                        <a:pt x="7788" y="3958"/>
                      </a:moveTo>
                      <a:lnTo>
                        <a:pt x="7836" y="3928"/>
                      </a:lnTo>
                      <a:lnTo>
                        <a:pt x="7925" y="3879"/>
                      </a:lnTo>
                      <a:lnTo>
                        <a:pt x="8013" y="3838"/>
                      </a:lnTo>
                      <a:lnTo>
                        <a:pt x="8057" y="3821"/>
                      </a:lnTo>
                      <a:lnTo>
                        <a:pt x="8061" y="3820"/>
                      </a:lnTo>
                      <a:lnTo>
                        <a:pt x="8084" y="3890"/>
                      </a:lnTo>
                      <a:lnTo>
                        <a:pt x="8044" y="3905"/>
                      </a:lnTo>
                      <a:lnTo>
                        <a:pt x="7960" y="3945"/>
                      </a:lnTo>
                      <a:lnTo>
                        <a:pt x="7874" y="3992"/>
                      </a:lnTo>
                      <a:lnTo>
                        <a:pt x="7826" y="4021"/>
                      </a:lnTo>
                      <a:lnTo>
                        <a:pt x="7788" y="3958"/>
                      </a:lnTo>
                      <a:close/>
                      <a:moveTo>
                        <a:pt x="8289" y="3787"/>
                      </a:moveTo>
                      <a:lnTo>
                        <a:pt x="8364" y="3784"/>
                      </a:lnTo>
                      <a:lnTo>
                        <a:pt x="8367" y="3858"/>
                      </a:lnTo>
                      <a:lnTo>
                        <a:pt x="8293" y="3861"/>
                      </a:lnTo>
                      <a:lnTo>
                        <a:pt x="8289" y="3787"/>
                      </a:lnTo>
                      <a:close/>
                      <a:moveTo>
                        <a:pt x="8587" y="3775"/>
                      </a:moveTo>
                      <a:lnTo>
                        <a:pt x="8692" y="3772"/>
                      </a:lnTo>
                      <a:lnTo>
                        <a:pt x="8884" y="3768"/>
                      </a:lnTo>
                      <a:lnTo>
                        <a:pt x="8886" y="3842"/>
                      </a:lnTo>
                      <a:lnTo>
                        <a:pt x="8694" y="3847"/>
                      </a:lnTo>
                      <a:lnTo>
                        <a:pt x="8589" y="3850"/>
                      </a:lnTo>
                      <a:lnTo>
                        <a:pt x="8587" y="3775"/>
                      </a:lnTo>
                      <a:close/>
                      <a:moveTo>
                        <a:pt x="9107" y="3762"/>
                      </a:moveTo>
                      <a:lnTo>
                        <a:pt x="9181" y="3759"/>
                      </a:lnTo>
                      <a:lnTo>
                        <a:pt x="9183" y="3834"/>
                      </a:lnTo>
                      <a:lnTo>
                        <a:pt x="9109" y="3836"/>
                      </a:lnTo>
                      <a:lnTo>
                        <a:pt x="9107" y="3762"/>
                      </a:lnTo>
                      <a:close/>
                      <a:moveTo>
                        <a:pt x="9183" y="3593"/>
                      </a:moveTo>
                      <a:lnTo>
                        <a:pt x="9182" y="3563"/>
                      </a:lnTo>
                      <a:lnTo>
                        <a:pt x="9183" y="3569"/>
                      </a:lnTo>
                      <a:lnTo>
                        <a:pt x="9168" y="3493"/>
                      </a:lnTo>
                      <a:lnTo>
                        <a:pt x="9169" y="3498"/>
                      </a:lnTo>
                      <a:lnTo>
                        <a:pt x="9143" y="3426"/>
                      </a:lnTo>
                      <a:lnTo>
                        <a:pt x="9127" y="3396"/>
                      </a:lnTo>
                      <a:lnTo>
                        <a:pt x="9109" y="3367"/>
                      </a:lnTo>
                      <a:lnTo>
                        <a:pt x="9088" y="3341"/>
                      </a:lnTo>
                      <a:lnTo>
                        <a:pt x="9147" y="3295"/>
                      </a:lnTo>
                      <a:lnTo>
                        <a:pt x="9171" y="3327"/>
                      </a:lnTo>
                      <a:lnTo>
                        <a:pt x="9194" y="3362"/>
                      </a:lnTo>
                      <a:lnTo>
                        <a:pt x="9213" y="3401"/>
                      </a:lnTo>
                      <a:lnTo>
                        <a:pt x="9239" y="3473"/>
                      </a:lnTo>
                      <a:cubicBezTo>
                        <a:pt x="9240" y="3475"/>
                        <a:pt x="9240" y="3476"/>
                        <a:pt x="9240" y="3478"/>
                      </a:cubicBezTo>
                      <a:lnTo>
                        <a:pt x="9255" y="3554"/>
                      </a:lnTo>
                      <a:cubicBezTo>
                        <a:pt x="9256" y="3556"/>
                        <a:pt x="9256" y="3558"/>
                        <a:pt x="9256" y="3560"/>
                      </a:cubicBezTo>
                      <a:lnTo>
                        <a:pt x="9257" y="3590"/>
                      </a:lnTo>
                      <a:lnTo>
                        <a:pt x="9183" y="3593"/>
                      </a:lnTo>
                      <a:close/>
                      <a:moveTo>
                        <a:pt x="8938" y="3173"/>
                      </a:moveTo>
                      <a:lnTo>
                        <a:pt x="8930" y="3160"/>
                      </a:lnTo>
                      <a:lnTo>
                        <a:pt x="8921" y="3142"/>
                      </a:lnTo>
                      <a:lnTo>
                        <a:pt x="8912" y="3121"/>
                      </a:lnTo>
                      <a:lnTo>
                        <a:pt x="8904" y="3098"/>
                      </a:lnTo>
                      <a:lnTo>
                        <a:pt x="8975" y="3074"/>
                      </a:lnTo>
                      <a:lnTo>
                        <a:pt x="8981" y="3092"/>
                      </a:lnTo>
                      <a:lnTo>
                        <a:pt x="8988" y="3109"/>
                      </a:lnTo>
                      <a:lnTo>
                        <a:pt x="8994" y="3121"/>
                      </a:lnTo>
                      <a:lnTo>
                        <a:pt x="9002" y="3134"/>
                      </a:lnTo>
                      <a:lnTo>
                        <a:pt x="8938" y="3173"/>
                      </a:lnTo>
                      <a:close/>
                      <a:moveTo>
                        <a:pt x="8824" y="2954"/>
                      </a:moveTo>
                      <a:lnTo>
                        <a:pt x="8813" y="2952"/>
                      </a:lnTo>
                      <a:lnTo>
                        <a:pt x="8784" y="2944"/>
                      </a:lnTo>
                      <a:cubicBezTo>
                        <a:pt x="8772" y="2941"/>
                        <a:pt x="8762" y="2932"/>
                        <a:pt x="8758" y="2921"/>
                      </a:cubicBezTo>
                      <a:lnTo>
                        <a:pt x="8736" y="2863"/>
                      </a:lnTo>
                      <a:lnTo>
                        <a:pt x="8713" y="2815"/>
                      </a:lnTo>
                      <a:lnTo>
                        <a:pt x="8687" y="2775"/>
                      </a:lnTo>
                      <a:lnTo>
                        <a:pt x="8690" y="2780"/>
                      </a:lnTo>
                      <a:lnTo>
                        <a:pt x="8657" y="2742"/>
                      </a:lnTo>
                      <a:lnTo>
                        <a:pt x="8661" y="2746"/>
                      </a:lnTo>
                      <a:lnTo>
                        <a:pt x="8633" y="2722"/>
                      </a:lnTo>
                      <a:lnTo>
                        <a:pt x="8681" y="2665"/>
                      </a:lnTo>
                      <a:lnTo>
                        <a:pt x="8709" y="2689"/>
                      </a:lnTo>
                      <a:cubicBezTo>
                        <a:pt x="8710" y="2690"/>
                        <a:pt x="8712" y="2692"/>
                        <a:pt x="8713" y="2693"/>
                      </a:cubicBezTo>
                      <a:lnTo>
                        <a:pt x="8746" y="2730"/>
                      </a:lnTo>
                      <a:cubicBezTo>
                        <a:pt x="8747" y="2732"/>
                        <a:pt x="8748" y="2733"/>
                        <a:pt x="8749" y="2735"/>
                      </a:cubicBezTo>
                      <a:lnTo>
                        <a:pt x="8780" y="2783"/>
                      </a:lnTo>
                      <a:lnTo>
                        <a:pt x="8806" y="2836"/>
                      </a:lnTo>
                      <a:lnTo>
                        <a:pt x="8828" y="2895"/>
                      </a:lnTo>
                      <a:lnTo>
                        <a:pt x="8802" y="2872"/>
                      </a:lnTo>
                      <a:lnTo>
                        <a:pt x="8827" y="2878"/>
                      </a:lnTo>
                      <a:lnTo>
                        <a:pt x="8838" y="2880"/>
                      </a:lnTo>
                      <a:lnTo>
                        <a:pt x="8824" y="2954"/>
                      </a:lnTo>
                      <a:close/>
                      <a:moveTo>
                        <a:pt x="8498" y="2561"/>
                      </a:moveTo>
                      <a:lnTo>
                        <a:pt x="8518" y="2547"/>
                      </a:lnTo>
                      <a:lnTo>
                        <a:pt x="8544" y="2529"/>
                      </a:lnTo>
                      <a:lnTo>
                        <a:pt x="8564" y="2518"/>
                      </a:lnTo>
                      <a:lnTo>
                        <a:pt x="8599" y="2583"/>
                      </a:lnTo>
                      <a:lnTo>
                        <a:pt x="8586" y="2590"/>
                      </a:lnTo>
                      <a:lnTo>
                        <a:pt x="8562" y="2607"/>
                      </a:lnTo>
                      <a:lnTo>
                        <a:pt x="8542" y="2622"/>
                      </a:lnTo>
                      <a:lnTo>
                        <a:pt x="8498" y="2561"/>
                      </a:lnTo>
                      <a:close/>
                      <a:moveTo>
                        <a:pt x="8781" y="2443"/>
                      </a:moveTo>
                      <a:lnTo>
                        <a:pt x="8781" y="2443"/>
                      </a:lnTo>
                      <a:lnTo>
                        <a:pt x="8762" y="2457"/>
                      </a:lnTo>
                      <a:lnTo>
                        <a:pt x="8809" y="2388"/>
                      </a:lnTo>
                      <a:lnTo>
                        <a:pt x="8847" y="2325"/>
                      </a:lnTo>
                      <a:lnTo>
                        <a:pt x="8884" y="2265"/>
                      </a:lnTo>
                      <a:lnTo>
                        <a:pt x="8920" y="2208"/>
                      </a:lnTo>
                      <a:lnTo>
                        <a:pt x="8983" y="2247"/>
                      </a:lnTo>
                      <a:lnTo>
                        <a:pt x="8947" y="2303"/>
                      </a:lnTo>
                      <a:lnTo>
                        <a:pt x="8911" y="2364"/>
                      </a:lnTo>
                      <a:lnTo>
                        <a:pt x="8870" y="2430"/>
                      </a:lnTo>
                      <a:lnTo>
                        <a:pt x="8824" y="2499"/>
                      </a:lnTo>
                      <a:cubicBezTo>
                        <a:pt x="8819" y="2506"/>
                        <a:pt x="8812" y="2511"/>
                        <a:pt x="8805" y="2513"/>
                      </a:cubicBezTo>
                      <a:lnTo>
                        <a:pt x="8804" y="2513"/>
                      </a:lnTo>
                      <a:lnTo>
                        <a:pt x="8781" y="2443"/>
                      </a:lnTo>
                      <a:close/>
                      <a:moveTo>
                        <a:pt x="9079" y="2034"/>
                      </a:moveTo>
                      <a:lnTo>
                        <a:pt x="9105" y="2015"/>
                      </a:lnTo>
                      <a:lnTo>
                        <a:pt x="9141" y="1990"/>
                      </a:lnTo>
                      <a:lnTo>
                        <a:pt x="9183" y="2052"/>
                      </a:lnTo>
                      <a:lnTo>
                        <a:pt x="9149" y="2074"/>
                      </a:lnTo>
                      <a:lnTo>
                        <a:pt x="9123" y="2094"/>
                      </a:lnTo>
                      <a:lnTo>
                        <a:pt x="9079" y="2034"/>
                      </a:lnTo>
                      <a:close/>
                      <a:moveTo>
                        <a:pt x="9025" y="1906"/>
                      </a:moveTo>
                      <a:lnTo>
                        <a:pt x="9000" y="1877"/>
                      </a:lnTo>
                      <a:cubicBezTo>
                        <a:pt x="8998" y="1875"/>
                        <a:pt x="8996" y="1873"/>
                        <a:pt x="8995" y="1871"/>
                      </a:cubicBezTo>
                      <a:lnTo>
                        <a:pt x="8983" y="1849"/>
                      </a:lnTo>
                      <a:cubicBezTo>
                        <a:pt x="8981" y="1846"/>
                        <a:pt x="8980" y="1843"/>
                        <a:pt x="8980" y="1840"/>
                      </a:cubicBezTo>
                      <a:lnTo>
                        <a:pt x="8973" y="1815"/>
                      </a:lnTo>
                      <a:lnTo>
                        <a:pt x="8967" y="1789"/>
                      </a:lnTo>
                      <a:lnTo>
                        <a:pt x="8968" y="1794"/>
                      </a:lnTo>
                      <a:lnTo>
                        <a:pt x="8959" y="1770"/>
                      </a:lnTo>
                      <a:lnTo>
                        <a:pt x="8945" y="1746"/>
                      </a:lnTo>
                      <a:lnTo>
                        <a:pt x="8925" y="1716"/>
                      </a:lnTo>
                      <a:lnTo>
                        <a:pt x="8904" y="1682"/>
                      </a:lnTo>
                      <a:lnTo>
                        <a:pt x="8882" y="1651"/>
                      </a:lnTo>
                      <a:lnTo>
                        <a:pt x="8879" y="1647"/>
                      </a:lnTo>
                      <a:lnTo>
                        <a:pt x="8940" y="1604"/>
                      </a:lnTo>
                      <a:lnTo>
                        <a:pt x="8944" y="1609"/>
                      </a:lnTo>
                      <a:lnTo>
                        <a:pt x="8966" y="1642"/>
                      </a:lnTo>
                      <a:lnTo>
                        <a:pt x="8988" y="1675"/>
                      </a:lnTo>
                      <a:lnTo>
                        <a:pt x="9009" y="1709"/>
                      </a:lnTo>
                      <a:lnTo>
                        <a:pt x="9028" y="1743"/>
                      </a:lnTo>
                      <a:lnTo>
                        <a:pt x="9038" y="1767"/>
                      </a:lnTo>
                      <a:cubicBezTo>
                        <a:pt x="9038" y="1768"/>
                        <a:pt x="9039" y="1770"/>
                        <a:pt x="9039" y="1772"/>
                      </a:cubicBezTo>
                      <a:lnTo>
                        <a:pt x="9045" y="1797"/>
                      </a:lnTo>
                      <a:lnTo>
                        <a:pt x="9051" y="1822"/>
                      </a:lnTo>
                      <a:lnTo>
                        <a:pt x="9048" y="1813"/>
                      </a:lnTo>
                      <a:lnTo>
                        <a:pt x="9060" y="1834"/>
                      </a:lnTo>
                      <a:lnTo>
                        <a:pt x="9055" y="1828"/>
                      </a:lnTo>
                      <a:lnTo>
                        <a:pt x="9081" y="1857"/>
                      </a:lnTo>
                      <a:lnTo>
                        <a:pt x="9025" y="1906"/>
                      </a:lnTo>
                      <a:close/>
                      <a:moveTo>
                        <a:pt x="8870" y="1413"/>
                      </a:moveTo>
                      <a:lnTo>
                        <a:pt x="8875" y="1397"/>
                      </a:lnTo>
                      <a:lnTo>
                        <a:pt x="8893" y="1343"/>
                      </a:lnTo>
                      <a:lnTo>
                        <a:pt x="8964" y="1366"/>
                      </a:lnTo>
                      <a:lnTo>
                        <a:pt x="8946" y="1420"/>
                      </a:lnTo>
                      <a:lnTo>
                        <a:pt x="8940" y="1436"/>
                      </a:lnTo>
                      <a:lnTo>
                        <a:pt x="8870" y="1413"/>
                      </a:lnTo>
                      <a:close/>
                      <a:moveTo>
                        <a:pt x="8899" y="1147"/>
                      </a:moveTo>
                      <a:lnTo>
                        <a:pt x="8888" y="1100"/>
                      </a:lnTo>
                      <a:lnTo>
                        <a:pt x="8865" y="1026"/>
                      </a:lnTo>
                      <a:lnTo>
                        <a:pt x="8838" y="957"/>
                      </a:lnTo>
                      <a:lnTo>
                        <a:pt x="8802" y="894"/>
                      </a:lnTo>
                      <a:lnTo>
                        <a:pt x="8805" y="898"/>
                      </a:lnTo>
                      <a:lnTo>
                        <a:pt x="8797" y="887"/>
                      </a:lnTo>
                      <a:lnTo>
                        <a:pt x="8856" y="842"/>
                      </a:lnTo>
                      <a:lnTo>
                        <a:pt x="8865" y="854"/>
                      </a:lnTo>
                      <a:cubicBezTo>
                        <a:pt x="8866" y="855"/>
                        <a:pt x="8867" y="857"/>
                        <a:pt x="8868" y="858"/>
                      </a:cubicBezTo>
                      <a:lnTo>
                        <a:pt x="8906" y="930"/>
                      </a:lnTo>
                      <a:lnTo>
                        <a:pt x="8937" y="1004"/>
                      </a:lnTo>
                      <a:lnTo>
                        <a:pt x="8960" y="1084"/>
                      </a:lnTo>
                      <a:lnTo>
                        <a:pt x="8971" y="1130"/>
                      </a:lnTo>
                      <a:lnTo>
                        <a:pt x="8899" y="1147"/>
                      </a:lnTo>
                      <a:close/>
                      <a:moveTo>
                        <a:pt x="8647" y="740"/>
                      </a:moveTo>
                      <a:lnTo>
                        <a:pt x="8635" y="732"/>
                      </a:lnTo>
                      <a:lnTo>
                        <a:pt x="8664" y="738"/>
                      </a:lnTo>
                      <a:lnTo>
                        <a:pt x="8612" y="749"/>
                      </a:lnTo>
                      <a:lnTo>
                        <a:pt x="8607" y="751"/>
                      </a:lnTo>
                      <a:lnTo>
                        <a:pt x="8588" y="679"/>
                      </a:lnTo>
                      <a:lnTo>
                        <a:pt x="8596" y="677"/>
                      </a:lnTo>
                      <a:lnTo>
                        <a:pt x="8648" y="665"/>
                      </a:lnTo>
                      <a:cubicBezTo>
                        <a:pt x="8659" y="663"/>
                        <a:pt x="8669" y="665"/>
                        <a:pt x="8678" y="671"/>
                      </a:cubicBezTo>
                      <a:lnTo>
                        <a:pt x="8689" y="679"/>
                      </a:lnTo>
                      <a:lnTo>
                        <a:pt x="8647" y="740"/>
                      </a:lnTo>
                      <a:close/>
                      <a:moveTo>
                        <a:pt x="8375" y="789"/>
                      </a:moveTo>
                      <a:lnTo>
                        <a:pt x="8334" y="784"/>
                      </a:lnTo>
                      <a:lnTo>
                        <a:pt x="8280" y="770"/>
                      </a:lnTo>
                      <a:cubicBezTo>
                        <a:pt x="8271" y="768"/>
                        <a:pt x="8264" y="763"/>
                        <a:pt x="8258" y="755"/>
                      </a:cubicBezTo>
                      <a:lnTo>
                        <a:pt x="8236" y="721"/>
                      </a:lnTo>
                      <a:lnTo>
                        <a:pt x="8215" y="686"/>
                      </a:lnTo>
                      <a:lnTo>
                        <a:pt x="8198" y="650"/>
                      </a:lnTo>
                      <a:lnTo>
                        <a:pt x="8184" y="616"/>
                      </a:lnTo>
                      <a:lnTo>
                        <a:pt x="8164" y="563"/>
                      </a:lnTo>
                      <a:lnTo>
                        <a:pt x="8234" y="538"/>
                      </a:lnTo>
                      <a:lnTo>
                        <a:pt x="8252" y="588"/>
                      </a:lnTo>
                      <a:lnTo>
                        <a:pt x="8265" y="618"/>
                      </a:lnTo>
                      <a:lnTo>
                        <a:pt x="8280" y="648"/>
                      </a:lnTo>
                      <a:lnTo>
                        <a:pt x="8298" y="680"/>
                      </a:lnTo>
                      <a:lnTo>
                        <a:pt x="8320" y="714"/>
                      </a:lnTo>
                      <a:lnTo>
                        <a:pt x="8299" y="699"/>
                      </a:lnTo>
                      <a:lnTo>
                        <a:pt x="8343" y="711"/>
                      </a:lnTo>
                      <a:lnTo>
                        <a:pt x="8383" y="715"/>
                      </a:lnTo>
                      <a:lnTo>
                        <a:pt x="8375" y="789"/>
                      </a:lnTo>
                      <a:close/>
                      <a:moveTo>
                        <a:pt x="8076" y="374"/>
                      </a:moveTo>
                      <a:lnTo>
                        <a:pt x="8072" y="369"/>
                      </a:lnTo>
                      <a:lnTo>
                        <a:pt x="8051" y="347"/>
                      </a:lnTo>
                      <a:lnTo>
                        <a:pt x="8028" y="328"/>
                      </a:lnTo>
                      <a:lnTo>
                        <a:pt x="8075" y="271"/>
                      </a:lnTo>
                      <a:lnTo>
                        <a:pt x="8105" y="296"/>
                      </a:lnTo>
                      <a:lnTo>
                        <a:pt x="8130" y="323"/>
                      </a:lnTo>
                      <a:lnTo>
                        <a:pt x="8134" y="327"/>
                      </a:lnTo>
                      <a:lnTo>
                        <a:pt x="8076" y="374"/>
                      </a:lnTo>
                      <a:close/>
                      <a:moveTo>
                        <a:pt x="7885" y="159"/>
                      </a:moveTo>
                      <a:lnTo>
                        <a:pt x="7882" y="157"/>
                      </a:lnTo>
                      <a:lnTo>
                        <a:pt x="7889" y="161"/>
                      </a:lnTo>
                      <a:lnTo>
                        <a:pt x="7862" y="147"/>
                      </a:lnTo>
                      <a:lnTo>
                        <a:pt x="7873" y="151"/>
                      </a:lnTo>
                      <a:lnTo>
                        <a:pt x="7844" y="145"/>
                      </a:lnTo>
                      <a:lnTo>
                        <a:pt x="7853" y="146"/>
                      </a:lnTo>
                      <a:lnTo>
                        <a:pt x="7827" y="148"/>
                      </a:lnTo>
                      <a:lnTo>
                        <a:pt x="7806" y="153"/>
                      </a:lnTo>
                      <a:lnTo>
                        <a:pt x="7761" y="169"/>
                      </a:lnTo>
                      <a:lnTo>
                        <a:pt x="7715" y="190"/>
                      </a:lnTo>
                      <a:lnTo>
                        <a:pt x="7663" y="211"/>
                      </a:lnTo>
                      <a:lnTo>
                        <a:pt x="7639" y="217"/>
                      </a:lnTo>
                      <a:lnTo>
                        <a:pt x="7621" y="145"/>
                      </a:lnTo>
                      <a:lnTo>
                        <a:pt x="7636" y="141"/>
                      </a:lnTo>
                      <a:lnTo>
                        <a:pt x="7685" y="123"/>
                      </a:lnTo>
                      <a:lnTo>
                        <a:pt x="7736" y="100"/>
                      </a:lnTo>
                      <a:lnTo>
                        <a:pt x="7790" y="80"/>
                      </a:lnTo>
                      <a:lnTo>
                        <a:pt x="7821" y="74"/>
                      </a:lnTo>
                      <a:lnTo>
                        <a:pt x="7848" y="72"/>
                      </a:lnTo>
                      <a:cubicBezTo>
                        <a:pt x="7851" y="72"/>
                        <a:pt x="7854" y="72"/>
                        <a:pt x="7857" y="72"/>
                      </a:cubicBezTo>
                      <a:lnTo>
                        <a:pt x="7886" y="78"/>
                      </a:lnTo>
                      <a:cubicBezTo>
                        <a:pt x="7890" y="79"/>
                        <a:pt x="7893" y="80"/>
                        <a:pt x="7897" y="81"/>
                      </a:cubicBezTo>
                      <a:lnTo>
                        <a:pt x="7924" y="95"/>
                      </a:lnTo>
                      <a:cubicBezTo>
                        <a:pt x="7926" y="97"/>
                        <a:pt x="7928" y="98"/>
                        <a:pt x="7931" y="100"/>
                      </a:cubicBezTo>
                      <a:lnTo>
                        <a:pt x="7934" y="103"/>
                      </a:lnTo>
                      <a:lnTo>
                        <a:pt x="7885" y="159"/>
                      </a:lnTo>
                      <a:close/>
                      <a:moveTo>
                        <a:pt x="7407" y="244"/>
                      </a:moveTo>
                      <a:lnTo>
                        <a:pt x="7334" y="239"/>
                      </a:lnTo>
                      <a:lnTo>
                        <a:pt x="7333" y="239"/>
                      </a:lnTo>
                      <a:lnTo>
                        <a:pt x="7338" y="164"/>
                      </a:lnTo>
                      <a:lnTo>
                        <a:pt x="7339" y="164"/>
                      </a:lnTo>
                      <a:lnTo>
                        <a:pt x="7412" y="169"/>
                      </a:lnTo>
                      <a:lnTo>
                        <a:pt x="7407" y="244"/>
                      </a:lnTo>
                      <a:close/>
                      <a:moveTo>
                        <a:pt x="7109" y="224"/>
                      </a:moveTo>
                      <a:lnTo>
                        <a:pt x="7006" y="213"/>
                      </a:lnTo>
                      <a:lnTo>
                        <a:pt x="6972" y="206"/>
                      </a:lnTo>
                      <a:lnTo>
                        <a:pt x="6938" y="196"/>
                      </a:lnTo>
                      <a:lnTo>
                        <a:pt x="6902" y="185"/>
                      </a:lnTo>
                      <a:lnTo>
                        <a:pt x="6868" y="173"/>
                      </a:lnTo>
                      <a:lnTo>
                        <a:pt x="6838" y="162"/>
                      </a:lnTo>
                      <a:lnTo>
                        <a:pt x="6813" y="152"/>
                      </a:lnTo>
                      <a:lnTo>
                        <a:pt x="6839" y="82"/>
                      </a:lnTo>
                      <a:lnTo>
                        <a:pt x="6841" y="83"/>
                      </a:lnTo>
                      <a:lnTo>
                        <a:pt x="6863" y="92"/>
                      </a:lnTo>
                      <a:lnTo>
                        <a:pt x="6893" y="103"/>
                      </a:lnTo>
                      <a:lnTo>
                        <a:pt x="6925" y="114"/>
                      </a:lnTo>
                      <a:lnTo>
                        <a:pt x="6957" y="125"/>
                      </a:lnTo>
                      <a:lnTo>
                        <a:pt x="6988" y="133"/>
                      </a:lnTo>
                      <a:lnTo>
                        <a:pt x="7014" y="139"/>
                      </a:lnTo>
                      <a:lnTo>
                        <a:pt x="7117" y="150"/>
                      </a:lnTo>
                      <a:lnTo>
                        <a:pt x="7109" y="224"/>
                      </a:lnTo>
                      <a:close/>
                      <a:moveTo>
                        <a:pt x="6610" y="173"/>
                      </a:moveTo>
                      <a:lnTo>
                        <a:pt x="6589" y="174"/>
                      </a:lnTo>
                      <a:lnTo>
                        <a:pt x="6536" y="179"/>
                      </a:lnTo>
                      <a:lnTo>
                        <a:pt x="6529" y="105"/>
                      </a:lnTo>
                      <a:lnTo>
                        <a:pt x="6583" y="100"/>
                      </a:lnTo>
                      <a:lnTo>
                        <a:pt x="6603" y="99"/>
                      </a:lnTo>
                      <a:lnTo>
                        <a:pt x="6610" y="173"/>
                      </a:lnTo>
                      <a:close/>
                      <a:moveTo>
                        <a:pt x="6331" y="231"/>
                      </a:moveTo>
                      <a:lnTo>
                        <a:pt x="6324" y="233"/>
                      </a:lnTo>
                      <a:lnTo>
                        <a:pt x="6304" y="242"/>
                      </a:lnTo>
                      <a:lnTo>
                        <a:pt x="6287" y="250"/>
                      </a:lnTo>
                      <a:lnTo>
                        <a:pt x="6275" y="257"/>
                      </a:lnTo>
                      <a:lnTo>
                        <a:pt x="6279" y="254"/>
                      </a:lnTo>
                      <a:lnTo>
                        <a:pt x="6270" y="261"/>
                      </a:lnTo>
                      <a:lnTo>
                        <a:pt x="6274" y="258"/>
                      </a:lnTo>
                      <a:lnTo>
                        <a:pt x="6267" y="264"/>
                      </a:lnTo>
                      <a:lnTo>
                        <a:pt x="6272" y="258"/>
                      </a:lnTo>
                      <a:lnTo>
                        <a:pt x="6269" y="263"/>
                      </a:lnTo>
                      <a:lnTo>
                        <a:pt x="6274" y="235"/>
                      </a:lnTo>
                      <a:lnTo>
                        <a:pt x="6276" y="244"/>
                      </a:lnTo>
                      <a:lnTo>
                        <a:pt x="6261" y="222"/>
                      </a:lnTo>
                      <a:lnTo>
                        <a:pt x="6272" y="230"/>
                      </a:lnTo>
                      <a:lnTo>
                        <a:pt x="6264" y="225"/>
                      </a:lnTo>
                      <a:lnTo>
                        <a:pt x="6280" y="232"/>
                      </a:lnTo>
                      <a:lnTo>
                        <a:pt x="6297" y="236"/>
                      </a:lnTo>
                      <a:lnTo>
                        <a:pt x="6318" y="242"/>
                      </a:lnTo>
                      <a:lnTo>
                        <a:pt x="6339" y="249"/>
                      </a:lnTo>
                      <a:lnTo>
                        <a:pt x="6360" y="259"/>
                      </a:lnTo>
                      <a:cubicBezTo>
                        <a:pt x="6364" y="261"/>
                        <a:pt x="6368" y="264"/>
                        <a:pt x="6372" y="268"/>
                      </a:cubicBezTo>
                      <a:lnTo>
                        <a:pt x="6380" y="278"/>
                      </a:lnTo>
                      <a:cubicBezTo>
                        <a:pt x="6386" y="285"/>
                        <a:pt x="6389" y="294"/>
                        <a:pt x="6389" y="304"/>
                      </a:cubicBezTo>
                      <a:lnTo>
                        <a:pt x="6389" y="316"/>
                      </a:lnTo>
                      <a:cubicBezTo>
                        <a:pt x="6388" y="322"/>
                        <a:pt x="6387" y="328"/>
                        <a:pt x="6383" y="333"/>
                      </a:cubicBezTo>
                      <a:lnTo>
                        <a:pt x="6379" y="341"/>
                      </a:lnTo>
                      <a:cubicBezTo>
                        <a:pt x="6377" y="343"/>
                        <a:pt x="6375" y="346"/>
                        <a:pt x="6373" y="348"/>
                      </a:cubicBezTo>
                      <a:lnTo>
                        <a:pt x="6365" y="356"/>
                      </a:lnTo>
                      <a:lnTo>
                        <a:pt x="6350" y="368"/>
                      </a:lnTo>
                      <a:lnTo>
                        <a:pt x="6332" y="380"/>
                      </a:lnTo>
                      <a:lnTo>
                        <a:pt x="6327" y="383"/>
                      </a:lnTo>
                      <a:lnTo>
                        <a:pt x="6291" y="318"/>
                      </a:lnTo>
                      <a:lnTo>
                        <a:pt x="6292" y="317"/>
                      </a:lnTo>
                      <a:lnTo>
                        <a:pt x="6305" y="309"/>
                      </a:lnTo>
                      <a:lnTo>
                        <a:pt x="6313" y="303"/>
                      </a:lnTo>
                      <a:lnTo>
                        <a:pt x="6321" y="295"/>
                      </a:lnTo>
                      <a:lnTo>
                        <a:pt x="6315" y="302"/>
                      </a:lnTo>
                      <a:lnTo>
                        <a:pt x="6320" y="295"/>
                      </a:lnTo>
                      <a:lnTo>
                        <a:pt x="6314" y="312"/>
                      </a:lnTo>
                      <a:lnTo>
                        <a:pt x="6315" y="300"/>
                      </a:lnTo>
                      <a:lnTo>
                        <a:pt x="6324" y="326"/>
                      </a:lnTo>
                      <a:lnTo>
                        <a:pt x="6315" y="316"/>
                      </a:lnTo>
                      <a:lnTo>
                        <a:pt x="6327" y="325"/>
                      </a:lnTo>
                      <a:lnTo>
                        <a:pt x="6316" y="320"/>
                      </a:lnTo>
                      <a:lnTo>
                        <a:pt x="6298" y="314"/>
                      </a:lnTo>
                      <a:lnTo>
                        <a:pt x="6277" y="308"/>
                      </a:lnTo>
                      <a:lnTo>
                        <a:pt x="6253" y="301"/>
                      </a:lnTo>
                      <a:lnTo>
                        <a:pt x="6236" y="295"/>
                      </a:lnTo>
                      <a:cubicBezTo>
                        <a:pt x="6234" y="293"/>
                        <a:pt x="6231" y="292"/>
                        <a:pt x="6228" y="290"/>
                      </a:cubicBezTo>
                      <a:lnTo>
                        <a:pt x="6218" y="283"/>
                      </a:lnTo>
                      <a:cubicBezTo>
                        <a:pt x="6210" y="277"/>
                        <a:pt x="6205" y="269"/>
                        <a:pt x="6203" y="261"/>
                      </a:cubicBezTo>
                      <a:lnTo>
                        <a:pt x="6201" y="252"/>
                      </a:lnTo>
                      <a:cubicBezTo>
                        <a:pt x="6199" y="242"/>
                        <a:pt x="6201" y="232"/>
                        <a:pt x="6206" y="224"/>
                      </a:cubicBezTo>
                      <a:lnTo>
                        <a:pt x="6210" y="218"/>
                      </a:lnTo>
                      <a:cubicBezTo>
                        <a:pt x="6211" y="216"/>
                        <a:pt x="6213" y="214"/>
                        <a:pt x="6215" y="212"/>
                      </a:cubicBezTo>
                      <a:lnTo>
                        <a:pt x="6221" y="205"/>
                      </a:lnTo>
                      <a:cubicBezTo>
                        <a:pt x="6223" y="204"/>
                        <a:pt x="6224" y="203"/>
                        <a:pt x="6225" y="202"/>
                      </a:cubicBezTo>
                      <a:lnTo>
                        <a:pt x="6235" y="195"/>
                      </a:lnTo>
                      <a:cubicBezTo>
                        <a:pt x="6236" y="194"/>
                        <a:pt x="6238" y="193"/>
                        <a:pt x="6239" y="192"/>
                      </a:cubicBezTo>
                      <a:lnTo>
                        <a:pt x="6255" y="184"/>
                      </a:lnTo>
                      <a:lnTo>
                        <a:pt x="6273" y="175"/>
                      </a:lnTo>
                      <a:lnTo>
                        <a:pt x="6298" y="164"/>
                      </a:lnTo>
                      <a:lnTo>
                        <a:pt x="6304" y="161"/>
                      </a:lnTo>
                      <a:lnTo>
                        <a:pt x="6331" y="231"/>
                      </a:lnTo>
                      <a:close/>
                      <a:moveTo>
                        <a:pt x="6096" y="436"/>
                      </a:moveTo>
                      <a:lnTo>
                        <a:pt x="6094" y="436"/>
                      </a:lnTo>
                      <a:lnTo>
                        <a:pt x="6037" y="442"/>
                      </a:lnTo>
                      <a:lnTo>
                        <a:pt x="6058" y="432"/>
                      </a:lnTo>
                      <a:lnTo>
                        <a:pt x="6049" y="441"/>
                      </a:lnTo>
                      <a:lnTo>
                        <a:pt x="5999" y="386"/>
                      </a:lnTo>
                      <a:lnTo>
                        <a:pt x="6008" y="378"/>
                      </a:lnTo>
                      <a:cubicBezTo>
                        <a:pt x="6014" y="372"/>
                        <a:pt x="6021" y="369"/>
                        <a:pt x="6029" y="368"/>
                      </a:cubicBezTo>
                      <a:lnTo>
                        <a:pt x="6090" y="362"/>
                      </a:lnTo>
                      <a:lnTo>
                        <a:pt x="6093" y="362"/>
                      </a:lnTo>
                      <a:lnTo>
                        <a:pt x="6096" y="436"/>
                      </a:lnTo>
                      <a:close/>
                      <a:moveTo>
                        <a:pt x="5852" y="571"/>
                      </a:moveTo>
                      <a:lnTo>
                        <a:pt x="5824" y="580"/>
                      </a:lnTo>
                      <a:lnTo>
                        <a:pt x="5784" y="590"/>
                      </a:lnTo>
                      <a:lnTo>
                        <a:pt x="5743" y="596"/>
                      </a:lnTo>
                      <a:lnTo>
                        <a:pt x="5659" y="602"/>
                      </a:lnTo>
                      <a:lnTo>
                        <a:pt x="5612" y="602"/>
                      </a:lnTo>
                      <a:lnTo>
                        <a:pt x="5564" y="603"/>
                      </a:lnTo>
                      <a:lnTo>
                        <a:pt x="5546" y="603"/>
                      </a:lnTo>
                      <a:lnTo>
                        <a:pt x="5546" y="528"/>
                      </a:lnTo>
                      <a:lnTo>
                        <a:pt x="5563" y="528"/>
                      </a:lnTo>
                      <a:lnTo>
                        <a:pt x="5612" y="528"/>
                      </a:lnTo>
                      <a:lnTo>
                        <a:pt x="5654" y="527"/>
                      </a:lnTo>
                      <a:lnTo>
                        <a:pt x="5733" y="522"/>
                      </a:lnTo>
                      <a:lnTo>
                        <a:pt x="5768" y="517"/>
                      </a:lnTo>
                      <a:lnTo>
                        <a:pt x="5801" y="510"/>
                      </a:lnTo>
                      <a:lnTo>
                        <a:pt x="5828" y="501"/>
                      </a:lnTo>
                      <a:lnTo>
                        <a:pt x="5852" y="571"/>
                      </a:lnTo>
                      <a:close/>
                      <a:moveTo>
                        <a:pt x="5343" y="605"/>
                      </a:moveTo>
                      <a:lnTo>
                        <a:pt x="5297" y="633"/>
                      </a:lnTo>
                      <a:lnTo>
                        <a:pt x="5276" y="644"/>
                      </a:lnTo>
                      <a:lnTo>
                        <a:pt x="5243" y="577"/>
                      </a:lnTo>
                      <a:lnTo>
                        <a:pt x="5258" y="570"/>
                      </a:lnTo>
                      <a:lnTo>
                        <a:pt x="5304" y="542"/>
                      </a:lnTo>
                      <a:lnTo>
                        <a:pt x="5343" y="605"/>
                      </a:lnTo>
                      <a:close/>
                      <a:moveTo>
                        <a:pt x="5051" y="712"/>
                      </a:moveTo>
                      <a:lnTo>
                        <a:pt x="5019" y="715"/>
                      </a:lnTo>
                      <a:lnTo>
                        <a:pt x="4960" y="718"/>
                      </a:lnTo>
                      <a:lnTo>
                        <a:pt x="4902" y="716"/>
                      </a:lnTo>
                      <a:lnTo>
                        <a:pt x="4844" y="710"/>
                      </a:lnTo>
                      <a:lnTo>
                        <a:pt x="4786" y="701"/>
                      </a:lnTo>
                      <a:lnTo>
                        <a:pt x="4743" y="691"/>
                      </a:lnTo>
                      <a:lnTo>
                        <a:pt x="4761" y="618"/>
                      </a:lnTo>
                      <a:lnTo>
                        <a:pt x="4798" y="627"/>
                      </a:lnTo>
                      <a:lnTo>
                        <a:pt x="4851" y="636"/>
                      </a:lnTo>
                      <a:lnTo>
                        <a:pt x="4904" y="642"/>
                      </a:lnTo>
                      <a:lnTo>
                        <a:pt x="4958" y="643"/>
                      </a:lnTo>
                      <a:lnTo>
                        <a:pt x="5010" y="642"/>
                      </a:lnTo>
                      <a:lnTo>
                        <a:pt x="5042" y="638"/>
                      </a:lnTo>
                      <a:lnTo>
                        <a:pt x="5051" y="712"/>
                      </a:lnTo>
                      <a:close/>
                      <a:moveTo>
                        <a:pt x="4527" y="605"/>
                      </a:moveTo>
                      <a:lnTo>
                        <a:pt x="4466" y="571"/>
                      </a:lnTo>
                      <a:cubicBezTo>
                        <a:pt x="4462" y="568"/>
                        <a:pt x="4458" y="565"/>
                        <a:pt x="4455" y="561"/>
                      </a:cubicBezTo>
                      <a:lnTo>
                        <a:pt x="4452" y="557"/>
                      </a:lnTo>
                      <a:lnTo>
                        <a:pt x="4512" y="513"/>
                      </a:lnTo>
                      <a:lnTo>
                        <a:pt x="4514" y="516"/>
                      </a:lnTo>
                      <a:lnTo>
                        <a:pt x="4503" y="506"/>
                      </a:lnTo>
                      <a:lnTo>
                        <a:pt x="4564" y="540"/>
                      </a:lnTo>
                      <a:lnTo>
                        <a:pt x="4527" y="605"/>
                      </a:lnTo>
                      <a:close/>
                      <a:moveTo>
                        <a:pt x="4317" y="474"/>
                      </a:moveTo>
                      <a:lnTo>
                        <a:pt x="4313" y="476"/>
                      </a:lnTo>
                      <a:lnTo>
                        <a:pt x="4298" y="484"/>
                      </a:lnTo>
                      <a:lnTo>
                        <a:pt x="4282" y="496"/>
                      </a:lnTo>
                      <a:lnTo>
                        <a:pt x="4263" y="512"/>
                      </a:lnTo>
                      <a:lnTo>
                        <a:pt x="4221" y="552"/>
                      </a:lnTo>
                      <a:lnTo>
                        <a:pt x="4174" y="598"/>
                      </a:lnTo>
                      <a:cubicBezTo>
                        <a:pt x="4166" y="606"/>
                        <a:pt x="4156" y="610"/>
                        <a:pt x="4145" y="609"/>
                      </a:cubicBezTo>
                      <a:lnTo>
                        <a:pt x="4110" y="606"/>
                      </a:lnTo>
                      <a:lnTo>
                        <a:pt x="4077" y="606"/>
                      </a:lnTo>
                      <a:lnTo>
                        <a:pt x="4057" y="606"/>
                      </a:lnTo>
                      <a:lnTo>
                        <a:pt x="4056" y="532"/>
                      </a:lnTo>
                      <a:lnTo>
                        <a:pt x="4078" y="531"/>
                      </a:lnTo>
                      <a:lnTo>
                        <a:pt x="4117" y="532"/>
                      </a:lnTo>
                      <a:lnTo>
                        <a:pt x="4151" y="535"/>
                      </a:lnTo>
                      <a:lnTo>
                        <a:pt x="4122" y="546"/>
                      </a:lnTo>
                      <a:lnTo>
                        <a:pt x="4170" y="497"/>
                      </a:lnTo>
                      <a:lnTo>
                        <a:pt x="4216" y="455"/>
                      </a:lnTo>
                      <a:lnTo>
                        <a:pt x="4238" y="437"/>
                      </a:lnTo>
                      <a:lnTo>
                        <a:pt x="4261" y="420"/>
                      </a:lnTo>
                      <a:lnTo>
                        <a:pt x="4285" y="406"/>
                      </a:lnTo>
                      <a:lnTo>
                        <a:pt x="4290" y="405"/>
                      </a:lnTo>
                      <a:lnTo>
                        <a:pt x="4317" y="474"/>
                      </a:lnTo>
                      <a:close/>
                      <a:moveTo>
                        <a:pt x="3822" y="520"/>
                      </a:moveTo>
                      <a:lnTo>
                        <a:pt x="3817" y="509"/>
                      </a:lnTo>
                      <a:cubicBezTo>
                        <a:pt x="3816" y="506"/>
                        <a:pt x="3815" y="504"/>
                        <a:pt x="3815" y="501"/>
                      </a:cubicBezTo>
                      <a:lnTo>
                        <a:pt x="3810" y="473"/>
                      </a:lnTo>
                      <a:lnTo>
                        <a:pt x="3808" y="439"/>
                      </a:lnTo>
                      <a:lnTo>
                        <a:pt x="3808" y="436"/>
                      </a:lnTo>
                      <a:lnTo>
                        <a:pt x="3882" y="431"/>
                      </a:lnTo>
                      <a:lnTo>
                        <a:pt x="3882" y="434"/>
                      </a:lnTo>
                      <a:lnTo>
                        <a:pt x="3884" y="461"/>
                      </a:lnTo>
                      <a:lnTo>
                        <a:pt x="3888" y="489"/>
                      </a:lnTo>
                      <a:lnTo>
                        <a:pt x="3886" y="481"/>
                      </a:lnTo>
                      <a:lnTo>
                        <a:pt x="3890" y="492"/>
                      </a:lnTo>
                      <a:lnTo>
                        <a:pt x="3822" y="520"/>
                      </a:lnTo>
                      <a:close/>
                      <a:moveTo>
                        <a:pt x="3690" y="309"/>
                      </a:moveTo>
                      <a:lnTo>
                        <a:pt x="3689" y="308"/>
                      </a:lnTo>
                      <a:cubicBezTo>
                        <a:pt x="3684" y="304"/>
                        <a:pt x="3679" y="300"/>
                        <a:pt x="3676" y="295"/>
                      </a:cubicBezTo>
                      <a:lnTo>
                        <a:pt x="3661" y="269"/>
                      </a:lnTo>
                      <a:lnTo>
                        <a:pt x="3646" y="240"/>
                      </a:lnTo>
                      <a:lnTo>
                        <a:pt x="3632" y="217"/>
                      </a:lnTo>
                      <a:lnTo>
                        <a:pt x="3636" y="222"/>
                      </a:lnTo>
                      <a:lnTo>
                        <a:pt x="3617" y="201"/>
                      </a:lnTo>
                      <a:lnTo>
                        <a:pt x="3626" y="208"/>
                      </a:lnTo>
                      <a:lnTo>
                        <a:pt x="3620" y="205"/>
                      </a:lnTo>
                      <a:lnTo>
                        <a:pt x="3625" y="207"/>
                      </a:lnTo>
                      <a:lnTo>
                        <a:pt x="3615" y="203"/>
                      </a:lnTo>
                      <a:lnTo>
                        <a:pt x="3603" y="199"/>
                      </a:lnTo>
                      <a:lnTo>
                        <a:pt x="3588" y="194"/>
                      </a:lnTo>
                      <a:lnTo>
                        <a:pt x="3552" y="184"/>
                      </a:lnTo>
                      <a:lnTo>
                        <a:pt x="3510" y="173"/>
                      </a:lnTo>
                      <a:lnTo>
                        <a:pt x="3470" y="164"/>
                      </a:lnTo>
                      <a:lnTo>
                        <a:pt x="3467" y="163"/>
                      </a:lnTo>
                      <a:lnTo>
                        <a:pt x="3484" y="91"/>
                      </a:lnTo>
                      <a:lnTo>
                        <a:pt x="3488" y="91"/>
                      </a:lnTo>
                      <a:lnTo>
                        <a:pt x="3529" y="102"/>
                      </a:lnTo>
                      <a:lnTo>
                        <a:pt x="3571" y="113"/>
                      </a:lnTo>
                      <a:lnTo>
                        <a:pt x="3611" y="124"/>
                      </a:lnTo>
                      <a:lnTo>
                        <a:pt x="3627" y="129"/>
                      </a:lnTo>
                      <a:lnTo>
                        <a:pt x="3642" y="134"/>
                      </a:lnTo>
                      <a:lnTo>
                        <a:pt x="3652" y="138"/>
                      </a:lnTo>
                      <a:cubicBezTo>
                        <a:pt x="3654" y="139"/>
                        <a:pt x="3656" y="139"/>
                        <a:pt x="3657" y="140"/>
                      </a:cubicBezTo>
                      <a:lnTo>
                        <a:pt x="3663" y="144"/>
                      </a:lnTo>
                      <a:cubicBezTo>
                        <a:pt x="3666" y="146"/>
                        <a:pt x="3669" y="148"/>
                        <a:pt x="3672" y="151"/>
                      </a:cubicBezTo>
                      <a:lnTo>
                        <a:pt x="3691" y="173"/>
                      </a:lnTo>
                      <a:cubicBezTo>
                        <a:pt x="3693" y="174"/>
                        <a:pt x="3694" y="176"/>
                        <a:pt x="3696" y="178"/>
                      </a:cubicBezTo>
                      <a:lnTo>
                        <a:pt x="3712" y="206"/>
                      </a:lnTo>
                      <a:lnTo>
                        <a:pt x="3726" y="231"/>
                      </a:lnTo>
                      <a:lnTo>
                        <a:pt x="3741" y="257"/>
                      </a:lnTo>
                      <a:lnTo>
                        <a:pt x="3728" y="244"/>
                      </a:lnTo>
                      <a:lnTo>
                        <a:pt x="3729" y="245"/>
                      </a:lnTo>
                      <a:lnTo>
                        <a:pt x="3690" y="309"/>
                      </a:lnTo>
                      <a:close/>
                      <a:moveTo>
                        <a:pt x="3251" y="97"/>
                      </a:moveTo>
                      <a:lnTo>
                        <a:pt x="3193" y="78"/>
                      </a:lnTo>
                      <a:lnTo>
                        <a:pt x="3182" y="74"/>
                      </a:lnTo>
                      <a:lnTo>
                        <a:pt x="3202" y="3"/>
                      </a:lnTo>
                      <a:lnTo>
                        <a:pt x="3217" y="7"/>
                      </a:lnTo>
                      <a:lnTo>
                        <a:pt x="3274" y="26"/>
                      </a:lnTo>
                      <a:lnTo>
                        <a:pt x="3251" y="97"/>
                      </a:lnTo>
                      <a:close/>
                      <a:moveTo>
                        <a:pt x="2983" y="73"/>
                      </a:moveTo>
                      <a:lnTo>
                        <a:pt x="2979" y="74"/>
                      </a:lnTo>
                      <a:lnTo>
                        <a:pt x="2945" y="82"/>
                      </a:lnTo>
                      <a:lnTo>
                        <a:pt x="2882" y="99"/>
                      </a:lnTo>
                      <a:lnTo>
                        <a:pt x="2823" y="117"/>
                      </a:lnTo>
                      <a:lnTo>
                        <a:pt x="2761" y="134"/>
                      </a:lnTo>
                      <a:lnTo>
                        <a:pt x="2727" y="142"/>
                      </a:lnTo>
                      <a:lnTo>
                        <a:pt x="2696" y="149"/>
                      </a:lnTo>
                      <a:lnTo>
                        <a:pt x="2679" y="77"/>
                      </a:lnTo>
                      <a:lnTo>
                        <a:pt x="2710" y="70"/>
                      </a:lnTo>
                      <a:lnTo>
                        <a:pt x="2741" y="62"/>
                      </a:lnTo>
                      <a:lnTo>
                        <a:pt x="2802" y="45"/>
                      </a:lnTo>
                      <a:lnTo>
                        <a:pt x="2862" y="28"/>
                      </a:lnTo>
                      <a:lnTo>
                        <a:pt x="2927" y="10"/>
                      </a:lnTo>
                      <a:lnTo>
                        <a:pt x="2964" y="1"/>
                      </a:lnTo>
                      <a:lnTo>
                        <a:pt x="2967" y="0"/>
                      </a:lnTo>
                      <a:lnTo>
                        <a:pt x="2983" y="73"/>
                      </a:lnTo>
                      <a:close/>
                      <a:moveTo>
                        <a:pt x="2483" y="188"/>
                      </a:moveTo>
                      <a:lnTo>
                        <a:pt x="2462" y="197"/>
                      </a:lnTo>
                      <a:lnTo>
                        <a:pt x="2436" y="206"/>
                      </a:lnTo>
                      <a:lnTo>
                        <a:pt x="2407" y="212"/>
                      </a:lnTo>
                      <a:lnTo>
                        <a:pt x="2402" y="213"/>
                      </a:lnTo>
                      <a:lnTo>
                        <a:pt x="2391" y="140"/>
                      </a:lnTo>
                      <a:lnTo>
                        <a:pt x="2412" y="135"/>
                      </a:lnTo>
                      <a:lnTo>
                        <a:pt x="2434" y="128"/>
                      </a:lnTo>
                      <a:lnTo>
                        <a:pt x="2455" y="119"/>
                      </a:lnTo>
                      <a:lnTo>
                        <a:pt x="2483" y="188"/>
                      </a:lnTo>
                      <a:close/>
                      <a:moveTo>
                        <a:pt x="2179" y="229"/>
                      </a:moveTo>
                      <a:lnTo>
                        <a:pt x="2121" y="233"/>
                      </a:lnTo>
                      <a:lnTo>
                        <a:pt x="2077" y="238"/>
                      </a:lnTo>
                      <a:lnTo>
                        <a:pt x="2034" y="246"/>
                      </a:lnTo>
                      <a:lnTo>
                        <a:pt x="2031" y="247"/>
                      </a:lnTo>
                      <a:lnTo>
                        <a:pt x="2021" y="251"/>
                      </a:lnTo>
                      <a:lnTo>
                        <a:pt x="1991" y="264"/>
                      </a:lnTo>
                      <a:lnTo>
                        <a:pt x="1951" y="282"/>
                      </a:lnTo>
                      <a:lnTo>
                        <a:pt x="1908" y="302"/>
                      </a:lnTo>
                      <a:lnTo>
                        <a:pt x="1877" y="234"/>
                      </a:lnTo>
                      <a:lnTo>
                        <a:pt x="1921" y="214"/>
                      </a:lnTo>
                      <a:lnTo>
                        <a:pt x="1961" y="196"/>
                      </a:lnTo>
                      <a:lnTo>
                        <a:pt x="1994" y="181"/>
                      </a:lnTo>
                      <a:lnTo>
                        <a:pt x="2008" y="176"/>
                      </a:lnTo>
                      <a:lnTo>
                        <a:pt x="2021" y="172"/>
                      </a:lnTo>
                      <a:lnTo>
                        <a:pt x="2068" y="164"/>
                      </a:lnTo>
                      <a:lnTo>
                        <a:pt x="2116" y="158"/>
                      </a:lnTo>
                      <a:lnTo>
                        <a:pt x="2174" y="155"/>
                      </a:lnTo>
                      <a:lnTo>
                        <a:pt x="2179" y="229"/>
                      </a:lnTo>
                      <a:close/>
                      <a:moveTo>
                        <a:pt x="1732" y="394"/>
                      </a:moveTo>
                      <a:lnTo>
                        <a:pt x="1721" y="409"/>
                      </a:lnTo>
                      <a:lnTo>
                        <a:pt x="1694" y="447"/>
                      </a:lnTo>
                      <a:lnTo>
                        <a:pt x="1691" y="453"/>
                      </a:lnTo>
                      <a:lnTo>
                        <a:pt x="1628" y="413"/>
                      </a:lnTo>
                      <a:lnTo>
                        <a:pt x="1634" y="404"/>
                      </a:lnTo>
                      <a:lnTo>
                        <a:pt x="1661" y="365"/>
                      </a:lnTo>
                      <a:lnTo>
                        <a:pt x="1671" y="350"/>
                      </a:lnTo>
                      <a:lnTo>
                        <a:pt x="1732" y="394"/>
                      </a:lnTo>
                      <a:close/>
                      <a:moveTo>
                        <a:pt x="1720" y="615"/>
                      </a:moveTo>
                      <a:lnTo>
                        <a:pt x="1722" y="618"/>
                      </a:lnTo>
                      <a:cubicBezTo>
                        <a:pt x="1725" y="622"/>
                        <a:pt x="1726" y="626"/>
                        <a:pt x="1727" y="631"/>
                      </a:cubicBezTo>
                      <a:lnTo>
                        <a:pt x="1734" y="664"/>
                      </a:lnTo>
                      <a:lnTo>
                        <a:pt x="1741" y="693"/>
                      </a:lnTo>
                      <a:lnTo>
                        <a:pt x="1748" y="718"/>
                      </a:lnTo>
                      <a:lnTo>
                        <a:pt x="1755" y="740"/>
                      </a:lnTo>
                      <a:lnTo>
                        <a:pt x="1770" y="774"/>
                      </a:lnTo>
                      <a:lnTo>
                        <a:pt x="1766" y="767"/>
                      </a:lnTo>
                      <a:lnTo>
                        <a:pt x="1787" y="797"/>
                      </a:lnTo>
                      <a:lnTo>
                        <a:pt x="1781" y="790"/>
                      </a:lnTo>
                      <a:lnTo>
                        <a:pt x="1809" y="814"/>
                      </a:lnTo>
                      <a:lnTo>
                        <a:pt x="1803" y="809"/>
                      </a:lnTo>
                      <a:lnTo>
                        <a:pt x="1839" y="829"/>
                      </a:lnTo>
                      <a:lnTo>
                        <a:pt x="1856" y="837"/>
                      </a:lnTo>
                      <a:lnTo>
                        <a:pt x="1826" y="905"/>
                      </a:lnTo>
                      <a:lnTo>
                        <a:pt x="1802" y="894"/>
                      </a:lnTo>
                      <a:lnTo>
                        <a:pt x="1766" y="874"/>
                      </a:lnTo>
                      <a:cubicBezTo>
                        <a:pt x="1764" y="873"/>
                        <a:pt x="1762" y="872"/>
                        <a:pt x="1760" y="870"/>
                      </a:cubicBezTo>
                      <a:lnTo>
                        <a:pt x="1733" y="847"/>
                      </a:lnTo>
                      <a:cubicBezTo>
                        <a:pt x="1731" y="845"/>
                        <a:pt x="1728" y="842"/>
                        <a:pt x="1727" y="840"/>
                      </a:cubicBezTo>
                      <a:lnTo>
                        <a:pt x="1706" y="811"/>
                      </a:lnTo>
                      <a:cubicBezTo>
                        <a:pt x="1704" y="808"/>
                        <a:pt x="1703" y="806"/>
                        <a:pt x="1702" y="804"/>
                      </a:cubicBezTo>
                      <a:lnTo>
                        <a:pt x="1683" y="761"/>
                      </a:lnTo>
                      <a:lnTo>
                        <a:pt x="1676" y="737"/>
                      </a:lnTo>
                      <a:lnTo>
                        <a:pt x="1669" y="710"/>
                      </a:lnTo>
                      <a:lnTo>
                        <a:pt x="1662" y="680"/>
                      </a:lnTo>
                      <a:lnTo>
                        <a:pt x="1655" y="646"/>
                      </a:lnTo>
                      <a:lnTo>
                        <a:pt x="1660" y="659"/>
                      </a:lnTo>
                      <a:lnTo>
                        <a:pt x="1658" y="655"/>
                      </a:lnTo>
                      <a:lnTo>
                        <a:pt x="1720" y="615"/>
                      </a:lnTo>
                      <a:close/>
                      <a:moveTo>
                        <a:pt x="2032" y="991"/>
                      </a:moveTo>
                      <a:lnTo>
                        <a:pt x="2065" y="1043"/>
                      </a:lnTo>
                      <a:lnTo>
                        <a:pt x="2071" y="1053"/>
                      </a:lnTo>
                      <a:lnTo>
                        <a:pt x="2010" y="1095"/>
                      </a:lnTo>
                      <a:lnTo>
                        <a:pt x="2002" y="1083"/>
                      </a:lnTo>
                      <a:lnTo>
                        <a:pt x="1969" y="1031"/>
                      </a:lnTo>
                      <a:lnTo>
                        <a:pt x="2032" y="991"/>
                      </a:lnTo>
                      <a:close/>
                      <a:moveTo>
                        <a:pt x="2216" y="1200"/>
                      </a:moveTo>
                      <a:lnTo>
                        <a:pt x="2221" y="1204"/>
                      </a:lnTo>
                      <a:lnTo>
                        <a:pt x="2216" y="1201"/>
                      </a:lnTo>
                      <a:lnTo>
                        <a:pt x="2246" y="1215"/>
                      </a:lnTo>
                      <a:lnTo>
                        <a:pt x="2275" y="1225"/>
                      </a:lnTo>
                      <a:cubicBezTo>
                        <a:pt x="2291" y="1231"/>
                        <a:pt x="2301" y="1246"/>
                        <a:pt x="2300" y="1263"/>
                      </a:cubicBezTo>
                      <a:lnTo>
                        <a:pt x="2294" y="1332"/>
                      </a:lnTo>
                      <a:lnTo>
                        <a:pt x="2291" y="1401"/>
                      </a:lnTo>
                      <a:lnTo>
                        <a:pt x="2287" y="1471"/>
                      </a:lnTo>
                      <a:lnTo>
                        <a:pt x="2285" y="1488"/>
                      </a:lnTo>
                      <a:lnTo>
                        <a:pt x="2211" y="1479"/>
                      </a:lnTo>
                      <a:lnTo>
                        <a:pt x="2213" y="1467"/>
                      </a:lnTo>
                      <a:lnTo>
                        <a:pt x="2217" y="1398"/>
                      </a:lnTo>
                      <a:lnTo>
                        <a:pt x="2220" y="1326"/>
                      </a:lnTo>
                      <a:lnTo>
                        <a:pt x="2225" y="1257"/>
                      </a:lnTo>
                      <a:lnTo>
                        <a:pt x="2250" y="1295"/>
                      </a:lnTo>
                      <a:lnTo>
                        <a:pt x="2215" y="1282"/>
                      </a:lnTo>
                      <a:lnTo>
                        <a:pt x="2186" y="1269"/>
                      </a:lnTo>
                      <a:cubicBezTo>
                        <a:pt x="2184" y="1268"/>
                        <a:pt x="2182" y="1267"/>
                        <a:pt x="2181" y="1266"/>
                      </a:cubicBezTo>
                      <a:lnTo>
                        <a:pt x="2175" y="1262"/>
                      </a:lnTo>
                      <a:lnTo>
                        <a:pt x="2216" y="1200"/>
                      </a:lnTo>
                      <a:close/>
                      <a:moveTo>
                        <a:pt x="2190" y="1712"/>
                      </a:moveTo>
                      <a:lnTo>
                        <a:pt x="2180" y="1721"/>
                      </a:lnTo>
                      <a:cubicBezTo>
                        <a:pt x="2179" y="1722"/>
                        <a:pt x="2177" y="1723"/>
                        <a:pt x="2176" y="1724"/>
                      </a:cubicBezTo>
                      <a:lnTo>
                        <a:pt x="2148" y="1741"/>
                      </a:lnTo>
                      <a:cubicBezTo>
                        <a:pt x="2146" y="1742"/>
                        <a:pt x="2145" y="1743"/>
                        <a:pt x="2143" y="1744"/>
                      </a:cubicBezTo>
                      <a:lnTo>
                        <a:pt x="2116" y="1755"/>
                      </a:lnTo>
                      <a:lnTo>
                        <a:pt x="2087" y="1686"/>
                      </a:lnTo>
                      <a:lnTo>
                        <a:pt x="2114" y="1675"/>
                      </a:lnTo>
                      <a:lnTo>
                        <a:pt x="2109" y="1678"/>
                      </a:lnTo>
                      <a:lnTo>
                        <a:pt x="2136" y="1661"/>
                      </a:lnTo>
                      <a:lnTo>
                        <a:pt x="2132" y="1664"/>
                      </a:lnTo>
                      <a:lnTo>
                        <a:pt x="2141" y="1656"/>
                      </a:lnTo>
                      <a:lnTo>
                        <a:pt x="2190" y="1712"/>
                      </a:lnTo>
                      <a:close/>
                      <a:moveTo>
                        <a:pt x="1980" y="1903"/>
                      </a:moveTo>
                      <a:lnTo>
                        <a:pt x="1937" y="1966"/>
                      </a:lnTo>
                      <a:lnTo>
                        <a:pt x="1917" y="1995"/>
                      </a:lnTo>
                      <a:lnTo>
                        <a:pt x="1902" y="2018"/>
                      </a:lnTo>
                      <a:lnTo>
                        <a:pt x="1892" y="2033"/>
                      </a:lnTo>
                      <a:lnTo>
                        <a:pt x="1889" y="2039"/>
                      </a:lnTo>
                      <a:lnTo>
                        <a:pt x="1888" y="2040"/>
                      </a:lnTo>
                      <a:lnTo>
                        <a:pt x="1893" y="2027"/>
                      </a:lnTo>
                      <a:lnTo>
                        <a:pt x="1886" y="2061"/>
                      </a:lnTo>
                      <a:lnTo>
                        <a:pt x="1882" y="2093"/>
                      </a:lnTo>
                      <a:lnTo>
                        <a:pt x="1882" y="2150"/>
                      </a:lnTo>
                      <a:lnTo>
                        <a:pt x="1808" y="2149"/>
                      </a:lnTo>
                      <a:lnTo>
                        <a:pt x="1809" y="2084"/>
                      </a:lnTo>
                      <a:lnTo>
                        <a:pt x="1813" y="2045"/>
                      </a:lnTo>
                      <a:lnTo>
                        <a:pt x="1821" y="2011"/>
                      </a:lnTo>
                      <a:cubicBezTo>
                        <a:pt x="1822" y="2007"/>
                        <a:pt x="1824" y="2003"/>
                        <a:pt x="1826" y="1999"/>
                      </a:cubicBezTo>
                      <a:lnTo>
                        <a:pt x="1827" y="1997"/>
                      </a:lnTo>
                      <a:lnTo>
                        <a:pt x="1829" y="1994"/>
                      </a:lnTo>
                      <a:lnTo>
                        <a:pt x="1840" y="1977"/>
                      </a:lnTo>
                      <a:lnTo>
                        <a:pt x="1856" y="1953"/>
                      </a:lnTo>
                      <a:lnTo>
                        <a:pt x="1875" y="1924"/>
                      </a:lnTo>
                      <a:lnTo>
                        <a:pt x="1919" y="1861"/>
                      </a:lnTo>
                      <a:lnTo>
                        <a:pt x="1980" y="1903"/>
                      </a:lnTo>
                      <a:close/>
                      <a:moveTo>
                        <a:pt x="1824" y="2394"/>
                      </a:moveTo>
                      <a:lnTo>
                        <a:pt x="1807" y="2400"/>
                      </a:lnTo>
                      <a:cubicBezTo>
                        <a:pt x="1804" y="2401"/>
                        <a:pt x="1800" y="2402"/>
                        <a:pt x="1797" y="2402"/>
                      </a:cubicBezTo>
                      <a:lnTo>
                        <a:pt x="1769" y="2403"/>
                      </a:lnTo>
                      <a:cubicBezTo>
                        <a:pt x="1767" y="2403"/>
                        <a:pt x="1765" y="2403"/>
                        <a:pt x="1763" y="2403"/>
                      </a:cubicBezTo>
                      <a:lnTo>
                        <a:pt x="1734" y="2399"/>
                      </a:lnTo>
                      <a:lnTo>
                        <a:pt x="1744" y="2325"/>
                      </a:lnTo>
                      <a:lnTo>
                        <a:pt x="1773" y="2329"/>
                      </a:lnTo>
                      <a:lnTo>
                        <a:pt x="1767" y="2329"/>
                      </a:lnTo>
                      <a:lnTo>
                        <a:pt x="1794" y="2328"/>
                      </a:lnTo>
                      <a:lnTo>
                        <a:pt x="1783" y="2330"/>
                      </a:lnTo>
                      <a:lnTo>
                        <a:pt x="1800" y="2324"/>
                      </a:lnTo>
                      <a:lnTo>
                        <a:pt x="1824" y="2394"/>
                      </a:lnTo>
                      <a:close/>
                      <a:moveTo>
                        <a:pt x="1569" y="2257"/>
                      </a:moveTo>
                      <a:lnTo>
                        <a:pt x="1548" y="2251"/>
                      </a:lnTo>
                      <a:lnTo>
                        <a:pt x="1559" y="2252"/>
                      </a:lnTo>
                      <a:lnTo>
                        <a:pt x="1525" y="2253"/>
                      </a:lnTo>
                      <a:lnTo>
                        <a:pt x="1531" y="2252"/>
                      </a:lnTo>
                      <a:lnTo>
                        <a:pt x="1501" y="2257"/>
                      </a:lnTo>
                      <a:lnTo>
                        <a:pt x="1472" y="2265"/>
                      </a:lnTo>
                      <a:lnTo>
                        <a:pt x="1439" y="2275"/>
                      </a:lnTo>
                      <a:lnTo>
                        <a:pt x="1408" y="2287"/>
                      </a:lnTo>
                      <a:lnTo>
                        <a:pt x="1378" y="2298"/>
                      </a:lnTo>
                      <a:lnTo>
                        <a:pt x="1355" y="2307"/>
                      </a:lnTo>
                      <a:lnTo>
                        <a:pt x="1340" y="2314"/>
                      </a:lnTo>
                      <a:lnTo>
                        <a:pt x="1336" y="2315"/>
                      </a:lnTo>
                      <a:lnTo>
                        <a:pt x="1331" y="2317"/>
                      </a:lnTo>
                      <a:lnTo>
                        <a:pt x="1350" y="2303"/>
                      </a:lnTo>
                      <a:lnTo>
                        <a:pt x="1335" y="2324"/>
                      </a:lnTo>
                      <a:lnTo>
                        <a:pt x="1274" y="2282"/>
                      </a:lnTo>
                      <a:lnTo>
                        <a:pt x="1289" y="2261"/>
                      </a:lnTo>
                      <a:cubicBezTo>
                        <a:pt x="1294" y="2254"/>
                        <a:pt x="1300" y="2249"/>
                        <a:pt x="1308" y="2247"/>
                      </a:cubicBezTo>
                      <a:lnTo>
                        <a:pt x="1306" y="2248"/>
                      </a:lnTo>
                      <a:lnTo>
                        <a:pt x="1311" y="2245"/>
                      </a:lnTo>
                      <a:lnTo>
                        <a:pt x="1328" y="2238"/>
                      </a:lnTo>
                      <a:lnTo>
                        <a:pt x="1352" y="2228"/>
                      </a:lnTo>
                      <a:lnTo>
                        <a:pt x="1382" y="2217"/>
                      </a:lnTo>
                      <a:lnTo>
                        <a:pt x="1417" y="2204"/>
                      </a:lnTo>
                      <a:lnTo>
                        <a:pt x="1452" y="2194"/>
                      </a:lnTo>
                      <a:lnTo>
                        <a:pt x="1489" y="2184"/>
                      </a:lnTo>
                      <a:lnTo>
                        <a:pt x="1518" y="2179"/>
                      </a:lnTo>
                      <a:cubicBezTo>
                        <a:pt x="1520" y="2179"/>
                        <a:pt x="1522" y="2178"/>
                        <a:pt x="1524" y="2178"/>
                      </a:cubicBezTo>
                      <a:lnTo>
                        <a:pt x="1557" y="2178"/>
                      </a:lnTo>
                      <a:cubicBezTo>
                        <a:pt x="1561" y="2178"/>
                        <a:pt x="1565" y="2178"/>
                        <a:pt x="1568" y="2179"/>
                      </a:cubicBezTo>
                      <a:lnTo>
                        <a:pt x="1590" y="2185"/>
                      </a:lnTo>
                      <a:lnTo>
                        <a:pt x="1569" y="2257"/>
                      </a:lnTo>
                      <a:close/>
                      <a:moveTo>
                        <a:pt x="1173" y="2497"/>
                      </a:moveTo>
                      <a:lnTo>
                        <a:pt x="1161" y="2504"/>
                      </a:lnTo>
                      <a:cubicBezTo>
                        <a:pt x="1159" y="2505"/>
                        <a:pt x="1157" y="2506"/>
                        <a:pt x="1154" y="2507"/>
                      </a:cubicBezTo>
                      <a:lnTo>
                        <a:pt x="1126" y="2516"/>
                      </a:lnTo>
                      <a:cubicBezTo>
                        <a:pt x="1125" y="2516"/>
                        <a:pt x="1123" y="2517"/>
                        <a:pt x="1121" y="2517"/>
                      </a:cubicBezTo>
                      <a:lnTo>
                        <a:pt x="1091" y="2522"/>
                      </a:lnTo>
                      <a:lnTo>
                        <a:pt x="1085" y="2523"/>
                      </a:lnTo>
                      <a:lnTo>
                        <a:pt x="1079" y="2449"/>
                      </a:lnTo>
                      <a:lnTo>
                        <a:pt x="1109" y="2444"/>
                      </a:lnTo>
                      <a:lnTo>
                        <a:pt x="1104" y="2445"/>
                      </a:lnTo>
                      <a:lnTo>
                        <a:pt x="1132" y="2436"/>
                      </a:lnTo>
                      <a:lnTo>
                        <a:pt x="1125" y="2439"/>
                      </a:lnTo>
                      <a:lnTo>
                        <a:pt x="1137" y="2432"/>
                      </a:lnTo>
                      <a:lnTo>
                        <a:pt x="1173" y="2497"/>
                      </a:lnTo>
                      <a:close/>
                      <a:moveTo>
                        <a:pt x="858" y="2502"/>
                      </a:moveTo>
                      <a:lnTo>
                        <a:pt x="798" y="2495"/>
                      </a:lnTo>
                      <a:lnTo>
                        <a:pt x="725" y="2488"/>
                      </a:lnTo>
                      <a:lnTo>
                        <a:pt x="643" y="2482"/>
                      </a:lnTo>
                      <a:lnTo>
                        <a:pt x="653" y="2481"/>
                      </a:lnTo>
                      <a:lnTo>
                        <a:pt x="618" y="2488"/>
                      </a:lnTo>
                      <a:lnTo>
                        <a:pt x="587" y="2494"/>
                      </a:lnTo>
                      <a:lnTo>
                        <a:pt x="576" y="2497"/>
                      </a:lnTo>
                      <a:lnTo>
                        <a:pt x="560" y="2424"/>
                      </a:lnTo>
                      <a:lnTo>
                        <a:pt x="573" y="2421"/>
                      </a:lnTo>
                      <a:lnTo>
                        <a:pt x="604" y="2416"/>
                      </a:lnTo>
                      <a:lnTo>
                        <a:pt x="638" y="2409"/>
                      </a:lnTo>
                      <a:cubicBezTo>
                        <a:pt x="641" y="2408"/>
                        <a:pt x="645" y="2408"/>
                        <a:pt x="648" y="2408"/>
                      </a:cubicBezTo>
                      <a:lnTo>
                        <a:pt x="733" y="2414"/>
                      </a:lnTo>
                      <a:lnTo>
                        <a:pt x="806" y="2422"/>
                      </a:lnTo>
                      <a:lnTo>
                        <a:pt x="867" y="2429"/>
                      </a:lnTo>
                      <a:lnTo>
                        <a:pt x="858" y="2502"/>
                      </a:lnTo>
                      <a:close/>
                      <a:moveTo>
                        <a:pt x="341" y="2511"/>
                      </a:moveTo>
                      <a:lnTo>
                        <a:pt x="313" y="2506"/>
                      </a:lnTo>
                      <a:lnTo>
                        <a:pt x="280" y="2499"/>
                      </a:lnTo>
                      <a:lnTo>
                        <a:pt x="266" y="2496"/>
                      </a:lnTo>
                      <a:lnTo>
                        <a:pt x="282" y="2424"/>
                      </a:lnTo>
                      <a:lnTo>
                        <a:pt x="295" y="2427"/>
                      </a:lnTo>
                      <a:lnTo>
                        <a:pt x="326" y="2433"/>
                      </a:lnTo>
                      <a:lnTo>
                        <a:pt x="354" y="2438"/>
                      </a:lnTo>
                      <a:lnTo>
                        <a:pt x="341" y="2511"/>
                      </a:lnTo>
                      <a:close/>
                      <a:moveTo>
                        <a:pt x="84" y="2350"/>
                      </a:moveTo>
                      <a:lnTo>
                        <a:pt x="88" y="2349"/>
                      </a:lnTo>
                      <a:lnTo>
                        <a:pt x="96" y="2347"/>
                      </a:lnTo>
                      <a:lnTo>
                        <a:pt x="102" y="2346"/>
                      </a:lnTo>
                      <a:lnTo>
                        <a:pt x="71" y="2382"/>
                      </a:lnTo>
                      <a:lnTo>
                        <a:pt x="108" y="2419"/>
                      </a:lnTo>
                      <a:lnTo>
                        <a:pt x="103" y="2419"/>
                      </a:lnTo>
                      <a:lnTo>
                        <a:pt x="92" y="2419"/>
                      </a:lnTo>
                      <a:lnTo>
                        <a:pt x="92" y="2345"/>
                      </a:lnTo>
                      <a:lnTo>
                        <a:pt x="103" y="2345"/>
                      </a:lnTo>
                      <a:lnTo>
                        <a:pt x="108" y="2345"/>
                      </a:lnTo>
                      <a:cubicBezTo>
                        <a:pt x="129" y="2345"/>
                        <a:pt x="146" y="2361"/>
                        <a:pt x="146" y="2382"/>
                      </a:cubicBezTo>
                      <a:cubicBezTo>
                        <a:pt x="146" y="2401"/>
                        <a:pt x="132" y="2416"/>
                        <a:pt x="115" y="2419"/>
                      </a:cubicBezTo>
                      <a:lnTo>
                        <a:pt x="112" y="2420"/>
                      </a:lnTo>
                      <a:lnTo>
                        <a:pt x="108" y="2421"/>
                      </a:lnTo>
                      <a:lnTo>
                        <a:pt x="84" y="235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2" name="Group 64"/>
              <p:cNvGrpSpPr>
                <a:grpSpLocks/>
              </p:cNvGrpSpPr>
              <p:nvPr/>
            </p:nvGrpSpPr>
            <p:grpSpPr bwMode="auto">
              <a:xfrm>
                <a:off x="4379" y="3398"/>
                <a:ext cx="443" cy="393"/>
                <a:chOff x="4379" y="3398"/>
                <a:chExt cx="443" cy="393"/>
              </a:xfrm>
            </p:grpSpPr>
            <p:sp>
              <p:nvSpPr>
                <p:cNvPr id="14505" name="Freeform 62"/>
                <p:cNvSpPr>
                  <a:spLocks/>
                </p:cNvSpPr>
                <p:nvPr/>
              </p:nvSpPr>
              <p:spPr bwMode="auto">
                <a:xfrm>
                  <a:off x="4379" y="3398"/>
                  <a:ext cx="443" cy="393"/>
                </a:xfrm>
                <a:custGeom>
                  <a:avLst/>
                  <a:gdLst>
                    <a:gd name="T0" fmla="*/ 0 w 1907"/>
                    <a:gd name="T1" fmla="*/ 0 h 1693"/>
                    <a:gd name="T2" fmla="*/ 0 w 1907"/>
                    <a:gd name="T3" fmla="*/ 0 h 1693"/>
                    <a:gd name="T4" fmla="*/ 0 w 1907"/>
                    <a:gd name="T5" fmla="*/ 0 h 1693"/>
                    <a:gd name="T6" fmla="*/ 0 w 1907"/>
                    <a:gd name="T7" fmla="*/ 0 h 1693"/>
                    <a:gd name="T8" fmla="*/ 0 w 1907"/>
                    <a:gd name="T9" fmla="*/ 0 h 1693"/>
                    <a:gd name="T10" fmla="*/ 0 w 1907"/>
                    <a:gd name="T11" fmla="*/ 0 h 1693"/>
                    <a:gd name="T12" fmla="*/ 0 w 1907"/>
                    <a:gd name="T13" fmla="*/ 0 h 1693"/>
                    <a:gd name="T14" fmla="*/ 0 w 1907"/>
                    <a:gd name="T15" fmla="*/ 0 h 1693"/>
                    <a:gd name="T16" fmla="*/ 0 w 1907"/>
                    <a:gd name="T17" fmla="*/ 0 h 1693"/>
                    <a:gd name="T18" fmla="*/ 0 w 1907"/>
                    <a:gd name="T19" fmla="*/ 0 h 1693"/>
                    <a:gd name="T20" fmla="*/ 0 w 1907"/>
                    <a:gd name="T21" fmla="*/ 0 h 1693"/>
                    <a:gd name="T22" fmla="*/ 0 w 1907"/>
                    <a:gd name="T23" fmla="*/ 0 h 1693"/>
                    <a:gd name="T24" fmla="*/ 0 w 1907"/>
                    <a:gd name="T25" fmla="*/ 0 h 1693"/>
                    <a:gd name="T26" fmla="*/ 0 w 1907"/>
                    <a:gd name="T27" fmla="*/ 0 h 1693"/>
                    <a:gd name="T28" fmla="*/ 0 w 1907"/>
                    <a:gd name="T29" fmla="*/ 0 h 1693"/>
                    <a:gd name="T30" fmla="*/ 0 w 1907"/>
                    <a:gd name="T31" fmla="*/ 0 h 1693"/>
                    <a:gd name="T32" fmla="*/ 0 w 1907"/>
                    <a:gd name="T33" fmla="*/ 0 h 1693"/>
                    <a:gd name="T34" fmla="*/ 0 w 1907"/>
                    <a:gd name="T35" fmla="*/ 0 h 1693"/>
                    <a:gd name="T36" fmla="*/ 0 w 1907"/>
                    <a:gd name="T37" fmla="*/ 0 h 1693"/>
                    <a:gd name="T38" fmla="*/ 0 w 1907"/>
                    <a:gd name="T39" fmla="*/ 0 h 1693"/>
                    <a:gd name="T40" fmla="*/ 0 w 1907"/>
                    <a:gd name="T41" fmla="*/ 0 h 16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07"/>
                    <a:gd name="T64" fmla="*/ 0 h 1693"/>
                    <a:gd name="T65" fmla="*/ 1907 w 1907"/>
                    <a:gd name="T66" fmla="*/ 1693 h 169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07" h="1693">
                      <a:moveTo>
                        <a:pt x="924" y="0"/>
                      </a:moveTo>
                      <a:cubicBezTo>
                        <a:pt x="1143" y="74"/>
                        <a:pt x="1135" y="252"/>
                        <a:pt x="1251" y="421"/>
                      </a:cubicBezTo>
                      <a:cubicBezTo>
                        <a:pt x="1333" y="669"/>
                        <a:pt x="1647" y="690"/>
                        <a:pt x="1870" y="747"/>
                      </a:cubicBezTo>
                      <a:cubicBezTo>
                        <a:pt x="1857" y="822"/>
                        <a:pt x="1907" y="941"/>
                        <a:pt x="1837" y="974"/>
                      </a:cubicBezTo>
                      <a:cubicBezTo>
                        <a:pt x="1717" y="1028"/>
                        <a:pt x="1490" y="954"/>
                        <a:pt x="1345" y="912"/>
                      </a:cubicBezTo>
                      <a:cubicBezTo>
                        <a:pt x="1098" y="987"/>
                        <a:pt x="1387" y="871"/>
                        <a:pt x="1217" y="1040"/>
                      </a:cubicBezTo>
                      <a:cubicBezTo>
                        <a:pt x="1147" y="1111"/>
                        <a:pt x="1023" y="1090"/>
                        <a:pt x="924" y="1106"/>
                      </a:cubicBezTo>
                      <a:cubicBezTo>
                        <a:pt x="879" y="1239"/>
                        <a:pt x="825" y="1255"/>
                        <a:pt x="697" y="1300"/>
                      </a:cubicBezTo>
                      <a:cubicBezTo>
                        <a:pt x="532" y="1548"/>
                        <a:pt x="743" y="1259"/>
                        <a:pt x="532" y="1466"/>
                      </a:cubicBezTo>
                      <a:cubicBezTo>
                        <a:pt x="421" y="1577"/>
                        <a:pt x="475" y="1635"/>
                        <a:pt x="305" y="1693"/>
                      </a:cubicBezTo>
                      <a:cubicBezTo>
                        <a:pt x="190" y="1519"/>
                        <a:pt x="231" y="1631"/>
                        <a:pt x="305" y="1333"/>
                      </a:cubicBezTo>
                      <a:cubicBezTo>
                        <a:pt x="314" y="1296"/>
                        <a:pt x="433" y="1296"/>
                        <a:pt x="404" y="1267"/>
                      </a:cubicBezTo>
                      <a:cubicBezTo>
                        <a:pt x="392" y="1255"/>
                        <a:pt x="198" y="1325"/>
                        <a:pt x="173" y="1333"/>
                      </a:cubicBezTo>
                      <a:cubicBezTo>
                        <a:pt x="25" y="1280"/>
                        <a:pt x="58" y="1329"/>
                        <a:pt x="111" y="1106"/>
                      </a:cubicBezTo>
                      <a:cubicBezTo>
                        <a:pt x="128" y="1040"/>
                        <a:pt x="173" y="912"/>
                        <a:pt x="173" y="912"/>
                      </a:cubicBezTo>
                      <a:cubicBezTo>
                        <a:pt x="165" y="846"/>
                        <a:pt x="173" y="776"/>
                        <a:pt x="144" y="714"/>
                      </a:cubicBezTo>
                      <a:cubicBezTo>
                        <a:pt x="128" y="677"/>
                        <a:pt x="58" y="685"/>
                        <a:pt x="45" y="648"/>
                      </a:cubicBezTo>
                      <a:cubicBezTo>
                        <a:pt x="0" y="516"/>
                        <a:pt x="103" y="512"/>
                        <a:pt x="173" y="487"/>
                      </a:cubicBezTo>
                      <a:cubicBezTo>
                        <a:pt x="326" y="264"/>
                        <a:pt x="231" y="318"/>
                        <a:pt x="404" y="260"/>
                      </a:cubicBezTo>
                      <a:cubicBezTo>
                        <a:pt x="553" y="25"/>
                        <a:pt x="776" y="83"/>
                        <a:pt x="1023" y="0"/>
                      </a:cubicBezTo>
                      <a:cubicBezTo>
                        <a:pt x="1032" y="54"/>
                        <a:pt x="1052" y="161"/>
                        <a:pt x="1052" y="161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06" name="Freeform 63"/>
                <p:cNvSpPr>
                  <a:spLocks/>
                </p:cNvSpPr>
                <p:nvPr/>
              </p:nvSpPr>
              <p:spPr bwMode="auto">
                <a:xfrm>
                  <a:off x="4379" y="3398"/>
                  <a:ext cx="443" cy="393"/>
                </a:xfrm>
                <a:custGeom>
                  <a:avLst/>
                  <a:gdLst>
                    <a:gd name="T0" fmla="*/ 215 w 443"/>
                    <a:gd name="T1" fmla="*/ 0 h 393"/>
                    <a:gd name="T2" fmla="*/ 290 w 443"/>
                    <a:gd name="T3" fmla="*/ 98 h 393"/>
                    <a:gd name="T4" fmla="*/ 434 w 443"/>
                    <a:gd name="T5" fmla="*/ 174 h 393"/>
                    <a:gd name="T6" fmla="*/ 427 w 443"/>
                    <a:gd name="T7" fmla="*/ 227 h 393"/>
                    <a:gd name="T8" fmla="*/ 312 w 443"/>
                    <a:gd name="T9" fmla="*/ 212 h 393"/>
                    <a:gd name="T10" fmla="*/ 283 w 443"/>
                    <a:gd name="T11" fmla="*/ 242 h 393"/>
                    <a:gd name="T12" fmla="*/ 215 w 443"/>
                    <a:gd name="T13" fmla="*/ 257 h 393"/>
                    <a:gd name="T14" fmla="*/ 162 w 443"/>
                    <a:gd name="T15" fmla="*/ 302 h 393"/>
                    <a:gd name="T16" fmla="*/ 124 w 443"/>
                    <a:gd name="T17" fmla="*/ 341 h 393"/>
                    <a:gd name="T18" fmla="*/ 71 w 443"/>
                    <a:gd name="T19" fmla="*/ 393 h 393"/>
                    <a:gd name="T20" fmla="*/ 71 w 443"/>
                    <a:gd name="T21" fmla="*/ 310 h 393"/>
                    <a:gd name="T22" fmla="*/ 94 w 443"/>
                    <a:gd name="T23" fmla="*/ 295 h 393"/>
                    <a:gd name="T24" fmla="*/ 40 w 443"/>
                    <a:gd name="T25" fmla="*/ 310 h 393"/>
                    <a:gd name="T26" fmla="*/ 26 w 443"/>
                    <a:gd name="T27" fmla="*/ 257 h 393"/>
                    <a:gd name="T28" fmla="*/ 40 w 443"/>
                    <a:gd name="T29" fmla="*/ 212 h 393"/>
                    <a:gd name="T30" fmla="*/ 34 w 443"/>
                    <a:gd name="T31" fmla="*/ 166 h 393"/>
                    <a:gd name="T32" fmla="*/ 11 w 443"/>
                    <a:gd name="T33" fmla="*/ 151 h 393"/>
                    <a:gd name="T34" fmla="*/ 40 w 443"/>
                    <a:gd name="T35" fmla="*/ 113 h 393"/>
                    <a:gd name="T36" fmla="*/ 94 w 443"/>
                    <a:gd name="T37" fmla="*/ 61 h 393"/>
                    <a:gd name="T38" fmla="*/ 238 w 443"/>
                    <a:gd name="T39" fmla="*/ 0 h 393"/>
                    <a:gd name="T40" fmla="*/ 244 w 443"/>
                    <a:gd name="T41" fmla="*/ 38 h 3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43"/>
                    <a:gd name="T64" fmla="*/ 0 h 393"/>
                    <a:gd name="T65" fmla="*/ 443 w 443"/>
                    <a:gd name="T66" fmla="*/ 393 h 39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43" h="393">
                      <a:moveTo>
                        <a:pt x="215" y="0"/>
                      </a:moveTo>
                      <a:cubicBezTo>
                        <a:pt x="265" y="18"/>
                        <a:pt x="264" y="59"/>
                        <a:pt x="290" y="98"/>
                      </a:cubicBezTo>
                      <a:cubicBezTo>
                        <a:pt x="310" y="156"/>
                        <a:pt x="382" y="161"/>
                        <a:pt x="434" y="174"/>
                      </a:cubicBezTo>
                      <a:cubicBezTo>
                        <a:pt x="431" y="191"/>
                        <a:pt x="443" y="219"/>
                        <a:pt x="427" y="227"/>
                      </a:cubicBezTo>
                      <a:cubicBezTo>
                        <a:pt x="399" y="239"/>
                        <a:pt x="346" y="222"/>
                        <a:pt x="312" y="212"/>
                      </a:cubicBezTo>
                      <a:cubicBezTo>
                        <a:pt x="255" y="230"/>
                        <a:pt x="322" y="203"/>
                        <a:pt x="283" y="242"/>
                      </a:cubicBezTo>
                      <a:cubicBezTo>
                        <a:pt x="266" y="258"/>
                        <a:pt x="238" y="253"/>
                        <a:pt x="215" y="257"/>
                      </a:cubicBezTo>
                      <a:cubicBezTo>
                        <a:pt x="204" y="288"/>
                        <a:pt x="192" y="292"/>
                        <a:pt x="162" y="302"/>
                      </a:cubicBezTo>
                      <a:cubicBezTo>
                        <a:pt x="124" y="360"/>
                        <a:pt x="173" y="293"/>
                        <a:pt x="124" y="341"/>
                      </a:cubicBezTo>
                      <a:cubicBezTo>
                        <a:pt x="98" y="367"/>
                        <a:pt x="110" y="380"/>
                        <a:pt x="71" y="393"/>
                      </a:cubicBezTo>
                      <a:cubicBezTo>
                        <a:pt x="44" y="353"/>
                        <a:pt x="54" y="379"/>
                        <a:pt x="71" y="310"/>
                      </a:cubicBezTo>
                      <a:cubicBezTo>
                        <a:pt x="73" y="301"/>
                        <a:pt x="101" y="301"/>
                        <a:pt x="94" y="295"/>
                      </a:cubicBezTo>
                      <a:cubicBezTo>
                        <a:pt x="91" y="292"/>
                        <a:pt x="46" y="308"/>
                        <a:pt x="40" y="310"/>
                      </a:cubicBezTo>
                      <a:cubicBezTo>
                        <a:pt x="6" y="298"/>
                        <a:pt x="14" y="309"/>
                        <a:pt x="26" y="257"/>
                      </a:cubicBezTo>
                      <a:cubicBezTo>
                        <a:pt x="30" y="242"/>
                        <a:pt x="40" y="212"/>
                        <a:pt x="40" y="212"/>
                      </a:cubicBezTo>
                      <a:cubicBezTo>
                        <a:pt x="38" y="197"/>
                        <a:pt x="40" y="181"/>
                        <a:pt x="34" y="166"/>
                      </a:cubicBezTo>
                      <a:cubicBezTo>
                        <a:pt x="30" y="158"/>
                        <a:pt x="14" y="159"/>
                        <a:pt x="11" y="151"/>
                      </a:cubicBezTo>
                      <a:cubicBezTo>
                        <a:pt x="0" y="120"/>
                        <a:pt x="24" y="119"/>
                        <a:pt x="40" y="113"/>
                      </a:cubicBezTo>
                      <a:cubicBezTo>
                        <a:pt x="76" y="62"/>
                        <a:pt x="54" y="74"/>
                        <a:pt x="94" y="61"/>
                      </a:cubicBezTo>
                      <a:cubicBezTo>
                        <a:pt x="128" y="6"/>
                        <a:pt x="180" y="20"/>
                        <a:pt x="238" y="0"/>
                      </a:cubicBezTo>
                      <a:cubicBezTo>
                        <a:pt x="240" y="13"/>
                        <a:pt x="244" y="38"/>
                        <a:pt x="244" y="38"/>
                      </a:cubicBezTo>
                    </a:path>
                  </a:pathLst>
                </a:custGeom>
                <a:solidFill>
                  <a:srgbClr val="92D050"/>
                </a:solidFill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3" name="Group 67"/>
              <p:cNvGrpSpPr>
                <a:grpSpLocks/>
              </p:cNvGrpSpPr>
              <p:nvPr/>
            </p:nvGrpSpPr>
            <p:grpSpPr bwMode="auto">
              <a:xfrm>
                <a:off x="2023" y="3262"/>
                <a:ext cx="153" cy="300"/>
                <a:chOff x="2023" y="3262"/>
                <a:chExt cx="153" cy="300"/>
              </a:xfrm>
            </p:grpSpPr>
            <p:sp>
              <p:nvSpPr>
                <p:cNvPr id="14503" name="Freeform 65"/>
                <p:cNvSpPr>
                  <a:spLocks/>
                </p:cNvSpPr>
                <p:nvPr/>
              </p:nvSpPr>
              <p:spPr bwMode="auto">
                <a:xfrm>
                  <a:off x="2023" y="3262"/>
                  <a:ext cx="153" cy="300"/>
                </a:xfrm>
                <a:custGeom>
                  <a:avLst/>
                  <a:gdLst>
                    <a:gd name="T0" fmla="*/ 0 w 1321"/>
                    <a:gd name="T1" fmla="*/ 0 h 2585"/>
                    <a:gd name="T2" fmla="*/ 0 w 1321"/>
                    <a:gd name="T3" fmla="*/ 0 h 2585"/>
                    <a:gd name="T4" fmla="*/ 0 w 1321"/>
                    <a:gd name="T5" fmla="*/ 0 h 2585"/>
                    <a:gd name="T6" fmla="*/ 0 w 1321"/>
                    <a:gd name="T7" fmla="*/ 0 h 2585"/>
                    <a:gd name="T8" fmla="*/ 0 w 1321"/>
                    <a:gd name="T9" fmla="*/ 0 h 2585"/>
                    <a:gd name="T10" fmla="*/ 0 w 1321"/>
                    <a:gd name="T11" fmla="*/ 0 h 2585"/>
                    <a:gd name="T12" fmla="*/ 0 w 1321"/>
                    <a:gd name="T13" fmla="*/ 0 h 2585"/>
                    <a:gd name="T14" fmla="*/ 0 w 1321"/>
                    <a:gd name="T15" fmla="*/ 0 h 2585"/>
                    <a:gd name="T16" fmla="*/ 0 w 1321"/>
                    <a:gd name="T17" fmla="*/ 0 h 25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21"/>
                    <a:gd name="T28" fmla="*/ 0 h 2585"/>
                    <a:gd name="T29" fmla="*/ 1321 w 1321"/>
                    <a:gd name="T30" fmla="*/ 2585 h 25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21" h="2585">
                      <a:moveTo>
                        <a:pt x="1172" y="0"/>
                      </a:moveTo>
                      <a:cubicBezTo>
                        <a:pt x="1155" y="405"/>
                        <a:pt x="1321" y="1429"/>
                        <a:pt x="850" y="1759"/>
                      </a:cubicBezTo>
                      <a:cubicBezTo>
                        <a:pt x="693" y="1982"/>
                        <a:pt x="586" y="2122"/>
                        <a:pt x="330" y="2213"/>
                      </a:cubicBezTo>
                      <a:cubicBezTo>
                        <a:pt x="132" y="1627"/>
                        <a:pt x="445" y="2585"/>
                        <a:pt x="198" y="1627"/>
                      </a:cubicBezTo>
                      <a:cubicBezTo>
                        <a:pt x="165" y="1495"/>
                        <a:pt x="107" y="1371"/>
                        <a:pt x="66" y="1239"/>
                      </a:cubicBezTo>
                      <a:cubicBezTo>
                        <a:pt x="41" y="1173"/>
                        <a:pt x="0" y="1041"/>
                        <a:pt x="0" y="1041"/>
                      </a:cubicBezTo>
                      <a:cubicBezTo>
                        <a:pt x="49" y="892"/>
                        <a:pt x="41" y="719"/>
                        <a:pt x="132" y="587"/>
                      </a:cubicBezTo>
                      <a:cubicBezTo>
                        <a:pt x="272" y="380"/>
                        <a:pt x="710" y="364"/>
                        <a:pt x="916" y="322"/>
                      </a:cubicBezTo>
                      <a:cubicBezTo>
                        <a:pt x="1073" y="75"/>
                        <a:pt x="982" y="174"/>
                        <a:pt x="1172" y="0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04" name="Freeform 66"/>
                <p:cNvSpPr>
                  <a:spLocks/>
                </p:cNvSpPr>
                <p:nvPr/>
              </p:nvSpPr>
              <p:spPr bwMode="auto">
                <a:xfrm>
                  <a:off x="2023" y="3262"/>
                  <a:ext cx="153" cy="300"/>
                </a:xfrm>
                <a:custGeom>
                  <a:avLst/>
                  <a:gdLst>
                    <a:gd name="T0" fmla="*/ 136 w 153"/>
                    <a:gd name="T1" fmla="*/ 0 h 300"/>
                    <a:gd name="T2" fmla="*/ 99 w 153"/>
                    <a:gd name="T3" fmla="*/ 204 h 300"/>
                    <a:gd name="T4" fmla="*/ 38 w 153"/>
                    <a:gd name="T5" fmla="*/ 257 h 300"/>
                    <a:gd name="T6" fmla="*/ 23 w 153"/>
                    <a:gd name="T7" fmla="*/ 189 h 300"/>
                    <a:gd name="T8" fmla="*/ 8 w 153"/>
                    <a:gd name="T9" fmla="*/ 144 h 300"/>
                    <a:gd name="T10" fmla="*/ 0 w 153"/>
                    <a:gd name="T11" fmla="*/ 121 h 300"/>
                    <a:gd name="T12" fmla="*/ 15 w 153"/>
                    <a:gd name="T13" fmla="*/ 68 h 300"/>
                    <a:gd name="T14" fmla="*/ 106 w 153"/>
                    <a:gd name="T15" fmla="*/ 38 h 300"/>
                    <a:gd name="T16" fmla="*/ 136 w 153"/>
                    <a:gd name="T17" fmla="*/ 0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3"/>
                    <a:gd name="T28" fmla="*/ 0 h 300"/>
                    <a:gd name="T29" fmla="*/ 153 w 153"/>
                    <a:gd name="T30" fmla="*/ 300 h 3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3" h="300">
                      <a:moveTo>
                        <a:pt x="136" y="0"/>
                      </a:moveTo>
                      <a:cubicBezTo>
                        <a:pt x="134" y="47"/>
                        <a:pt x="153" y="166"/>
                        <a:pt x="99" y="204"/>
                      </a:cubicBezTo>
                      <a:cubicBezTo>
                        <a:pt x="81" y="230"/>
                        <a:pt x="68" y="247"/>
                        <a:pt x="38" y="257"/>
                      </a:cubicBezTo>
                      <a:cubicBezTo>
                        <a:pt x="15" y="189"/>
                        <a:pt x="52" y="300"/>
                        <a:pt x="23" y="189"/>
                      </a:cubicBezTo>
                      <a:cubicBezTo>
                        <a:pt x="19" y="174"/>
                        <a:pt x="13" y="159"/>
                        <a:pt x="8" y="144"/>
                      </a:cubicBezTo>
                      <a:cubicBezTo>
                        <a:pt x="5" y="136"/>
                        <a:pt x="0" y="121"/>
                        <a:pt x="0" y="121"/>
                      </a:cubicBezTo>
                      <a:cubicBezTo>
                        <a:pt x="6" y="104"/>
                        <a:pt x="5" y="84"/>
                        <a:pt x="15" y="68"/>
                      </a:cubicBezTo>
                      <a:cubicBezTo>
                        <a:pt x="32" y="44"/>
                        <a:pt x="83" y="43"/>
                        <a:pt x="106" y="38"/>
                      </a:cubicBezTo>
                      <a:cubicBezTo>
                        <a:pt x="125" y="9"/>
                        <a:pt x="114" y="20"/>
                        <a:pt x="136" y="0"/>
                      </a:cubicBezTo>
                    </a:path>
                  </a:pathLst>
                </a:custGeom>
                <a:solidFill>
                  <a:srgbClr val="92D050"/>
                </a:solidFill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4" name="Group 70"/>
              <p:cNvGrpSpPr>
                <a:grpSpLocks/>
              </p:cNvGrpSpPr>
              <p:nvPr/>
            </p:nvGrpSpPr>
            <p:grpSpPr bwMode="auto">
              <a:xfrm>
                <a:off x="1915" y="3557"/>
                <a:ext cx="236" cy="309"/>
                <a:chOff x="1915" y="3557"/>
                <a:chExt cx="236" cy="309"/>
              </a:xfrm>
            </p:grpSpPr>
            <p:sp>
              <p:nvSpPr>
                <p:cNvPr id="14501" name="Freeform 68"/>
                <p:cNvSpPr>
                  <a:spLocks/>
                </p:cNvSpPr>
                <p:nvPr/>
              </p:nvSpPr>
              <p:spPr bwMode="auto">
                <a:xfrm>
                  <a:off x="1915" y="3557"/>
                  <a:ext cx="236" cy="309"/>
                </a:xfrm>
                <a:custGeom>
                  <a:avLst/>
                  <a:gdLst>
                    <a:gd name="T0" fmla="*/ 0 w 2039"/>
                    <a:gd name="T1" fmla="*/ 0 h 2667"/>
                    <a:gd name="T2" fmla="*/ 0 w 2039"/>
                    <a:gd name="T3" fmla="*/ 0 h 2667"/>
                    <a:gd name="T4" fmla="*/ 0 w 2039"/>
                    <a:gd name="T5" fmla="*/ 0 h 2667"/>
                    <a:gd name="T6" fmla="*/ 0 w 2039"/>
                    <a:gd name="T7" fmla="*/ 0 h 2667"/>
                    <a:gd name="T8" fmla="*/ 0 w 2039"/>
                    <a:gd name="T9" fmla="*/ 0 h 2667"/>
                    <a:gd name="T10" fmla="*/ 0 w 2039"/>
                    <a:gd name="T11" fmla="*/ 0 h 2667"/>
                    <a:gd name="T12" fmla="*/ 0 w 2039"/>
                    <a:gd name="T13" fmla="*/ 0 h 2667"/>
                    <a:gd name="T14" fmla="*/ 0 w 2039"/>
                    <a:gd name="T15" fmla="*/ 0 h 2667"/>
                    <a:gd name="T16" fmla="*/ 0 w 2039"/>
                    <a:gd name="T17" fmla="*/ 0 h 2667"/>
                    <a:gd name="T18" fmla="*/ 0 w 2039"/>
                    <a:gd name="T19" fmla="*/ 0 h 2667"/>
                    <a:gd name="T20" fmla="*/ 0 w 2039"/>
                    <a:gd name="T21" fmla="*/ 0 h 26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39"/>
                    <a:gd name="T34" fmla="*/ 0 h 2667"/>
                    <a:gd name="T35" fmla="*/ 2039 w 2039"/>
                    <a:gd name="T36" fmla="*/ 2667 h 26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39" h="2667">
                      <a:moveTo>
                        <a:pt x="347" y="330"/>
                      </a:moveTo>
                      <a:cubicBezTo>
                        <a:pt x="867" y="281"/>
                        <a:pt x="1230" y="281"/>
                        <a:pt x="1651" y="0"/>
                      </a:cubicBezTo>
                      <a:cubicBezTo>
                        <a:pt x="1750" y="289"/>
                        <a:pt x="1940" y="495"/>
                        <a:pt x="2039" y="784"/>
                      </a:cubicBezTo>
                      <a:cubicBezTo>
                        <a:pt x="1973" y="1280"/>
                        <a:pt x="1907" y="1717"/>
                        <a:pt x="1849" y="2221"/>
                      </a:cubicBezTo>
                      <a:cubicBezTo>
                        <a:pt x="1832" y="2328"/>
                        <a:pt x="1890" y="2518"/>
                        <a:pt x="1783" y="2543"/>
                      </a:cubicBezTo>
                      <a:cubicBezTo>
                        <a:pt x="1296" y="2667"/>
                        <a:pt x="784" y="2584"/>
                        <a:pt x="281" y="2609"/>
                      </a:cubicBezTo>
                      <a:cubicBezTo>
                        <a:pt x="190" y="2328"/>
                        <a:pt x="305" y="2105"/>
                        <a:pt x="214" y="1825"/>
                      </a:cubicBezTo>
                      <a:cubicBezTo>
                        <a:pt x="264" y="1684"/>
                        <a:pt x="396" y="1577"/>
                        <a:pt x="413" y="1437"/>
                      </a:cubicBezTo>
                      <a:cubicBezTo>
                        <a:pt x="446" y="1181"/>
                        <a:pt x="297" y="991"/>
                        <a:pt x="91" y="916"/>
                      </a:cubicBezTo>
                      <a:cubicBezTo>
                        <a:pt x="0" y="652"/>
                        <a:pt x="0" y="545"/>
                        <a:pt x="281" y="462"/>
                      </a:cubicBezTo>
                      <a:cubicBezTo>
                        <a:pt x="718" y="594"/>
                        <a:pt x="743" y="264"/>
                        <a:pt x="1131" y="264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502" name="Freeform 69"/>
                <p:cNvSpPr>
                  <a:spLocks/>
                </p:cNvSpPr>
                <p:nvPr/>
              </p:nvSpPr>
              <p:spPr bwMode="auto">
                <a:xfrm>
                  <a:off x="1915" y="3557"/>
                  <a:ext cx="236" cy="309"/>
                </a:xfrm>
                <a:custGeom>
                  <a:avLst/>
                  <a:gdLst>
                    <a:gd name="T0" fmla="*/ 40 w 236"/>
                    <a:gd name="T1" fmla="*/ 38 h 309"/>
                    <a:gd name="T2" fmla="*/ 191 w 236"/>
                    <a:gd name="T3" fmla="*/ 0 h 309"/>
                    <a:gd name="T4" fmla="*/ 236 w 236"/>
                    <a:gd name="T5" fmla="*/ 91 h 309"/>
                    <a:gd name="T6" fmla="*/ 214 w 236"/>
                    <a:gd name="T7" fmla="*/ 257 h 309"/>
                    <a:gd name="T8" fmla="*/ 207 w 236"/>
                    <a:gd name="T9" fmla="*/ 295 h 309"/>
                    <a:gd name="T10" fmla="*/ 32 w 236"/>
                    <a:gd name="T11" fmla="*/ 302 h 309"/>
                    <a:gd name="T12" fmla="*/ 25 w 236"/>
                    <a:gd name="T13" fmla="*/ 211 h 309"/>
                    <a:gd name="T14" fmla="*/ 48 w 236"/>
                    <a:gd name="T15" fmla="*/ 166 h 309"/>
                    <a:gd name="T16" fmla="*/ 10 w 236"/>
                    <a:gd name="T17" fmla="*/ 106 h 309"/>
                    <a:gd name="T18" fmla="*/ 32 w 236"/>
                    <a:gd name="T19" fmla="*/ 53 h 309"/>
                    <a:gd name="T20" fmla="*/ 131 w 236"/>
                    <a:gd name="T21" fmla="*/ 30 h 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6"/>
                    <a:gd name="T34" fmla="*/ 0 h 309"/>
                    <a:gd name="T35" fmla="*/ 236 w 236"/>
                    <a:gd name="T36" fmla="*/ 309 h 3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6" h="309">
                      <a:moveTo>
                        <a:pt x="40" y="38"/>
                      </a:moveTo>
                      <a:cubicBezTo>
                        <a:pt x="100" y="32"/>
                        <a:pt x="143" y="32"/>
                        <a:pt x="191" y="0"/>
                      </a:cubicBezTo>
                      <a:cubicBezTo>
                        <a:pt x="203" y="33"/>
                        <a:pt x="225" y="57"/>
                        <a:pt x="236" y="91"/>
                      </a:cubicBezTo>
                      <a:cubicBezTo>
                        <a:pt x="229" y="148"/>
                        <a:pt x="221" y="199"/>
                        <a:pt x="214" y="257"/>
                      </a:cubicBezTo>
                      <a:cubicBezTo>
                        <a:pt x="212" y="270"/>
                        <a:pt x="219" y="292"/>
                        <a:pt x="207" y="295"/>
                      </a:cubicBezTo>
                      <a:cubicBezTo>
                        <a:pt x="150" y="309"/>
                        <a:pt x="91" y="299"/>
                        <a:pt x="32" y="302"/>
                      </a:cubicBezTo>
                      <a:cubicBezTo>
                        <a:pt x="22" y="270"/>
                        <a:pt x="35" y="244"/>
                        <a:pt x="25" y="211"/>
                      </a:cubicBezTo>
                      <a:cubicBezTo>
                        <a:pt x="30" y="195"/>
                        <a:pt x="46" y="183"/>
                        <a:pt x="48" y="166"/>
                      </a:cubicBezTo>
                      <a:cubicBezTo>
                        <a:pt x="52" y="137"/>
                        <a:pt x="34" y="115"/>
                        <a:pt x="10" y="106"/>
                      </a:cubicBezTo>
                      <a:cubicBezTo>
                        <a:pt x="0" y="75"/>
                        <a:pt x="0" y="63"/>
                        <a:pt x="32" y="53"/>
                      </a:cubicBezTo>
                      <a:cubicBezTo>
                        <a:pt x="83" y="68"/>
                        <a:pt x="86" y="30"/>
                        <a:pt x="131" y="30"/>
                      </a:cubicBezTo>
                    </a:path>
                  </a:pathLst>
                </a:custGeom>
                <a:noFill/>
                <a:ln w="2698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4360" name="Rectangle 78"/>
            <p:cNvSpPr>
              <a:spLocks noChangeArrowheads="1"/>
            </p:cNvSpPr>
            <p:nvPr/>
          </p:nvSpPr>
          <p:spPr bwMode="auto">
            <a:xfrm>
              <a:off x="973" y="1230"/>
              <a:ext cx="3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61" name="Rectangle 79"/>
            <p:cNvSpPr>
              <a:spLocks noChangeArrowheads="1"/>
            </p:cNvSpPr>
            <p:nvPr/>
          </p:nvSpPr>
          <p:spPr bwMode="auto">
            <a:xfrm>
              <a:off x="1176" y="2335"/>
              <a:ext cx="4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64" name="Rectangle 82"/>
            <p:cNvSpPr>
              <a:spLocks noChangeArrowheads="1"/>
            </p:cNvSpPr>
            <p:nvPr/>
          </p:nvSpPr>
          <p:spPr bwMode="auto">
            <a:xfrm>
              <a:off x="4030" y="3247"/>
              <a:ext cx="21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Bun</a:t>
              </a:r>
              <a:endParaRPr lang="en-US"/>
            </a:p>
          </p:txBody>
        </p:sp>
        <p:sp>
          <p:nvSpPr>
            <p:cNvPr id="14365" name="Rectangle 83"/>
            <p:cNvSpPr>
              <a:spLocks noChangeArrowheads="1"/>
            </p:cNvSpPr>
            <p:nvPr/>
          </p:nvSpPr>
          <p:spPr bwMode="auto">
            <a:xfrm>
              <a:off x="4255" y="3247"/>
              <a:ext cx="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66" name="Rectangle 84"/>
            <p:cNvSpPr>
              <a:spLocks noChangeArrowheads="1"/>
            </p:cNvSpPr>
            <p:nvPr/>
          </p:nvSpPr>
          <p:spPr bwMode="auto">
            <a:xfrm>
              <a:off x="4292" y="3247"/>
              <a:ext cx="12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err="1">
                  <a:solidFill>
                    <a:srgbClr val="FFFFFF"/>
                  </a:solidFill>
                </a:rPr>
                <a:t>ga</a:t>
              </a:r>
              <a:endParaRPr lang="en-US" dirty="0"/>
            </a:p>
          </p:txBody>
        </p:sp>
        <p:sp>
          <p:nvSpPr>
            <p:cNvPr id="14367" name="Rectangle 85"/>
            <p:cNvSpPr>
              <a:spLocks noChangeArrowheads="1"/>
            </p:cNvSpPr>
            <p:nvPr/>
          </p:nvSpPr>
          <p:spPr bwMode="auto">
            <a:xfrm>
              <a:off x="4426" y="3247"/>
              <a:ext cx="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68" name="Rectangle 86"/>
            <p:cNvSpPr>
              <a:spLocks noChangeArrowheads="1"/>
            </p:cNvSpPr>
            <p:nvPr/>
          </p:nvSpPr>
          <p:spPr bwMode="auto">
            <a:xfrm>
              <a:off x="4465" y="3247"/>
              <a:ext cx="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ri</a:t>
              </a:r>
              <a:endParaRPr lang="en-US"/>
            </a:p>
          </p:txBody>
        </p:sp>
        <p:sp>
          <p:nvSpPr>
            <p:cNvPr id="14369" name="Rectangle 87"/>
            <p:cNvSpPr>
              <a:spLocks noChangeArrowheads="1"/>
            </p:cNvSpPr>
            <p:nvPr/>
          </p:nvSpPr>
          <p:spPr bwMode="auto">
            <a:xfrm>
              <a:off x="4600" y="1230"/>
              <a:ext cx="3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Nga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0" name="Rectangle 88"/>
            <p:cNvSpPr>
              <a:spLocks noChangeArrowheads="1"/>
            </p:cNvSpPr>
            <p:nvPr/>
          </p:nvSpPr>
          <p:spPr bwMode="auto">
            <a:xfrm>
              <a:off x="2933" y="2382"/>
              <a:ext cx="8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US" dirty="0"/>
            </a:p>
          </p:txBody>
        </p:sp>
        <p:sp>
          <p:nvSpPr>
            <p:cNvPr id="14372" name="Rectangle 90"/>
            <p:cNvSpPr>
              <a:spLocks noChangeArrowheads="1"/>
            </p:cNvSpPr>
            <p:nvPr/>
          </p:nvSpPr>
          <p:spPr bwMode="auto">
            <a:xfrm>
              <a:off x="3209" y="238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  <p:sp>
          <p:nvSpPr>
            <p:cNvPr id="14373" name="Rectangle 91"/>
            <p:cNvSpPr>
              <a:spLocks noChangeArrowheads="1"/>
            </p:cNvSpPr>
            <p:nvPr/>
          </p:nvSpPr>
          <p:spPr bwMode="auto">
            <a:xfrm>
              <a:off x="3049" y="2389"/>
              <a:ext cx="7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-Hung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4" name="Rectangle 92"/>
            <p:cNvSpPr>
              <a:spLocks noChangeArrowheads="1"/>
            </p:cNvSpPr>
            <p:nvPr/>
          </p:nvSpPr>
          <p:spPr bwMode="auto">
            <a:xfrm>
              <a:off x="2227" y="178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vi-VN"/>
            </a:p>
          </p:txBody>
        </p:sp>
        <p:sp>
          <p:nvSpPr>
            <p:cNvPr id="14375" name="Rectangle 93"/>
            <p:cNvSpPr>
              <a:spLocks noChangeArrowheads="1"/>
            </p:cNvSpPr>
            <p:nvPr/>
          </p:nvSpPr>
          <p:spPr bwMode="auto">
            <a:xfrm>
              <a:off x="2359" y="178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vi-VN"/>
            </a:p>
          </p:txBody>
        </p:sp>
        <p:sp>
          <p:nvSpPr>
            <p:cNvPr id="14376" name="Rectangle 95"/>
            <p:cNvSpPr>
              <a:spLocks noChangeArrowheads="1"/>
            </p:cNvSpPr>
            <p:nvPr/>
          </p:nvSpPr>
          <p:spPr bwMode="auto">
            <a:xfrm rot="4560000">
              <a:off x="3505" y="3387"/>
              <a:ext cx="11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An</a:t>
              </a:r>
              <a:endParaRPr lang="en-US"/>
            </a:p>
          </p:txBody>
        </p:sp>
        <p:sp>
          <p:nvSpPr>
            <p:cNvPr id="14377" name="Rectangle 96"/>
            <p:cNvSpPr>
              <a:spLocks noChangeArrowheads="1"/>
            </p:cNvSpPr>
            <p:nvPr/>
          </p:nvSpPr>
          <p:spPr bwMode="auto">
            <a:xfrm rot="4560000">
              <a:off x="3564" y="3455"/>
              <a:ext cx="3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78" name="Rectangle 97"/>
            <p:cNvSpPr>
              <a:spLocks noChangeArrowheads="1"/>
            </p:cNvSpPr>
            <p:nvPr/>
          </p:nvSpPr>
          <p:spPr bwMode="auto">
            <a:xfrm rot="4560000">
              <a:off x="3543" y="3521"/>
              <a:ext cx="106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rgbClr val="FFFFFF"/>
                  </a:solidFill>
                </a:rPr>
                <a:t>ba</a:t>
              </a:r>
              <a:endParaRPr lang="en-US" dirty="0"/>
            </a:p>
          </p:txBody>
        </p:sp>
        <p:sp>
          <p:nvSpPr>
            <p:cNvPr id="14379" name="Rectangle 98"/>
            <p:cNvSpPr>
              <a:spLocks noChangeArrowheads="1"/>
            </p:cNvSpPr>
            <p:nvPr/>
          </p:nvSpPr>
          <p:spPr bwMode="auto">
            <a:xfrm rot="4560000">
              <a:off x="3595" y="3582"/>
              <a:ext cx="3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80" name="Rectangle 99"/>
            <p:cNvSpPr>
              <a:spLocks noChangeArrowheads="1"/>
            </p:cNvSpPr>
            <p:nvPr/>
          </p:nvSpPr>
          <p:spPr bwMode="auto">
            <a:xfrm rot="4560000">
              <a:off x="3587" y="3634"/>
              <a:ext cx="7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rgbClr val="FFFFFF"/>
                  </a:solidFill>
                </a:rPr>
                <a:t>ni</a:t>
              </a:r>
              <a:endParaRPr lang="en-US" dirty="0"/>
            </a:p>
          </p:txBody>
        </p:sp>
        <p:sp>
          <p:nvSpPr>
            <p:cNvPr id="14381" name="Rectangle 208"/>
            <p:cNvSpPr>
              <a:spLocks noChangeArrowheads="1"/>
            </p:cNvSpPr>
            <p:nvPr/>
          </p:nvSpPr>
          <p:spPr bwMode="auto">
            <a:xfrm rot="3180000">
              <a:off x="2225" y="2989"/>
              <a:ext cx="34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 dirty="0">
                  <a:solidFill>
                    <a:srgbClr val="FFFFFF"/>
                  </a:solidFill>
                </a:rPr>
                <a:t>Italia</a:t>
              </a:r>
              <a:endParaRPr lang="en-US" dirty="0"/>
            </a:p>
          </p:txBody>
        </p:sp>
        <p:sp>
          <p:nvSpPr>
            <p:cNvPr id="14382" name="Rectangle 210"/>
            <p:cNvSpPr>
              <a:spLocks noChangeArrowheads="1"/>
            </p:cNvSpPr>
            <p:nvPr/>
          </p:nvSpPr>
          <p:spPr bwMode="auto">
            <a:xfrm>
              <a:off x="1129" y="4016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4383" name="Rectangle 226"/>
            <p:cNvSpPr>
              <a:spLocks noChangeArrowheads="1"/>
            </p:cNvSpPr>
            <p:nvPr/>
          </p:nvSpPr>
          <p:spPr bwMode="auto">
            <a:xfrm>
              <a:off x="3504" y="3201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4384" name="Rectangle 227"/>
            <p:cNvSpPr>
              <a:spLocks noChangeArrowheads="1"/>
            </p:cNvSpPr>
            <p:nvPr/>
          </p:nvSpPr>
          <p:spPr bwMode="auto">
            <a:xfrm>
              <a:off x="3577" y="3201"/>
              <a:ext cx="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é</a:t>
              </a:r>
              <a:endParaRPr lang="en-US"/>
            </a:p>
          </p:txBody>
        </p:sp>
        <p:sp>
          <p:nvSpPr>
            <p:cNvPr id="14385" name="Rectangle 228"/>
            <p:cNvSpPr>
              <a:spLocks noChangeArrowheads="1"/>
            </p:cNvSpPr>
            <p:nvPr/>
          </p:nvSpPr>
          <p:spPr bwMode="auto">
            <a:xfrm>
              <a:off x="3636" y="3201"/>
              <a:ext cx="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4386" name="Rectangle 229"/>
            <p:cNvSpPr>
              <a:spLocks noChangeArrowheads="1"/>
            </p:cNvSpPr>
            <p:nvPr/>
          </p:nvSpPr>
          <p:spPr bwMode="auto">
            <a:xfrm>
              <a:off x="3696" y="320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14387" name="Rectangle 230"/>
            <p:cNvSpPr>
              <a:spLocks noChangeArrowheads="1"/>
            </p:cNvSpPr>
            <p:nvPr/>
          </p:nvSpPr>
          <p:spPr bwMode="auto">
            <a:xfrm>
              <a:off x="3731" y="320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bi</a:t>
              </a:r>
              <a:endParaRPr lang="en-US"/>
            </a:p>
          </p:txBody>
        </p:sp>
        <p:sp>
          <p:nvSpPr>
            <p:cNvPr id="14388" name="Rectangle 232"/>
            <p:cNvSpPr>
              <a:spLocks noChangeArrowheads="1"/>
            </p:cNvSpPr>
            <p:nvPr/>
          </p:nvSpPr>
          <p:spPr bwMode="auto">
            <a:xfrm>
              <a:off x="481" y="808"/>
              <a:ext cx="10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Ai</a:t>
              </a:r>
              <a:endParaRPr lang="en-US"/>
            </a:p>
          </p:txBody>
        </p:sp>
        <p:sp>
          <p:nvSpPr>
            <p:cNvPr id="14389" name="Rectangle 233"/>
            <p:cNvSpPr>
              <a:spLocks noChangeArrowheads="1"/>
            </p:cNvSpPr>
            <p:nvPr/>
          </p:nvSpPr>
          <p:spPr bwMode="auto">
            <a:xfrm>
              <a:off x="587" y="808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90" name="Rectangle 234"/>
            <p:cNvSpPr>
              <a:spLocks noChangeArrowheads="1"/>
            </p:cNvSpPr>
            <p:nvPr/>
          </p:nvSpPr>
          <p:spPr bwMode="auto">
            <a:xfrm>
              <a:off x="623" y="808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err="1">
                  <a:solidFill>
                    <a:srgbClr val="FFFFFF"/>
                  </a:solidFill>
                </a:rPr>
                <a:t>len</a:t>
              </a:r>
              <a:endParaRPr lang="en-US" dirty="0"/>
            </a:p>
          </p:txBody>
        </p:sp>
        <p:sp>
          <p:nvSpPr>
            <p:cNvPr id="14391" name="Rectangle 235"/>
            <p:cNvSpPr>
              <a:spLocks noChangeArrowheads="1"/>
            </p:cNvSpPr>
            <p:nvPr/>
          </p:nvSpPr>
          <p:spPr bwMode="auto">
            <a:xfrm>
              <a:off x="4141" y="2929"/>
              <a:ext cx="13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Ru</a:t>
              </a:r>
              <a:endParaRPr lang="en-US"/>
            </a:p>
          </p:txBody>
        </p:sp>
        <p:sp>
          <p:nvSpPr>
            <p:cNvPr id="14392" name="Rectangle 236"/>
            <p:cNvSpPr>
              <a:spLocks noChangeArrowheads="1"/>
            </p:cNvSpPr>
            <p:nvPr/>
          </p:nvSpPr>
          <p:spPr bwMode="auto">
            <a:xfrm>
              <a:off x="4288" y="2929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14393" name="Rectangle 237"/>
            <p:cNvSpPr>
              <a:spLocks noChangeArrowheads="1"/>
            </p:cNvSpPr>
            <p:nvPr/>
          </p:nvSpPr>
          <p:spPr bwMode="auto">
            <a:xfrm>
              <a:off x="4327" y="2929"/>
              <a:ext cx="1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ma</a:t>
              </a:r>
              <a:endParaRPr lang="en-US"/>
            </a:p>
          </p:txBody>
        </p:sp>
        <p:sp>
          <p:nvSpPr>
            <p:cNvPr id="14394" name="Rectangle 238"/>
            <p:cNvSpPr>
              <a:spLocks noChangeArrowheads="1"/>
            </p:cNvSpPr>
            <p:nvPr/>
          </p:nvSpPr>
          <p:spPr bwMode="auto">
            <a:xfrm>
              <a:off x="4487" y="2929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14395" name="Rectangle 239"/>
            <p:cNvSpPr>
              <a:spLocks noChangeArrowheads="1"/>
            </p:cNvSpPr>
            <p:nvPr/>
          </p:nvSpPr>
          <p:spPr bwMode="auto">
            <a:xfrm>
              <a:off x="4526" y="2929"/>
              <a:ext cx="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ni</a:t>
              </a:r>
              <a:endParaRPr lang="en-US"/>
            </a:p>
          </p:txBody>
        </p:sp>
        <p:sp>
          <p:nvSpPr>
            <p:cNvPr id="14396" name="Text Box 242"/>
            <p:cNvSpPr txBox="1">
              <a:spLocks noChangeArrowheads="1"/>
            </p:cNvSpPr>
            <p:nvPr/>
          </p:nvSpPr>
          <p:spPr bwMode="auto">
            <a:xfrm>
              <a:off x="768" y="3984"/>
              <a:ext cx="4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4397" name="Text Box 243"/>
            <p:cNvSpPr txBox="1">
              <a:spLocks noChangeArrowheads="1"/>
            </p:cNvSpPr>
            <p:nvPr/>
          </p:nvSpPr>
          <p:spPr bwMode="auto">
            <a:xfrm>
              <a:off x="1116" y="3938"/>
              <a:ext cx="388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LƯỢC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ĐỒ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CHIẾN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CHÂU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</a:rPr>
                <a:t>ÂU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(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</a:rPr>
                <a:t>1917 - 1918)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398" name="Text Box 245"/>
            <p:cNvSpPr txBox="1">
              <a:spLocks noChangeArrowheads="1"/>
            </p:cNvSpPr>
            <p:nvPr/>
          </p:nvSpPr>
          <p:spPr bwMode="auto">
            <a:xfrm>
              <a:off x="1648" y="1721"/>
              <a:ext cx="3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bg1"/>
                  </a:solidFill>
                  <a:latin typeface="Times New Roman" pitchFamily="18" charset="0"/>
                </a:rPr>
                <a:t>BỈ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399" name="Text Box 246"/>
            <p:cNvSpPr txBox="1">
              <a:spLocks noChangeArrowheads="1"/>
            </p:cNvSpPr>
            <p:nvPr/>
          </p:nvSpPr>
          <p:spPr bwMode="auto">
            <a:xfrm>
              <a:off x="2208" y="1680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  <a:t>ĐỨC</a:t>
              </a:r>
            </a:p>
          </p:txBody>
        </p:sp>
        <p:sp>
          <p:nvSpPr>
            <p:cNvPr id="14400" name="Text Box 247"/>
            <p:cNvSpPr txBox="1">
              <a:spLocks noChangeArrowheads="1"/>
            </p:cNvSpPr>
            <p:nvPr/>
          </p:nvSpPr>
          <p:spPr bwMode="auto">
            <a:xfrm>
              <a:off x="3684" y="3675"/>
              <a:ext cx="624" cy="1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chemeClr val="tx1"/>
                  </a:solidFill>
                </a:rPr>
                <a:t>HY LẠP</a:t>
              </a:r>
            </a:p>
          </p:txBody>
        </p:sp>
        <p:grpSp>
          <p:nvGrpSpPr>
            <p:cNvPr id="25" name="Group 255"/>
            <p:cNvGrpSpPr>
              <a:grpSpLocks/>
            </p:cNvGrpSpPr>
            <p:nvPr/>
          </p:nvGrpSpPr>
          <p:grpSpPr bwMode="auto">
            <a:xfrm>
              <a:off x="422" y="3121"/>
              <a:ext cx="1279" cy="748"/>
              <a:chOff x="422" y="3121"/>
              <a:chExt cx="1279" cy="748"/>
            </a:xfrm>
          </p:grpSpPr>
          <p:grpSp>
            <p:nvGrpSpPr>
              <p:cNvPr id="26" name="Group 178"/>
              <p:cNvGrpSpPr>
                <a:grpSpLocks/>
              </p:cNvGrpSpPr>
              <p:nvPr/>
            </p:nvGrpSpPr>
            <p:grpSpPr bwMode="auto">
              <a:xfrm>
                <a:off x="422" y="3121"/>
                <a:ext cx="1243" cy="748"/>
                <a:chOff x="422" y="3121"/>
                <a:chExt cx="1243" cy="748"/>
              </a:xfrm>
            </p:grpSpPr>
            <p:sp>
              <p:nvSpPr>
                <p:cNvPr id="14415" name="Rectangle 100"/>
                <p:cNvSpPr>
                  <a:spLocks noChangeArrowheads="1"/>
                </p:cNvSpPr>
                <p:nvPr/>
              </p:nvSpPr>
              <p:spPr bwMode="auto">
                <a:xfrm>
                  <a:off x="422" y="3121"/>
                  <a:ext cx="1242" cy="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6" name="Rectangle 101"/>
                <p:cNvSpPr>
                  <a:spLocks noChangeArrowheads="1"/>
                </p:cNvSpPr>
                <p:nvPr/>
              </p:nvSpPr>
              <p:spPr bwMode="auto">
                <a:xfrm>
                  <a:off x="422" y="3161"/>
                  <a:ext cx="1242" cy="38"/>
                </a:xfrm>
                <a:prstGeom prst="rect">
                  <a:avLst/>
                </a:prstGeom>
                <a:solidFill>
                  <a:srgbClr val="F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7" name="Rectangle 102"/>
                <p:cNvSpPr>
                  <a:spLocks noChangeArrowheads="1"/>
                </p:cNvSpPr>
                <p:nvPr/>
              </p:nvSpPr>
              <p:spPr bwMode="auto">
                <a:xfrm>
                  <a:off x="422" y="3199"/>
                  <a:ext cx="1242" cy="26"/>
                </a:xfrm>
                <a:prstGeom prst="rect">
                  <a:avLst/>
                </a:prstGeom>
                <a:solidFill>
                  <a:srgbClr val="F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8" name="Rectangle 103"/>
                <p:cNvSpPr>
                  <a:spLocks noChangeArrowheads="1"/>
                </p:cNvSpPr>
                <p:nvPr/>
              </p:nvSpPr>
              <p:spPr bwMode="auto">
                <a:xfrm>
                  <a:off x="422" y="3225"/>
                  <a:ext cx="1242" cy="24"/>
                </a:xfrm>
                <a:prstGeom prst="rect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9" name="Rectangle 104"/>
                <p:cNvSpPr>
                  <a:spLocks noChangeArrowheads="1"/>
                </p:cNvSpPr>
                <p:nvPr/>
              </p:nvSpPr>
              <p:spPr bwMode="auto">
                <a:xfrm>
                  <a:off x="422" y="3249"/>
                  <a:ext cx="1242" cy="16"/>
                </a:xfrm>
                <a:prstGeom prst="rect">
                  <a:avLst/>
                </a:prstGeom>
                <a:solidFill>
                  <a:srgbClr val="F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0" name="Rectangle 105"/>
                <p:cNvSpPr>
                  <a:spLocks noChangeArrowheads="1"/>
                </p:cNvSpPr>
                <p:nvPr/>
              </p:nvSpPr>
              <p:spPr bwMode="auto">
                <a:xfrm>
                  <a:off x="422" y="3265"/>
                  <a:ext cx="1242" cy="19"/>
                </a:xfrm>
                <a:prstGeom prst="rect">
                  <a:avLst/>
                </a:prstGeom>
                <a:solidFill>
                  <a:srgbClr val="F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1" name="Rectangle 106"/>
                <p:cNvSpPr>
                  <a:spLocks noChangeArrowheads="1"/>
                </p:cNvSpPr>
                <p:nvPr/>
              </p:nvSpPr>
              <p:spPr bwMode="auto">
                <a:xfrm>
                  <a:off x="422" y="3284"/>
                  <a:ext cx="1242" cy="15"/>
                </a:xfrm>
                <a:prstGeom prst="rect">
                  <a:avLst/>
                </a:prstGeom>
                <a:solidFill>
                  <a:srgbClr val="F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2" name="Rectangle 107"/>
                <p:cNvSpPr>
                  <a:spLocks noChangeArrowheads="1"/>
                </p:cNvSpPr>
                <p:nvPr/>
              </p:nvSpPr>
              <p:spPr bwMode="auto">
                <a:xfrm>
                  <a:off x="422" y="3299"/>
                  <a:ext cx="1242" cy="13"/>
                </a:xfrm>
                <a:prstGeom prst="rect">
                  <a:avLst/>
                </a:prstGeom>
                <a:solidFill>
                  <a:srgbClr val="F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3" name="Rectangle 108"/>
                <p:cNvSpPr>
                  <a:spLocks noChangeArrowheads="1"/>
                </p:cNvSpPr>
                <p:nvPr/>
              </p:nvSpPr>
              <p:spPr bwMode="auto">
                <a:xfrm>
                  <a:off x="422" y="3312"/>
                  <a:ext cx="1242" cy="15"/>
                </a:xfrm>
                <a:prstGeom prst="rect">
                  <a:avLst/>
                </a:prstGeom>
                <a:solidFill>
                  <a:srgbClr val="E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4" name="Rectangle 109"/>
                <p:cNvSpPr>
                  <a:spLocks noChangeArrowheads="1"/>
                </p:cNvSpPr>
                <p:nvPr/>
              </p:nvSpPr>
              <p:spPr bwMode="auto">
                <a:xfrm>
                  <a:off x="422" y="3327"/>
                  <a:ext cx="1242" cy="13"/>
                </a:xfrm>
                <a:prstGeom prst="rect">
                  <a:avLst/>
                </a:prstGeom>
                <a:solidFill>
                  <a:srgbClr val="E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5" name="Rectangle 110"/>
                <p:cNvSpPr>
                  <a:spLocks noChangeArrowheads="1"/>
                </p:cNvSpPr>
                <p:nvPr/>
              </p:nvSpPr>
              <p:spPr bwMode="auto">
                <a:xfrm>
                  <a:off x="422" y="3340"/>
                  <a:ext cx="1242" cy="7"/>
                </a:xfrm>
                <a:prstGeom prst="rect">
                  <a:avLst/>
                </a:prstGeom>
                <a:solidFill>
                  <a:srgbClr val="E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6" name="Rectangle 111"/>
                <p:cNvSpPr>
                  <a:spLocks noChangeArrowheads="1"/>
                </p:cNvSpPr>
                <p:nvPr/>
              </p:nvSpPr>
              <p:spPr bwMode="auto">
                <a:xfrm>
                  <a:off x="422" y="3347"/>
                  <a:ext cx="1242" cy="13"/>
                </a:xfrm>
                <a:prstGeom prst="rect">
                  <a:avLst/>
                </a:prstGeom>
                <a:solidFill>
                  <a:srgbClr val="E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7" name="Rectangle 112"/>
                <p:cNvSpPr>
                  <a:spLocks noChangeArrowheads="1"/>
                </p:cNvSpPr>
                <p:nvPr/>
              </p:nvSpPr>
              <p:spPr bwMode="auto">
                <a:xfrm>
                  <a:off x="422" y="3360"/>
                  <a:ext cx="1242" cy="8"/>
                </a:xfrm>
                <a:prstGeom prst="rect">
                  <a:avLst/>
                </a:prstGeom>
                <a:solidFill>
                  <a:srgbClr val="E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8" name="Rectangle 113"/>
                <p:cNvSpPr>
                  <a:spLocks noChangeArrowheads="1"/>
                </p:cNvSpPr>
                <p:nvPr/>
              </p:nvSpPr>
              <p:spPr bwMode="auto">
                <a:xfrm>
                  <a:off x="422" y="3368"/>
                  <a:ext cx="1242" cy="13"/>
                </a:xfrm>
                <a:prstGeom prst="rect">
                  <a:avLst/>
                </a:prstGeom>
                <a:solidFill>
                  <a:srgbClr val="E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29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2" y="3381"/>
                  <a:ext cx="1242" cy="7"/>
                </a:xfrm>
                <a:prstGeom prst="rect">
                  <a:avLst/>
                </a:prstGeom>
                <a:solidFill>
                  <a:srgbClr val="E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0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2" y="3388"/>
                  <a:ext cx="1242" cy="9"/>
                </a:xfrm>
                <a:prstGeom prst="rect">
                  <a:avLst/>
                </a:prstGeom>
                <a:solidFill>
                  <a:srgbClr val="E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1" name="Rectangle 116"/>
                <p:cNvSpPr>
                  <a:spLocks noChangeArrowheads="1"/>
                </p:cNvSpPr>
                <p:nvPr/>
              </p:nvSpPr>
              <p:spPr bwMode="auto">
                <a:xfrm>
                  <a:off x="422" y="3397"/>
                  <a:ext cx="1242" cy="10"/>
                </a:xfrm>
                <a:prstGeom prst="rect">
                  <a:avLst/>
                </a:prstGeom>
                <a:solidFill>
                  <a:srgbClr val="D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2" name="Rectangle 117"/>
                <p:cNvSpPr>
                  <a:spLocks noChangeArrowheads="1"/>
                </p:cNvSpPr>
                <p:nvPr/>
              </p:nvSpPr>
              <p:spPr bwMode="auto">
                <a:xfrm>
                  <a:off x="422" y="3407"/>
                  <a:ext cx="1242" cy="7"/>
                </a:xfrm>
                <a:prstGeom prst="rect">
                  <a:avLst/>
                </a:prstGeom>
                <a:solidFill>
                  <a:srgbClr val="D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3" name="Rectangle 118"/>
                <p:cNvSpPr>
                  <a:spLocks noChangeArrowheads="1"/>
                </p:cNvSpPr>
                <p:nvPr/>
              </p:nvSpPr>
              <p:spPr bwMode="auto">
                <a:xfrm>
                  <a:off x="422" y="3414"/>
                  <a:ext cx="1242" cy="9"/>
                </a:xfrm>
                <a:prstGeom prst="rect">
                  <a:avLst/>
                </a:prstGeom>
                <a:solidFill>
                  <a:srgbClr val="D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4" name="Rectangle 119"/>
                <p:cNvSpPr>
                  <a:spLocks noChangeArrowheads="1"/>
                </p:cNvSpPr>
                <p:nvPr/>
              </p:nvSpPr>
              <p:spPr bwMode="auto">
                <a:xfrm>
                  <a:off x="422" y="3423"/>
                  <a:ext cx="1242" cy="6"/>
                </a:xfrm>
                <a:prstGeom prst="rect">
                  <a:avLst/>
                </a:prstGeom>
                <a:solidFill>
                  <a:srgbClr val="D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5" name="Rectangle 120"/>
                <p:cNvSpPr>
                  <a:spLocks noChangeArrowheads="1"/>
                </p:cNvSpPr>
                <p:nvPr/>
              </p:nvSpPr>
              <p:spPr bwMode="auto">
                <a:xfrm>
                  <a:off x="422" y="3429"/>
                  <a:ext cx="1242" cy="9"/>
                </a:xfrm>
                <a:prstGeom prst="rect">
                  <a:avLst/>
                </a:prstGeom>
                <a:solidFill>
                  <a:srgbClr val="D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6" name="Rectangle 121"/>
                <p:cNvSpPr>
                  <a:spLocks noChangeArrowheads="1"/>
                </p:cNvSpPr>
                <p:nvPr/>
              </p:nvSpPr>
              <p:spPr bwMode="auto">
                <a:xfrm>
                  <a:off x="422" y="3438"/>
                  <a:ext cx="1242" cy="6"/>
                </a:xfrm>
                <a:prstGeom prst="rect">
                  <a:avLst/>
                </a:prstGeom>
                <a:solidFill>
                  <a:srgbClr val="D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7" name="Rectangle 122"/>
                <p:cNvSpPr>
                  <a:spLocks noChangeArrowheads="1"/>
                </p:cNvSpPr>
                <p:nvPr/>
              </p:nvSpPr>
              <p:spPr bwMode="auto">
                <a:xfrm>
                  <a:off x="422" y="3444"/>
                  <a:ext cx="1242" cy="9"/>
                </a:xfrm>
                <a:prstGeom prst="rect">
                  <a:avLst/>
                </a:prstGeom>
                <a:solidFill>
                  <a:srgbClr val="D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8" name="Rectangle 123"/>
                <p:cNvSpPr>
                  <a:spLocks noChangeArrowheads="1"/>
                </p:cNvSpPr>
                <p:nvPr/>
              </p:nvSpPr>
              <p:spPr bwMode="auto">
                <a:xfrm>
                  <a:off x="422" y="3453"/>
                  <a:ext cx="1242" cy="6"/>
                </a:xfrm>
                <a:prstGeom prst="rect">
                  <a:avLst/>
                </a:prstGeom>
                <a:solidFill>
                  <a:srgbClr val="D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39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" y="3459"/>
                  <a:ext cx="1242" cy="9"/>
                </a:xfrm>
                <a:prstGeom prst="rect">
                  <a:avLst/>
                </a:pr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0" name="Rectangle 125"/>
                <p:cNvSpPr>
                  <a:spLocks noChangeArrowheads="1"/>
                </p:cNvSpPr>
                <p:nvPr/>
              </p:nvSpPr>
              <p:spPr bwMode="auto">
                <a:xfrm>
                  <a:off x="422" y="3468"/>
                  <a:ext cx="1242" cy="5"/>
                </a:xfrm>
                <a:prstGeom prst="rect">
                  <a:avLst/>
                </a:prstGeom>
                <a:solidFill>
                  <a:srgbClr val="C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1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" y="3473"/>
                  <a:ext cx="1242" cy="6"/>
                </a:xfrm>
                <a:prstGeom prst="rect">
                  <a:avLst/>
                </a:prstGeom>
                <a:solidFill>
                  <a:srgbClr val="C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2" name="Rectangle 127"/>
                <p:cNvSpPr>
                  <a:spLocks noChangeArrowheads="1"/>
                </p:cNvSpPr>
                <p:nvPr/>
              </p:nvSpPr>
              <p:spPr bwMode="auto">
                <a:xfrm>
                  <a:off x="422" y="3479"/>
                  <a:ext cx="1242" cy="9"/>
                </a:xfrm>
                <a:prstGeom prst="rect">
                  <a:avLst/>
                </a:prstGeom>
                <a:solidFill>
                  <a:srgbClr val="C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3" name="Rectangle 128"/>
                <p:cNvSpPr>
                  <a:spLocks noChangeArrowheads="1"/>
                </p:cNvSpPr>
                <p:nvPr/>
              </p:nvSpPr>
              <p:spPr bwMode="auto">
                <a:xfrm>
                  <a:off x="422" y="3488"/>
                  <a:ext cx="1242" cy="6"/>
                </a:xfrm>
                <a:prstGeom prst="rect">
                  <a:avLst/>
                </a:prstGeom>
                <a:solidFill>
                  <a:srgbClr val="C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4" name="Rectangle 129"/>
                <p:cNvSpPr>
                  <a:spLocks noChangeArrowheads="1"/>
                </p:cNvSpPr>
                <p:nvPr/>
              </p:nvSpPr>
              <p:spPr bwMode="auto">
                <a:xfrm>
                  <a:off x="422" y="3494"/>
                  <a:ext cx="1242" cy="5"/>
                </a:xfrm>
                <a:prstGeom prst="rect">
                  <a:avLst/>
                </a:prstGeom>
                <a:solidFill>
                  <a:srgbClr val="C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5" name="Rectangle 130"/>
                <p:cNvSpPr>
                  <a:spLocks noChangeArrowheads="1"/>
                </p:cNvSpPr>
                <p:nvPr/>
              </p:nvSpPr>
              <p:spPr bwMode="auto">
                <a:xfrm>
                  <a:off x="422" y="3499"/>
                  <a:ext cx="1242" cy="6"/>
                </a:xfrm>
                <a:prstGeom prst="rect">
                  <a:avLst/>
                </a:prstGeom>
                <a:solidFill>
                  <a:srgbClr val="C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6" name="Rectangle 131"/>
                <p:cNvSpPr>
                  <a:spLocks noChangeArrowheads="1"/>
                </p:cNvSpPr>
                <p:nvPr/>
              </p:nvSpPr>
              <p:spPr bwMode="auto">
                <a:xfrm>
                  <a:off x="422" y="3505"/>
                  <a:ext cx="1242" cy="9"/>
                </a:xfrm>
                <a:prstGeom prst="rect">
                  <a:avLst/>
                </a:prstGeom>
                <a:solidFill>
                  <a:srgbClr val="C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7" name="Rectangle 132"/>
                <p:cNvSpPr>
                  <a:spLocks noChangeArrowheads="1"/>
                </p:cNvSpPr>
                <p:nvPr/>
              </p:nvSpPr>
              <p:spPr bwMode="auto">
                <a:xfrm>
                  <a:off x="422" y="3514"/>
                  <a:ext cx="1242" cy="6"/>
                </a:xfrm>
                <a:prstGeom prst="rect">
                  <a:avLst/>
                </a:prstGeom>
                <a:solidFill>
                  <a:srgbClr val="B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8" name="Rectangle 133"/>
                <p:cNvSpPr>
                  <a:spLocks noChangeArrowheads="1"/>
                </p:cNvSpPr>
                <p:nvPr/>
              </p:nvSpPr>
              <p:spPr bwMode="auto">
                <a:xfrm>
                  <a:off x="422" y="3520"/>
                  <a:ext cx="1242" cy="5"/>
                </a:xfrm>
                <a:prstGeom prst="rect">
                  <a:avLst/>
                </a:prstGeom>
                <a:solidFill>
                  <a:srgbClr val="B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49" name="Rectangle 134"/>
                <p:cNvSpPr>
                  <a:spLocks noChangeArrowheads="1"/>
                </p:cNvSpPr>
                <p:nvPr/>
              </p:nvSpPr>
              <p:spPr bwMode="auto">
                <a:xfrm>
                  <a:off x="422" y="3525"/>
                  <a:ext cx="1242" cy="6"/>
                </a:xfrm>
                <a:prstGeom prst="rect">
                  <a:avLst/>
                </a:prstGeom>
                <a:solidFill>
                  <a:srgbClr val="B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0" name="Rectangle 135"/>
                <p:cNvSpPr>
                  <a:spLocks noChangeArrowheads="1"/>
                </p:cNvSpPr>
                <p:nvPr/>
              </p:nvSpPr>
              <p:spPr bwMode="auto">
                <a:xfrm>
                  <a:off x="422" y="3531"/>
                  <a:ext cx="1242" cy="6"/>
                </a:xfrm>
                <a:prstGeom prst="rect">
                  <a:avLst/>
                </a:prstGeom>
                <a:solidFill>
                  <a:srgbClr val="B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1" name="Rectangle 136"/>
                <p:cNvSpPr>
                  <a:spLocks noChangeArrowheads="1"/>
                </p:cNvSpPr>
                <p:nvPr/>
              </p:nvSpPr>
              <p:spPr bwMode="auto">
                <a:xfrm>
                  <a:off x="422" y="3537"/>
                  <a:ext cx="1242" cy="7"/>
                </a:xfrm>
                <a:prstGeom prst="rect">
                  <a:avLst/>
                </a:prstGeom>
                <a:solidFill>
                  <a:srgbClr val="B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2" name="Rectangle 137"/>
                <p:cNvSpPr>
                  <a:spLocks noChangeArrowheads="1"/>
                </p:cNvSpPr>
                <p:nvPr/>
              </p:nvSpPr>
              <p:spPr bwMode="auto">
                <a:xfrm>
                  <a:off x="422" y="3544"/>
                  <a:ext cx="1242" cy="6"/>
                </a:xfrm>
                <a:prstGeom prst="rect">
                  <a:avLst/>
                </a:prstGeom>
                <a:solidFill>
                  <a:srgbClr val="B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3" name="Rectangle 138"/>
                <p:cNvSpPr>
                  <a:spLocks noChangeArrowheads="1"/>
                </p:cNvSpPr>
                <p:nvPr/>
              </p:nvSpPr>
              <p:spPr bwMode="auto">
                <a:xfrm>
                  <a:off x="422" y="3550"/>
                  <a:ext cx="1242" cy="5"/>
                </a:xfrm>
                <a:prstGeom prst="rect">
                  <a:avLst/>
                </a:prstGeom>
                <a:solidFill>
                  <a:srgbClr val="B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4" name="Rectangle 139"/>
                <p:cNvSpPr>
                  <a:spLocks noChangeArrowheads="1"/>
                </p:cNvSpPr>
                <p:nvPr/>
              </p:nvSpPr>
              <p:spPr bwMode="auto">
                <a:xfrm>
                  <a:off x="422" y="3555"/>
                  <a:ext cx="1242" cy="6"/>
                </a:xfrm>
                <a:prstGeom prst="rect">
                  <a:avLst/>
                </a:prstGeom>
                <a:solidFill>
                  <a:srgbClr val="B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5" name="Rectangle 140"/>
                <p:cNvSpPr>
                  <a:spLocks noChangeArrowheads="1"/>
                </p:cNvSpPr>
                <p:nvPr/>
              </p:nvSpPr>
              <p:spPr bwMode="auto">
                <a:xfrm>
                  <a:off x="422" y="3561"/>
                  <a:ext cx="1242" cy="5"/>
                </a:xfrm>
                <a:prstGeom prst="rect">
                  <a:avLst/>
                </a:prstGeom>
                <a:solidFill>
                  <a:srgbClr val="A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6" name="Rectangle 141"/>
                <p:cNvSpPr>
                  <a:spLocks noChangeArrowheads="1"/>
                </p:cNvSpPr>
                <p:nvPr/>
              </p:nvSpPr>
              <p:spPr bwMode="auto">
                <a:xfrm>
                  <a:off x="422" y="3566"/>
                  <a:ext cx="1242" cy="10"/>
                </a:xfrm>
                <a:prstGeom prst="rect">
                  <a:avLst/>
                </a:prstGeom>
                <a:solidFill>
                  <a:srgbClr val="A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7" name="Rectangle 142"/>
                <p:cNvSpPr>
                  <a:spLocks noChangeArrowheads="1"/>
                </p:cNvSpPr>
                <p:nvPr/>
              </p:nvSpPr>
              <p:spPr bwMode="auto">
                <a:xfrm>
                  <a:off x="422" y="3576"/>
                  <a:ext cx="1242" cy="5"/>
                </a:xfrm>
                <a:prstGeom prst="rect">
                  <a:avLst/>
                </a:prstGeom>
                <a:solidFill>
                  <a:srgbClr val="A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8" name="Rectangle 143"/>
                <p:cNvSpPr>
                  <a:spLocks noChangeArrowheads="1"/>
                </p:cNvSpPr>
                <p:nvPr/>
              </p:nvSpPr>
              <p:spPr bwMode="auto">
                <a:xfrm>
                  <a:off x="422" y="3581"/>
                  <a:ext cx="1242" cy="6"/>
                </a:xfrm>
                <a:prstGeom prst="rect">
                  <a:avLst/>
                </a:prstGeom>
                <a:solidFill>
                  <a:srgbClr val="A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59" name="Rectangle 144"/>
                <p:cNvSpPr>
                  <a:spLocks noChangeArrowheads="1"/>
                </p:cNvSpPr>
                <p:nvPr/>
              </p:nvSpPr>
              <p:spPr bwMode="auto">
                <a:xfrm>
                  <a:off x="422" y="3587"/>
                  <a:ext cx="1242" cy="5"/>
                </a:xfrm>
                <a:prstGeom prst="rect">
                  <a:avLst/>
                </a:prstGeom>
                <a:solidFill>
                  <a:srgbClr val="A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0" name="Rectangle 145"/>
                <p:cNvSpPr>
                  <a:spLocks noChangeArrowheads="1"/>
                </p:cNvSpPr>
                <p:nvPr/>
              </p:nvSpPr>
              <p:spPr bwMode="auto">
                <a:xfrm>
                  <a:off x="422" y="3592"/>
                  <a:ext cx="1242" cy="8"/>
                </a:xfrm>
                <a:prstGeom prst="rect">
                  <a:avLst/>
                </a:prstGeom>
                <a:solidFill>
                  <a:srgbClr val="A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1" name="Rectangle 146"/>
                <p:cNvSpPr>
                  <a:spLocks noChangeArrowheads="1"/>
                </p:cNvSpPr>
                <p:nvPr/>
              </p:nvSpPr>
              <p:spPr bwMode="auto">
                <a:xfrm>
                  <a:off x="422" y="3600"/>
                  <a:ext cx="1242" cy="5"/>
                </a:xfrm>
                <a:prstGeom prst="rect">
                  <a:avLst/>
                </a:prstGeom>
                <a:solidFill>
                  <a:srgbClr val="A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2" name="Rectangle 147"/>
                <p:cNvSpPr>
                  <a:spLocks noChangeArrowheads="1"/>
                </p:cNvSpPr>
                <p:nvPr/>
              </p:nvSpPr>
              <p:spPr bwMode="auto">
                <a:xfrm>
                  <a:off x="422" y="3605"/>
                  <a:ext cx="1242" cy="6"/>
                </a:xfrm>
                <a:prstGeom prst="rect">
                  <a:avLst/>
                </a:prstGeom>
                <a:solidFill>
                  <a:srgbClr val="A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3" name="Rectangle 148"/>
                <p:cNvSpPr>
                  <a:spLocks noChangeArrowheads="1"/>
                </p:cNvSpPr>
                <p:nvPr/>
              </p:nvSpPr>
              <p:spPr bwMode="auto">
                <a:xfrm>
                  <a:off x="422" y="3611"/>
                  <a:ext cx="1242" cy="5"/>
                </a:xfrm>
                <a:prstGeom prst="rect">
                  <a:avLst/>
                </a:prstGeom>
                <a:solidFill>
                  <a:srgbClr val="9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4" name="Rectangle 149"/>
                <p:cNvSpPr>
                  <a:spLocks noChangeArrowheads="1"/>
                </p:cNvSpPr>
                <p:nvPr/>
              </p:nvSpPr>
              <p:spPr bwMode="auto">
                <a:xfrm>
                  <a:off x="422" y="3616"/>
                  <a:ext cx="1242" cy="6"/>
                </a:xfrm>
                <a:prstGeom prst="rect">
                  <a:avLst/>
                </a:prstGeom>
                <a:solidFill>
                  <a:srgbClr val="9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5" name="Rectangle 150"/>
                <p:cNvSpPr>
                  <a:spLocks noChangeArrowheads="1"/>
                </p:cNvSpPr>
                <p:nvPr/>
              </p:nvSpPr>
              <p:spPr bwMode="auto">
                <a:xfrm>
                  <a:off x="422" y="3622"/>
                  <a:ext cx="1242" cy="7"/>
                </a:xfrm>
                <a:prstGeom prst="rect">
                  <a:avLst/>
                </a:prstGeom>
                <a:solidFill>
                  <a:srgbClr val="9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6" name="Rectangle 151"/>
                <p:cNvSpPr>
                  <a:spLocks noChangeArrowheads="1"/>
                </p:cNvSpPr>
                <p:nvPr/>
              </p:nvSpPr>
              <p:spPr bwMode="auto">
                <a:xfrm>
                  <a:off x="422" y="3629"/>
                  <a:ext cx="1242" cy="8"/>
                </a:xfrm>
                <a:prstGeom prst="rect">
                  <a:avLst/>
                </a:prstGeom>
                <a:solidFill>
                  <a:srgbClr val="9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7" name="Rectangle 152"/>
                <p:cNvSpPr>
                  <a:spLocks noChangeArrowheads="1"/>
                </p:cNvSpPr>
                <p:nvPr/>
              </p:nvSpPr>
              <p:spPr bwMode="auto">
                <a:xfrm>
                  <a:off x="422" y="3637"/>
                  <a:ext cx="1242" cy="5"/>
                </a:xfrm>
                <a:prstGeom prst="rect">
                  <a:avLst/>
                </a:prstGeom>
                <a:solidFill>
                  <a:srgbClr val="9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8" name="Rectangle 153"/>
                <p:cNvSpPr>
                  <a:spLocks noChangeArrowheads="1"/>
                </p:cNvSpPr>
                <p:nvPr/>
              </p:nvSpPr>
              <p:spPr bwMode="auto">
                <a:xfrm>
                  <a:off x="422" y="3642"/>
                  <a:ext cx="1242" cy="6"/>
                </a:xfrm>
                <a:prstGeom prst="rect">
                  <a:avLst/>
                </a:prstGeom>
                <a:solidFill>
                  <a:srgbClr val="9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69" name="Rectangle 154"/>
                <p:cNvSpPr>
                  <a:spLocks noChangeArrowheads="1"/>
                </p:cNvSpPr>
                <p:nvPr/>
              </p:nvSpPr>
              <p:spPr bwMode="auto">
                <a:xfrm>
                  <a:off x="422" y="3648"/>
                  <a:ext cx="1242" cy="6"/>
                </a:xfrm>
                <a:prstGeom prst="rect">
                  <a:avLst/>
                </a:prstGeom>
                <a:solidFill>
                  <a:srgbClr val="9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0" name="Rectangle 155"/>
                <p:cNvSpPr>
                  <a:spLocks noChangeArrowheads="1"/>
                </p:cNvSpPr>
                <p:nvPr/>
              </p:nvSpPr>
              <p:spPr bwMode="auto">
                <a:xfrm>
                  <a:off x="422" y="3654"/>
                  <a:ext cx="1242" cy="7"/>
                </a:xfrm>
                <a:prstGeom prst="rect">
                  <a:avLst/>
                </a:prstGeom>
                <a:solidFill>
                  <a:srgbClr val="9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1" name="Rectangle 156"/>
                <p:cNvSpPr>
                  <a:spLocks noChangeArrowheads="1"/>
                </p:cNvSpPr>
                <p:nvPr/>
              </p:nvSpPr>
              <p:spPr bwMode="auto">
                <a:xfrm>
                  <a:off x="422" y="3661"/>
                  <a:ext cx="1242" cy="7"/>
                </a:xfrm>
                <a:prstGeom prst="rect">
                  <a:avLst/>
                </a:prstGeom>
                <a:solidFill>
                  <a:srgbClr val="8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2" name="Rectangle 157"/>
                <p:cNvSpPr>
                  <a:spLocks noChangeArrowheads="1"/>
                </p:cNvSpPr>
                <p:nvPr/>
              </p:nvSpPr>
              <p:spPr bwMode="auto">
                <a:xfrm>
                  <a:off x="422" y="3668"/>
                  <a:ext cx="1242" cy="6"/>
                </a:xfrm>
                <a:prstGeom prst="rect">
                  <a:avLst/>
                </a:prstGeom>
                <a:solidFill>
                  <a:srgbClr val="8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3" name="Rectangle 158"/>
                <p:cNvSpPr>
                  <a:spLocks noChangeArrowheads="1"/>
                </p:cNvSpPr>
                <p:nvPr/>
              </p:nvSpPr>
              <p:spPr bwMode="auto">
                <a:xfrm>
                  <a:off x="422" y="3674"/>
                  <a:ext cx="1242" cy="9"/>
                </a:xfrm>
                <a:prstGeom prst="rect">
                  <a:avLst/>
                </a:prstGeom>
                <a:solidFill>
                  <a:srgbClr val="8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4" name="Rectangle 159"/>
                <p:cNvSpPr>
                  <a:spLocks noChangeArrowheads="1"/>
                </p:cNvSpPr>
                <p:nvPr/>
              </p:nvSpPr>
              <p:spPr bwMode="auto">
                <a:xfrm>
                  <a:off x="422" y="3683"/>
                  <a:ext cx="1242" cy="6"/>
                </a:xfrm>
                <a:prstGeom prst="rect">
                  <a:avLst/>
                </a:prstGeom>
                <a:solidFill>
                  <a:srgbClr val="8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5" name="Rectangle 160"/>
                <p:cNvSpPr>
                  <a:spLocks noChangeArrowheads="1"/>
                </p:cNvSpPr>
                <p:nvPr/>
              </p:nvSpPr>
              <p:spPr bwMode="auto">
                <a:xfrm>
                  <a:off x="422" y="3689"/>
                  <a:ext cx="1242" cy="5"/>
                </a:xfrm>
                <a:prstGeom prst="rect">
                  <a:avLst/>
                </a:prstGeom>
                <a:solidFill>
                  <a:srgbClr val="8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6" name="Rectangle 161"/>
                <p:cNvSpPr>
                  <a:spLocks noChangeArrowheads="1"/>
                </p:cNvSpPr>
                <p:nvPr/>
              </p:nvSpPr>
              <p:spPr bwMode="auto">
                <a:xfrm>
                  <a:off x="422" y="3694"/>
                  <a:ext cx="1242" cy="10"/>
                </a:xfrm>
                <a:prstGeom prst="rect">
                  <a:avLst/>
                </a:prstGeom>
                <a:solidFill>
                  <a:srgbClr val="8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7" name="Rectangle 162"/>
                <p:cNvSpPr>
                  <a:spLocks noChangeArrowheads="1"/>
                </p:cNvSpPr>
                <p:nvPr/>
              </p:nvSpPr>
              <p:spPr bwMode="auto">
                <a:xfrm>
                  <a:off x="422" y="3704"/>
                  <a:ext cx="1242" cy="5"/>
                </a:xfrm>
                <a:prstGeom prst="rect">
                  <a:avLst/>
                </a:prstGeom>
                <a:solidFill>
                  <a:srgbClr val="8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8" name="Rectangle 163"/>
                <p:cNvSpPr>
                  <a:spLocks noChangeArrowheads="1"/>
                </p:cNvSpPr>
                <p:nvPr/>
              </p:nvSpPr>
              <p:spPr bwMode="auto">
                <a:xfrm>
                  <a:off x="422" y="3709"/>
                  <a:ext cx="1242" cy="10"/>
                </a:xfrm>
                <a:prstGeom prst="rect">
                  <a:avLst/>
                </a:prstGeom>
                <a:solidFill>
                  <a:srgbClr val="8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79" name="Rectangle 164"/>
                <p:cNvSpPr>
                  <a:spLocks noChangeArrowheads="1"/>
                </p:cNvSpPr>
                <p:nvPr/>
              </p:nvSpPr>
              <p:spPr bwMode="auto">
                <a:xfrm>
                  <a:off x="422" y="3719"/>
                  <a:ext cx="1242" cy="9"/>
                </a:xfrm>
                <a:prstGeom prst="rect">
                  <a:avLst/>
                </a:prstGeom>
                <a:solidFill>
                  <a:srgbClr val="7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0" name="Rectangle 165"/>
                <p:cNvSpPr>
                  <a:spLocks noChangeArrowheads="1"/>
                </p:cNvSpPr>
                <p:nvPr/>
              </p:nvSpPr>
              <p:spPr bwMode="auto">
                <a:xfrm>
                  <a:off x="422" y="3728"/>
                  <a:ext cx="1242" cy="7"/>
                </a:xfrm>
                <a:prstGeom prst="rect">
                  <a:avLst/>
                </a:prstGeom>
                <a:solidFill>
                  <a:srgbClr val="7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1" name="Rectangle 166"/>
                <p:cNvSpPr>
                  <a:spLocks noChangeArrowheads="1"/>
                </p:cNvSpPr>
                <p:nvPr/>
              </p:nvSpPr>
              <p:spPr bwMode="auto">
                <a:xfrm>
                  <a:off x="422" y="3735"/>
                  <a:ext cx="1242" cy="10"/>
                </a:xfrm>
                <a:prstGeom prst="rect">
                  <a:avLst/>
                </a:prstGeom>
                <a:solidFill>
                  <a:srgbClr val="7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2" name="Rectangle 167"/>
                <p:cNvSpPr>
                  <a:spLocks noChangeArrowheads="1"/>
                </p:cNvSpPr>
                <p:nvPr/>
              </p:nvSpPr>
              <p:spPr bwMode="auto">
                <a:xfrm>
                  <a:off x="422" y="3745"/>
                  <a:ext cx="1242" cy="9"/>
                </a:xfrm>
                <a:prstGeom prst="rect">
                  <a:avLst/>
                </a:prstGeom>
                <a:solidFill>
                  <a:srgbClr val="7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3" name="Rectangle 168"/>
                <p:cNvSpPr>
                  <a:spLocks noChangeArrowheads="1"/>
                </p:cNvSpPr>
                <p:nvPr/>
              </p:nvSpPr>
              <p:spPr bwMode="auto">
                <a:xfrm>
                  <a:off x="422" y="3754"/>
                  <a:ext cx="1242" cy="9"/>
                </a:xfrm>
                <a:prstGeom prst="rect">
                  <a:avLst/>
                </a:prstGeom>
                <a:solidFill>
                  <a:srgbClr val="77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4" name="Rectangle 169"/>
                <p:cNvSpPr>
                  <a:spLocks noChangeArrowheads="1"/>
                </p:cNvSpPr>
                <p:nvPr/>
              </p:nvSpPr>
              <p:spPr bwMode="auto">
                <a:xfrm>
                  <a:off x="422" y="3763"/>
                  <a:ext cx="1242" cy="8"/>
                </a:xfrm>
                <a:prstGeom prst="rect">
                  <a:avLst/>
                </a:prstGeom>
                <a:solidFill>
                  <a:srgbClr val="75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5" name="Rectangle 170"/>
                <p:cNvSpPr>
                  <a:spLocks noChangeArrowheads="1"/>
                </p:cNvSpPr>
                <p:nvPr/>
              </p:nvSpPr>
              <p:spPr bwMode="auto">
                <a:xfrm>
                  <a:off x="422" y="3771"/>
                  <a:ext cx="1242" cy="13"/>
                </a:xfrm>
                <a:prstGeom prst="rect">
                  <a:avLst/>
                </a:prstGeom>
                <a:solidFill>
                  <a:srgbClr val="73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6" name="Rectangle 171"/>
                <p:cNvSpPr>
                  <a:spLocks noChangeArrowheads="1"/>
                </p:cNvSpPr>
                <p:nvPr/>
              </p:nvSpPr>
              <p:spPr bwMode="auto">
                <a:xfrm>
                  <a:off x="422" y="3784"/>
                  <a:ext cx="1242" cy="11"/>
                </a:xfrm>
                <a:prstGeom prst="rect">
                  <a:avLst/>
                </a:prstGeom>
                <a:solidFill>
                  <a:srgbClr val="7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7" name="Rectangle 172"/>
                <p:cNvSpPr>
                  <a:spLocks noChangeArrowheads="1"/>
                </p:cNvSpPr>
                <p:nvPr/>
              </p:nvSpPr>
              <p:spPr bwMode="auto">
                <a:xfrm>
                  <a:off x="422" y="3795"/>
                  <a:ext cx="1242" cy="11"/>
                </a:xfrm>
                <a:prstGeom prst="rect">
                  <a:avLst/>
                </a:prstGeom>
                <a:solidFill>
                  <a:srgbClr val="6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8" name="Rectangle 173"/>
                <p:cNvSpPr>
                  <a:spLocks noChangeArrowheads="1"/>
                </p:cNvSpPr>
                <p:nvPr/>
              </p:nvSpPr>
              <p:spPr bwMode="auto">
                <a:xfrm>
                  <a:off x="422" y="3806"/>
                  <a:ext cx="1242" cy="15"/>
                </a:xfrm>
                <a:prstGeom prst="rect">
                  <a:avLst/>
                </a:prstGeom>
                <a:solidFill>
                  <a:srgbClr val="6D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89" name="Rectangle 174"/>
                <p:cNvSpPr>
                  <a:spLocks noChangeArrowheads="1"/>
                </p:cNvSpPr>
                <p:nvPr/>
              </p:nvSpPr>
              <p:spPr bwMode="auto">
                <a:xfrm>
                  <a:off x="422" y="3821"/>
                  <a:ext cx="1242" cy="15"/>
                </a:xfrm>
                <a:prstGeom prst="rect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90" name="Rectangle 175"/>
                <p:cNvSpPr>
                  <a:spLocks noChangeArrowheads="1"/>
                </p:cNvSpPr>
                <p:nvPr/>
              </p:nvSpPr>
              <p:spPr bwMode="auto">
                <a:xfrm>
                  <a:off x="422" y="3836"/>
                  <a:ext cx="1242" cy="20"/>
                </a:xfrm>
                <a:prstGeom prst="rect">
                  <a:avLst/>
                </a:prstGeom>
                <a:solidFill>
                  <a:srgbClr val="6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91" name="Rectangle 176"/>
                <p:cNvSpPr>
                  <a:spLocks noChangeArrowheads="1"/>
                </p:cNvSpPr>
                <p:nvPr/>
              </p:nvSpPr>
              <p:spPr bwMode="auto">
                <a:xfrm>
                  <a:off x="422" y="3856"/>
                  <a:ext cx="1242" cy="13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92" name="Rectangle 177"/>
                <p:cNvSpPr>
                  <a:spLocks noChangeArrowheads="1"/>
                </p:cNvSpPr>
                <p:nvPr/>
              </p:nvSpPr>
              <p:spPr bwMode="auto">
                <a:xfrm>
                  <a:off x="423" y="3121"/>
                  <a:ext cx="1242" cy="748"/>
                </a:xfrm>
                <a:prstGeom prst="rect">
                  <a:avLst/>
                </a:prstGeom>
                <a:noFill/>
                <a:ln w="26988" cap="rnd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4403" name="Rectangle 184"/>
              <p:cNvSpPr>
                <a:spLocks noChangeArrowheads="1"/>
              </p:cNvSpPr>
              <p:nvPr/>
            </p:nvSpPr>
            <p:spPr bwMode="auto">
              <a:xfrm>
                <a:off x="773" y="3308"/>
                <a:ext cx="542" cy="1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27" name="Group 203"/>
              <p:cNvGrpSpPr>
                <a:grpSpLocks/>
              </p:cNvGrpSpPr>
              <p:nvPr/>
            </p:nvGrpSpPr>
            <p:grpSpPr bwMode="auto">
              <a:xfrm>
                <a:off x="462" y="3321"/>
                <a:ext cx="230" cy="165"/>
                <a:chOff x="469" y="3535"/>
                <a:chExt cx="230" cy="165"/>
              </a:xfrm>
            </p:grpSpPr>
            <p:sp>
              <p:nvSpPr>
                <p:cNvPr id="14413" name="Rectangle 201"/>
                <p:cNvSpPr>
                  <a:spLocks noChangeArrowheads="1"/>
                </p:cNvSpPr>
                <p:nvPr/>
              </p:nvSpPr>
              <p:spPr bwMode="auto">
                <a:xfrm>
                  <a:off x="469" y="3535"/>
                  <a:ext cx="230" cy="16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4" name="Rectangle 202"/>
                <p:cNvSpPr>
                  <a:spLocks noChangeArrowheads="1"/>
                </p:cNvSpPr>
                <p:nvPr/>
              </p:nvSpPr>
              <p:spPr bwMode="auto">
                <a:xfrm>
                  <a:off x="469" y="3535"/>
                  <a:ext cx="230" cy="165"/>
                </a:xfrm>
                <a:prstGeom prst="rect">
                  <a:avLst/>
                </a:prstGeom>
                <a:noFill/>
                <a:ln w="9525" cap="rnd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28" name="Group 206"/>
              <p:cNvGrpSpPr>
                <a:grpSpLocks/>
              </p:cNvGrpSpPr>
              <p:nvPr/>
            </p:nvGrpSpPr>
            <p:grpSpPr bwMode="auto">
              <a:xfrm>
                <a:off x="459" y="3528"/>
                <a:ext cx="230" cy="161"/>
                <a:chOff x="469" y="3351"/>
                <a:chExt cx="230" cy="161"/>
              </a:xfrm>
            </p:grpSpPr>
            <p:sp>
              <p:nvSpPr>
                <p:cNvPr id="14411" name="Rectangle 204"/>
                <p:cNvSpPr>
                  <a:spLocks noChangeArrowheads="1"/>
                </p:cNvSpPr>
                <p:nvPr/>
              </p:nvSpPr>
              <p:spPr bwMode="auto">
                <a:xfrm>
                  <a:off x="469" y="3351"/>
                  <a:ext cx="230" cy="1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4412" name="Rectangle 205"/>
                <p:cNvSpPr>
                  <a:spLocks noChangeArrowheads="1"/>
                </p:cNvSpPr>
                <p:nvPr/>
              </p:nvSpPr>
              <p:spPr bwMode="auto">
                <a:xfrm>
                  <a:off x="469" y="3351"/>
                  <a:ext cx="230" cy="161"/>
                </a:xfrm>
                <a:prstGeom prst="rect">
                  <a:avLst/>
                </a:prstGeom>
                <a:noFill/>
                <a:ln w="9525" cap="rnd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4406" name="Freeform 207"/>
              <p:cNvSpPr>
                <a:spLocks noEditPoints="1"/>
              </p:cNvSpPr>
              <p:nvPr/>
            </p:nvSpPr>
            <p:spPr bwMode="auto">
              <a:xfrm>
                <a:off x="466" y="3763"/>
                <a:ext cx="213" cy="5"/>
              </a:xfrm>
              <a:custGeom>
                <a:avLst/>
                <a:gdLst>
                  <a:gd name="T0" fmla="*/ 0 w 1833"/>
                  <a:gd name="T1" fmla="*/ 0 h 50"/>
                  <a:gd name="T2" fmla="*/ 0 w 1833"/>
                  <a:gd name="T3" fmla="*/ 0 h 50"/>
                  <a:gd name="T4" fmla="*/ 0 w 1833"/>
                  <a:gd name="T5" fmla="*/ 0 h 50"/>
                  <a:gd name="T6" fmla="*/ 0 w 1833"/>
                  <a:gd name="T7" fmla="*/ 0 h 50"/>
                  <a:gd name="T8" fmla="*/ 0 w 1833"/>
                  <a:gd name="T9" fmla="*/ 0 h 50"/>
                  <a:gd name="T10" fmla="*/ 0 w 1833"/>
                  <a:gd name="T11" fmla="*/ 0 h 50"/>
                  <a:gd name="T12" fmla="*/ 0 w 1833"/>
                  <a:gd name="T13" fmla="*/ 0 h 50"/>
                  <a:gd name="T14" fmla="*/ 0 w 1833"/>
                  <a:gd name="T15" fmla="*/ 0 h 50"/>
                  <a:gd name="T16" fmla="*/ 0 w 1833"/>
                  <a:gd name="T17" fmla="*/ 0 h 50"/>
                  <a:gd name="T18" fmla="*/ 0 w 1833"/>
                  <a:gd name="T19" fmla="*/ 0 h 50"/>
                  <a:gd name="T20" fmla="*/ 0 w 1833"/>
                  <a:gd name="T21" fmla="*/ 0 h 50"/>
                  <a:gd name="T22" fmla="*/ 0 w 1833"/>
                  <a:gd name="T23" fmla="*/ 0 h 50"/>
                  <a:gd name="T24" fmla="*/ 0 w 1833"/>
                  <a:gd name="T25" fmla="*/ 0 h 50"/>
                  <a:gd name="T26" fmla="*/ 0 w 1833"/>
                  <a:gd name="T27" fmla="*/ 0 h 50"/>
                  <a:gd name="T28" fmla="*/ 0 w 1833"/>
                  <a:gd name="T29" fmla="*/ 0 h 50"/>
                  <a:gd name="T30" fmla="*/ 0 w 1833"/>
                  <a:gd name="T31" fmla="*/ 0 h 50"/>
                  <a:gd name="T32" fmla="*/ 0 w 1833"/>
                  <a:gd name="T33" fmla="*/ 0 h 50"/>
                  <a:gd name="T34" fmla="*/ 0 w 1833"/>
                  <a:gd name="T35" fmla="*/ 0 h 50"/>
                  <a:gd name="T36" fmla="*/ 0 w 1833"/>
                  <a:gd name="T37" fmla="*/ 0 h 50"/>
                  <a:gd name="T38" fmla="*/ 0 w 1833"/>
                  <a:gd name="T39" fmla="*/ 0 h 50"/>
                  <a:gd name="T40" fmla="*/ 0 w 1833"/>
                  <a:gd name="T41" fmla="*/ 0 h 50"/>
                  <a:gd name="T42" fmla="*/ 0 w 1833"/>
                  <a:gd name="T43" fmla="*/ 0 h 50"/>
                  <a:gd name="T44" fmla="*/ 0 w 1833"/>
                  <a:gd name="T45" fmla="*/ 0 h 50"/>
                  <a:gd name="T46" fmla="*/ 0 w 1833"/>
                  <a:gd name="T47" fmla="*/ 0 h 50"/>
                  <a:gd name="T48" fmla="*/ 0 w 1833"/>
                  <a:gd name="T49" fmla="*/ 0 h 50"/>
                  <a:gd name="T50" fmla="*/ 0 w 1833"/>
                  <a:gd name="T51" fmla="*/ 0 h 50"/>
                  <a:gd name="T52" fmla="*/ 0 w 1833"/>
                  <a:gd name="T53" fmla="*/ 0 h 50"/>
                  <a:gd name="T54" fmla="*/ 0 w 1833"/>
                  <a:gd name="T55" fmla="*/ 0 h 50"/>
                  <a:gd name="T56" fmla="*/ 0 w 1833"/>
                  <a:gd name="T57" fmla="*/ 0 h 50"/>
                  <a:gd name="T58" fmla="*/ 0 w 1833"/>
                  <a:gd name="T59" fmla="*/ 0 h 50"/>
                  <a:gd name="T60" fmla="*/ 0 w 1833"/>
                  <a:gd name="T61" fmla="*/ 0 h 50"/>
                  <a:gd name="T62" fmla="*/ 0 w 1833"/>
                  <a:gd name="T63" fmla="*/ 0 h 50"/>
                  <a:gd name="T64" fmla="*/ 0 w 1833"/>
                  <a:gd name="T65" fmla="*/ 0 h 50"/>
                  <a:gd name="T66" fmla="*/ 0 w 1833"/>
                  <a:gd name="T67" fmla="*/ 0 h 50"/>
                  <a:gd name="T68" fmla="*/ 0 w 1833"/>
                  <a:gd name="T69" fmla="*/ 0 h 50"/>
                  <a:gd name="T70" fmla="*/ 0 w 1833"/>
                  <a:gd name="T71" fmla="*/ 0 h 50"/>
                  <a:gd name="T72" fmla="*/ 0 w 1833"/>
                  <a:gd name="T73" fmla="*/ 0 h 50"/>
                  <a:gd name="T74" fmla="*/ 0 w 1833"/>
                  <a:gd name="T75" fmla="*/ 0 h 50"/>
                  <a:gd name="T76" fmla="*/ 0 w 1833"/>
                  <a:gd name="T77" fmla="*/ 0 h 50"/>
                  <a:gd name="T78" fmla="*/ 0 w 1833"/>
                  <a:gd name="T79" fmla="*/ 0 h 50"/>
                  <a:gd name="T80" fmla="*/ 0 w 1833"/>
                  <a:gd name="T81" fmla="*/ 0 h 50"/>
                  <a:gd name="T82" fmla="*/ 0 w 1833"/>
                  <a:gd name="T83" fmla="*/ 0 h 50"/>
                  <a:gd name="T84" fmla="*/ 0 w 1833"/>
                  <a:gd name="T85" fmla="*/ 0 h 50"/>
                  <a:gd name="T86" fmla="*/ 0 w 1833"/>
                  <a:gd name="T87" fmla="*/ 0 h 50"/>
                  <a:gd name="T88" fmla="*/ 0 w 1833"/>
                  <a:gd name="T89" fmla="*/ 0 h 50"/>
                  <a:gd name="T90" fmla="*/ 0 w 1833"/>
                  <a:gd name="T91" fmla="*/ 0 h 50"/>
                  <a:gd name="T92" fmla="*/ 0 w 1833"/>
                  <a:gd name="T93" fmla="*/ 0 h 50"/>
                  <a:gd name="T94" fmla="*/ 0 w 1833"/>
                  <a:gd name="T95" fmla="*/ 0 h 50"/>
                  <a:gd name="T96" fmla="*/ 0 w 1833"/>
                  <a:gd name="T97" fmla="*/ 0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33"/>
                  <a:gd name="T148" fmla="*/ 0 h 50"/>
                  <a:gd name="T149" fmla="*/ 1833 w 1833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33" h="50">
                    <a:moveTo>
                      <a:pt x="25" y="0"/>
                    </a:moveTo>
                    <a:lnTo>
                      <a:pt x="173" y="0"/>
                    </a:lnTo>
                    <a:cubicBezTo>
                      <a:pt x="187" y="0"/>
                      <a:pt x="198" y="11"/>
                      <a:pt x="198" y="25"/>
                    </a:cubicBezTo>
                    <a:cubicBezTo>
                      <a:pt x="198" y="39"/>
                      <a:pt x="187" y="50"/>
                      <a:pt x="173" y="50"/>
                    </a:cubicBezTo>
                    <a:lnTo>
                      <a:pt x="25" y="50"/>
                    </a:ln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lose/>
                    <a:moveTo>
                      <a:pt x="371" y="0"/>
                    </a:moveTo>
                    <a:lnTo>
                      <a:pt x="372" y="0"/>
                    </a:lnTo>
                    <a:cubicBezTo>
                      <a:pt x="385" y="0"/>
                      <a:pt x="396" y="11"/>
                      <a:pt x="396" y="25"/>
                    </a:cubicBezTo>
                    <a:cubicBezTo>
                      <a:pt x="396" y="39"/>
                      <a:pt x="385" y="50"/>
                      <a:pt x="372" y="50"/>
                    </a:cubicBezTo>
                    <a:lnTo>
                      <a:pt x="371" y="50"/>
                    </a:lnTo>
                    <a:cubicBezTo>
                      <a:pt x="358" y="50"/>
                      <a:pt x="347" y="39"/>
                      <a:pt x="347" y="25"/>
                    </a:cubicBezTo>
                    <a:cubicBezTo>
                      <a:pt x="347" y="11"/>
                      <a:pt x="358" y="0"/>
                      <a:pt x="371" y="0"/>
                    </a:cubicBezTo>
                    <a:close/>
                    <a:moveTo>
                      <a:pt x="570" y="0"/>
                    </a:moveTo>
                    <a:lnTo>
                      <a:pt x="718" y="0"/>
                    </a:lnTo>
                    <a:cubicBezTo>
                      <a:pt x="732" y="0"/>
                      <a:pt x="743" y="11"/>
                      <a:pt x="743" y="25"/>
                    </a:cubicBezTo>
                    <a:cubicBezTo>
                      <a:pt x="743" y="39"/>
                      <a:pt x="732" y="50"/>
                      <a:pt x="718" y="50"/>
                    </a:cubicBezTo>
                    <a:lnTo>
                      <a:pt x="570" y="50"/>
                    </a:lnTo>
                    <a:cubicBezTo>
                      <a:pt x="556" y="50"/>
                      <a:pt x="545" y="39"/>
                      <a:pt x="545" y="25"/>
                    </a:cubicBezTo>
                    <a:cubicBezTo>
                      <a:pt x="545" y="11"/>
                      <a:pt x="556" y="0"/>
                      <a:pt x="570" y="0"/>
                    </a:cubicBezTo>
                    <a:close/>
                    <a:moveTo>
                      <a:pt x="916" y="0"/>
                    </a:moveTo>
                    <a:lnTo>
                      <a:pt x="916" y="0"/>
                    </a:lnTo>
                    <a:cubicBezTo>
                      <a:pt x="930" y="0"/>
                      <a:pt x="941" y="11"/>
                      <a:pt x="941" y="25"/>
                    </a:cubicBezTo>
                    <a:cubicBezTo>
                      <a:pt x="941" y="39"/>
                      <a:pt x="930" y="50"/>
                      <a:pt x="916" y="50"/>
                    </a:cubicBezTo>
                    <a:cubicBezTo>
                      <a:pt x="903" y="50"/>
                      <a:pt x="892" y="39"/>
                      <a:pt x="892" y="25"/>
                    </a:cubicBezTo>
                    <a:cubicBezTo>
                      <a:pt x="892" y="11"/>
                      <a:pt x="903" y="0"/>
                      <a:pt x="916" y="0"/>
                    </a:cubicBezTo>
                    <a:close/>
                    <a:moveTo>
                      <a:pt x="1115" y="0"/>
                    </a:moveTo>
                    <a:lnTo>
                      <a:pt x="1263" y="0"/>
                    </a:lnTo>
                    <a:cubicBezTo>
                      <a:pt x="1277" y="0"/>
                      <a:pt x="1288" y="11"/>
                      <a:pt x="1288" y="25"/>
                    </a:cubicBezTo>
                    <a:cubicBezTo>
                      <a:pt x="1288" y="39"/>
                      <a:pt x="1277" y="50"/>
                      <a:pt x="1263" y="50"/>
                    </a:cubicBezTo>
                    <a:lnTo>
                      <a:pt x="1115" y="50"/>
                    </a:lnTo>
                    <a:cubicBezTo>
                      <a:pt x="1101" y="50"/>
                      <a:pt x="1090" y="39"/>
                      <a:pt x="1090" y="25"/>
                    </a:cubicBezTo>
                    <a:cubicBezTo>
                      <a:pt x="1090" y="11"/>
                      <a:pt x="1101" y="0"/>
                      <a:pt x="1115" y="0"/>
                    </a:cubicBezTo>
                    <a:close/>
                    <a:moveTo>
                      <a:pt x="1461" y="0"/>
                    </a:moveTo>
                    <a:lnTo>
                      <a:pt x="1461" y="0"/>
                    </a:lnTo>
                    <a:cubicBezTo>
                      <a:pt x="1475" y="0"/>
                      <a:pt x="1486" y="11"/>
                      <a:pt x="1486" y="25"/>
                    </a:cubicBezTo>
                    <a:cubicBezTo>
                      <a:pt x="1486" y="39"/>
                      <a:pt x="1475" y="50"/>
                      <a:pt x="1461" y="50"/>
                    </a:cubicBezTo>
                    <a:cubicBezTo>
                      <a:pt x="1448" y="50"/>
                      <a:pt x="1437" y="39"/>
                      <a:pt x="1437" y="25"/>
                    </a:cubicBezTo>
                    <a:cubicBezTo>
                      <a:pt x="1437" y="11"/>
                      <a:pt x="1448" y="0"/>
                      <a:pt x="1461" y="0"/>
                    </a:cubicBezTo>
                    <a:close/>
                    <a:moveTo>
                      <a:pt x="1659" y="0"/>
                    </a:moveTo>
                    <a:lnTo>
                      <a:pt x="1808" y="0"/>
                    </a:lnTo>
                    <a:cubicBezTo>
                      <a:pt x="1822" y="0"/>
                      <a:pt x="1833" y="11"/>
                      <a:pt x="1833" y="25"/>
                    </a:cubicBezTo>
                    <a:cubicBezTo>
                      <a:pt x="1833" y="39"/>
                      <a:pt x="1822" y="50"/>
                      <a:pt x="1808" y="50"/>
                    </a:cubicBezTo>
                    <a:lnTo>
                      <a:pt x="1659" y="50"/>
                    </a:lnTo>
                    <a:cubicBezTo>
                      <a:pt x="1646" y="50"/>
                      <a:pt x="1635" y="39"/>
                      <a:pt x="1635" y="25"/>
                    </a:cubicBezTo>
                    <a:cubicBezTo>
                      <a:pt x="1635" y="11"/>
                      <a:pt x="1646" y="0"/>
                      <a:pt x="1659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407" name="Text Box 249"/>
              <p:cNvSpPr txBox="1">
                <a:spLocks noChangeArrowheads="1"/>
              </p:cNvSpPr>
              <p:nvPr/>
            </p:nvSpPr>
            <p:spPr bwMode="auto">
              <a:xfrm>
                <a:off x="723" y="3315"/>
                <a:ext cx="91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CC"/>
                    </a:solidFill>
                    <a:latin typeface="Times New Roman" pitchFamily="18" charset="0"/>
                  </a:rPr>
                  <a:t>Phe liên minh</a:t>
                </a:r>
              </a:p>
            </p:txBody>
          </p:sp>
          <p:sp>
            <p:nvSpPr>
              <p:cNvPr id="14408" name="Text Box 250"/>
              <p:cNvSpPr txBox="1">
                <a:spLocks noChangeArrowheads="1"/>
              </p:cNvSpPr>
              <p:nvPr/>
            </p:nvSpPr>
            <p:spPr bwMode="auto">
              <a:xfrm>
                <a:off x="720" y="3474"/>
                <a:ext cx="91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CC"/>
                    </a:solidFill>
                    <a:latin typeface="Times New Roman" pitchFamily="18" charset="0"/>
                  </a:rPr>
                  <a:t>Phe hiệp ước</a:t>
                </a:r>
              </a:p>
            </p:txBody>
          </p:sp>
          <p:sp>
            <p:nvSpPr>
              <p:cNvPr id="14409" name="Text Box 251"/>
              <p:cNvSpPr txBox="1">
                <a:spLocks noChangeArrowheads="1"/>
              </p:cNvSpPr>
              <p:nvPr/>
            </p:nvSpPr>
            <p:spPr bwMode="auto">
              <a:xfrm>
                <a:off x="705" y="3132"/>
                <a:ext cx="9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Times New Roman" pitchFamily="18" charset="0"/>
                  </a:rPr>
                  <a:t>CHÚ GIẢI</a:t>
                </a:r>
              </a:p>
            </p:txBody>
          </p:sp>
          <p:sp>
            <p:nvSpPr>
              <p:cNvPr id="14410" name="Text Box 253"/>
              <p:cNvSpPr txBox="1">
                <a:spLocks noChangeArrowheads="1"/>
              </p:cNvSpPr>
              <p:nvPr/>
            </p:nvSpPr>
            <p:spPr bwMode="auto">
              <a:xfrm>
                <a:off x="693" y="3648"/>
                <a:ext cx="100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CC"/>
                    </a:solidFill>
                    <a:latin typeface="Times New Roman" pitchFamily="18" charset="0"/>
                  </a:rPr>
                  <a:t>Biên giới quốc gia</a:t>
                </a:r>
              </a:p>
            </p:txBody>
          </p:sp>
        </p:grpSp>
      </p:grpSp>
      <p:sp>
        <p:nvSpPr>
          <p:cNvPr id="14352" name="Text Box 266"/>
          <p:cNvSpPr txBox="1">
            <a:spLocks noChangeArrowheads="1"/>
          </p:cNvSpPr>
          <p:nvPr/>
        </p:nvSpPr>
        <p:spPr bwMode="auto">
          <a:xfrm>
            <a:off x="1116013" y="3286124"/>
            <a:ext cx="863600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Pa-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ri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6" name="AutoShape 274"/>
          <p:cNvSpPr>
            <a:spLocks noChangeArrowheads="1"/>
          </p:cNvSpPr>
          <p:nvPr/>
        </p:nvSpPr>
        <p:spPr bwMode="auto">
          <a:xfrm rot="1595443">
            <a:off x="1527792" y="2656745"/>
            <a:ext cx="1508125" cy="317500"/>
          </a:xfrm>
          <a:prstGeom prst="notchedRightArrow">
            <a:avLst>
              <a:gd name="adj1" fmla="val 50000"/>
              <a:gd name="adj2" fmla="val 1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SG"/>
          </a:p>
        </p:txBody>
      </p:sp>
      <p:sp>
        <p:nvSpPr>
          <p:cNvPr id="219" name="AutoShape 274"/>
          <p:cNvSpPr>
            <a:spLocks noChangeArrowheads="1"/>
          </p:cNvSpPr>
          <p:nvPr/>
        </p:nvSpPr>
        <p:spPr bwMode="auto">
          <a:xfrm rot="20436729">
            <a:off x="2009148" y="3951278"/>
            <a:ext cx="1477305" cy="306081"/>
          </a:xfrm>
          <a:prstGeom prst="notchedRightArrow">
            <a:avLst>
              <a:gd name="adj1" fmla="val 50000"/>
              <a:gd name="adj2" fmla="val 1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SG"/>
          </a:p>
        </p:txBody>
      </p:sp>
      <p:sp>
        <p:nvSpPr>
          <p:cNvPr id="2" name="TextBox 1"/>
          <p:cNvSpPr txBox="1"/>
          <p:nvPr/>
        </p:nvSpPr>
        <p:spPr>
          <a:xfrm>
            <a:off x="152400" y="-51375"/>
            <a:ext cx="842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500826" y="2428868"/>
            <a:ext cx="23574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7/11/1917,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mạng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Nga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công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71472" y="3071810"/>
            <a:ext cx="2143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7/1918,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</a:rPr>
              <a:t>Pháp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</a:rPr>
              <a:t>tấn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</a:rPr>
              <a:t>công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</a:rPr>
              <a:t>Đức</a:t>
            </a:r>
            <a:endParaRPr lang="vi-VN" dirty="0"/>
          </a:p>
        </p:txBody>
      </p:sp>
      <p:sp>
        <p:nvSpPr>
          <p:cNvPr id="222" name="TextBox 221"/>
          <p:cNvSpPr txBox="1"/>
          <p:nvPr/>
        </p:nvSpPr>
        <p:spPr>
          <a:xfrm>
            <a:off x="3857620" y="3214686"/>
            <a:ext cx="26432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99"/>
                </a:solidFill>
                <a:latin typeface="Times New Roman" pitchFamily="18" charset="0"/>
              </a:rPr>
              <a:t>9/1918,  </a:t>
            </a:r>
            <a:r>
              <a:rPr lang="en-US" altLang="zh-CN" b="1" dirty="0" err="1" smtClean="0">
                <a:solidFill>
                  <a:srgbClr val="000099"/>
                </a:solidFill>
                <a:latin typeface="Times New Roman" pitchFamily="18" charset="0"/>
              </a:rPr>
              <a:t>phe</a:t>
            </a:r>
            <a:r>
              <a:rPr lang="en-US" altLang="zh-CN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99"/>
                </a:solidFill>
                <a:latin typeface="Times New Roman" pitchFamily="18" charset="0"/>
              </a:rPr>
              <a:t>Hiệp</a:t>
            </a:r>
            <a:r>
              <a:rPr lang="en-US" altLang="zh-CN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99"/>
                </a:solidFill>
                <a:latin typeface="Times New Roman" pitchFamily="18" charset="0"/>
              </a:rPr>
              <a:t>ước</a:t>
            </a:r>
            <a:r>
              <a:rPr lang="en-US" altLang="zh-CN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99"/>
                </a:solidFill>
                <a:latin typeface="Times New Roman" pitchFamily="18" charset="0"/>
              </a:rPr>
              <a:t>tấn</a:t>
            </a:r>
            <a:r>
              <a:rPr lang="en-US" altLang="zh-CN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99"/>
                </a:solidFill>
                <a:latin typeface="Times New Roman" pitchFamily="18" charset="0"/>
              </a:rPr>
              <a:t>công</a:t>
            </a:r>
            <a:r>
              <a:rPr lang="en-US" altLang="zh-CN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altLang="zh-CN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99"/>
                </a:solidFill>
                <a:latin typeface="Times New Roman" pitchFamily="18" charset="0"/>
              </a:rPr>
              <a:t>mặt</a:t>
            </a:r>
            <a:r>
              <a:rPr lang="en-US" altLang="zh-CN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99"/>
                </a:solidFill>
                <a:latin typeface="Times New Roman" pitchFamily="18" charset="0"/>
              </a:rPr>
              <a:t>trận</a:t>
            </a:r>
            <a:endParaRPr lang="vi-VN" dirty="0"/>
          </a:p>
        </p:txBody>
      </p:sp>
      <p:sp>
        <p:nvSpPr>
          <p:cNvPr id="223" name="AutoShape 28"/>
          <p:cNvSpPr>
            <a:spLocks noChangeArrowheads="1"/>
          </p:cNvSpPr>
          <p:nvPr/>
        </p:nvSpPr>
        <p:spPr bwMode="auto">
          <a:xfrm rot="1269675">
            <a:off x="2197995" y="4559002"/>
            <a:ext cx="1371600" cy="123505"/>
          </a:xfrm>
          <a:prstGeom prst="chevron">
            <a:avLst>
              <a:gd name="adj" fmla="val 18151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SG"/>
          </a:p>
        </p:txBody>
      </p:sp>
      <p:sp>
        <p:nvSpPr>
          <p:cNvPr id="224" name="AutoShape 28"/>
          <p:cNvSpPr>
            <a:spLocks noChangeArrowheads="1"/>
          </p:cNvSpPr>
          <p:nvPr/>
        </p:nvSpPr>
        <p:spPr bwMode="auto">
          <a:xfrm rot="20928781">
            <a:off x="3547915" y="4601099"/>
            <a:ext cx="1371600" cy="123505"/>
          </a:xfrm>
          <a:prstGeom prst="chevron">
            <a:avLst>
              <a:gd name="adj" fmla="val 18151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SG"/>
          </a:p>
        </p:txBody>
      </p:sp>
      <p:sp>
        <p:nvSpPr>
          <p:cNvPr id="225" name="AutoShape 28"/>
          <p:cNvSpPr>
            <a:spLocks noChangeArrowheads="1"/>
          </p:cNvSpPr>
          <p:nvPr/>
        </p:nvSpPr>
        <p:spPr bwMode="auto">
          <a:xfrm rot="21315011" flipV="1">
            <a:off x="6432635" y="5915583"/>
            <a:ext cx="1399038" cy="136469"/>
          </a:xfrm>
          <a:prstGeom prst="chevron">
            <a:avLst>
              <a:gd name="adj" fmla="val 18151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SG"/>
          </a:p>
        </p:txBody>
      </p:sp>
      <p:sp>
        <p:nvSpPr>
          <p:cNvPr id="226" name="AutoShape 28"/>
          <p:cNvSpPr>
            <a:spLocks noChangeArrowheads="1"/>
          </p:cNvSpPr>
          <p:nvPr/>
        </p:nvSpPr>
        <p:spPr bwMode="auto">
          <a:xfrm rot="15671266" flipV="1">
            <a:off x="5004019" y="4798448"/>
            <a:ext cx="1125854" cy="104132"/>
          </a:xfrm>
          <a:prstGeom prst="chevron">
            <a:avLst>
              <a:gd name="adj" fmla="val 16229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SG"/>
          </a:p>
        </p:txBody>
      </p:sp>
      <p:sp>
        <p:nvSpPr>
          <p:cNvPr id="227" name="AutoShape 28"/>
          <p:cNvSpPr>
            <a:spLocks noChangeArrowheads="1"/>
          </p:cNvSpPr>
          <p:nvPr/>
        </p:nvSpPr>
        <p:spPr bwMode="auto">
          <a:xfrm rot="1269675">
            <a:off x="5822603" y="5177761"/>
            <a:ext cx="973523" cy="128944"/>
          </a:xfrm>
          <a:prstGeom prst="chevron">
            <a:avLst>
              <a:gd name="adj" fmla="val 18151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SG"/>
          </a:p>
        </p:txBody>
      </p:sp>
      <p:sp>
        <p:nvSpPr>
          <p:cNvPr id="228" name="AutoShape 28"/>
          <p:cNvSpPr>
            <a:spLocks noChangeArrowheads="1"/>
          </p:cNvSpPr>
          <p:nvPr/>
        </p:nvSpPr>
        <p:spPr bwMode="auto">
          <a:xfrm rot="14635408">
            <a:off x="6060449" y="4325025"/>
            <a:ext cx="987086" cy="124247"/>
          </a:xfrm>
          <a:prstGeom prst="chevron">
            <a:avLst>
              <a:gd name="adj" fmla="val 18151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SG"/>
          </a:p>
        </p:txBody>
      </p:sp>
      <p:pic>
        <p:nvPicPr>
          <p:cNvPr id="229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786188"/>
            <a:ext cx="4286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143380"/>
            <a:ext cx="4286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072074"/>
            <a:ext cx="4286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357562"/>
            <a:ext cx="4286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5429264"/>
            <a:ext cx="4286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TextBox 236"/>
          <p:cNvSpPr txBox="1"/>
          <p:nvPr/>
        </p:nvSpPr>
        <p:spPr>
          <a:xfrm>
            <a:off x="785786" y="4071942"/>
            <a:ext cx="78581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11/11/1918,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thúc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143240" y="2143116"/>
            <a:ext cx="23574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9/11/1918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vi-VN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7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21" grpId="0" animBg="1"/>
      <p:bldP spid="223" grpId="0" animBg="1"/>
      <p:bldP spid="237" grpId="0" animBg="1"/>
      <p:bldP spid="2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85720" y="357166"/>
            <a:ext cx="8572560" cy="5357850"/>
            <a:chOff x="1392" y="1056"/>
            <a:chExt cx="2736" cy="1705"/>
          </a:xfrm>
        </p:grpSpPr>
        <p:pic>
          <p:nvPicPr>
            <p:cNvPr id="3" name="Picture 32" descr="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2" y="1060"/>
              <a:ext cx="2736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3"/>
            <p:cNvSpPr>
              <a:spLocks noChangeArrowheads="1"/>
            </p:cNvSpPr>
            <p:nvPr/>
          </p:nvSpPr>
          <p:spPr bwMode="auto">
            <a:xfrm>
              <a:off x="1392" y="1056"/>
              <a:ext cx="2736" cy="168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7158" y="6000768"/>
            <a:ext cx="850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51.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714348" y="428604"/>
            <a:ext cx="7973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 ĐOẠN </a:t>
            </a:r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HAI </a:t>
            </a:r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 TRANH THẾ GIỚI THỨ NHẤT</a:t>
            </a:r>
          </a:p>
          <a:p>
            <a:pPr algn="ctr"/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(1917 – 1918)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6" y="1500174"/>
          <a:ext cx="8382000" cy="3840480"/>
        </p:xfrm>
        <a:graphic>
          <a:graphicData uri="http://schemas.openxmlformats.org/drawingml/2006/table">
            <a:tbl>
              <a:tblPr/>
              <a:tblGrid>
                <a:gridCol w="1770131"/>
                <a:gridCol w="6611869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 kiện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68" name="Group 44"/>
          <p:cNvGraphicFramePr>
            <a:graphicFrameLocks noGrp="1"/>
          </p:cNvGraphicFramePr>
          <p:nvPr>
            <p:ph sz="half" idx="2"/>
          </p:nvPr>
        </p:nvGraphicFramePr>
        <p:xfrm>
          <a:off x="500034" y="1285861"/>
          <a:ext cx="8218487" cy="4355928"/>
        </p:xfrm>
        <a:graphic>
          <a:graphicData uri="http://schemas.openxmlformats.org/drawingml/2006/table">
            <a:tbl>
              <a:tblPr/>
              <a:tblGrid>
                <a:gridCol w="2028825"/>
                <a:gridCol w="3422650"/>
                <a:gridCol w="2767012"/>
              </a:tblGrid>
              <a:tr h="973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Thiệt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Thiệt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USD)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7 658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Pháp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24 143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Mĩ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17 337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Đức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19 994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Áo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- Hung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0" name="Rectangle 53"/>
          <p:cNvSpPr>
            <a:spLocks/>
          </p:cNvSpPr>
          <p:nvPr/>
        </p:nvSpPr>
        <p:spPr bwMode="auto">
          <a:xfrm>
            <a:off x="428596" y="357166"/>
            <a:ext cx="8323263" cy="449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71458-004-C9E44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7_PRO\Desktop\anh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61611414-view-of-the-the-river-ancre-in-the-town-of-gettyimages-jpg0226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6124"/>
            <a:ext cx="4500530" cy="3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uments and Settings\Administrator\Local Settings\Temporary Internet Files\t043328a.bmp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429124" y="3357562"/>
            <a:ext cx="471487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0034" y="1357298"/>
            <a:ext cx="8358246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AutoNum type="alphaUcPeriod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CNTB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CNXH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AutoNum type="alphaU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AutoNum type="alphaU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AutoNum type="alphaU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26" y="28572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78579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14338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450057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4214818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Câu 2. Cuối thế kỉ XIX đầu thế kỉ XX đã hình thành hai khối quân sự đối lập nhau đó là: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A. Khối NATO và khối SEV.    </a:t>
            </a: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B. Khối Liên minh và khối Hiệp ước.</a:t>
            </a:r>
            <a:br>
              <a:rPr lang="vi-VN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C. Khối SEATO và khối ASEAN.   </a:t>
            </a: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D. Khối các nước G7 và khối EU.</a:t>
            </a:r>
          </a:p>
        </p:txBody>
      </p:sp>
      <p:sp>
        <p:nvSpPr>
          <p:cNvPr id="11" name="Oval 10"/>
          <p:cNvSpPr/>
          <p:nvPr/>
        </p:nvSpPr>
        <p:spPr>
          <a:xfrm>
            <a:off x="428596" y="2500306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0034" y="5214950"/>
            <a:ext cx="428628" cy="43815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10" grpId="0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3714752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Times New Roman" pitchFamily="18" charset="0"/>
              <a:buNone/>
            </a:pPr>
            <a:r>
              <a:rPr lang="vi-VN" sz="2200" b="1" dirty="0" smtClean="0">
                <a:latin typeface="+mj-lt"/>
              </a:rPr>
              <a:t>     Câu 5. Vì sao gọi là cuộc chiến tranh thế giới?</a:t>
            </a:r>
            <a:r>
              <a:rPr lang="vi-VN" sz="2200" dirty="0" smtClean="0">
                <a:latin typeface="+mj-lt"/>
              </a:rPr>
              <a:t/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A. Chiến tranh xảy ra giữa nhiều nước đế quốc.</a:t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B. Nhiều vũ khí hiện đại được sử dụng trong chiến tranh,</a:t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C. Chiến tranh có đến 38 nước và nhiều thuộc địa tham gia.</a:t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D. Hàng chục triệu người lao động bị thương vong vì lợi ích của giai cấp tư sản.</a:t>
            </a:r>
            <a:endParaRPr lang="vi-VN" sz="2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8572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78579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428736"/>
            <a:ext cx="842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latin typeface="+mj-lt"/>
              </a:rPr>
              <a:t>Câu 3. Khối Liên minh gồm những nước nào ?</a:t>
            </a:r>
            <a:r>
              <a:rPr lang="vi-VN" sz="2200" dirty="0" smtClean="0">
                <a:latin typeface="+mj-lt"/>
              </a:rPr>
              <a:t/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A. Đức, Áo - Hung, I-ta-li-a.                B. Đức, Nhật, Mỹ.</a:t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C. Anh, Pháp, Nga.                               D. Đức, I-ta-li-a, Nhật</a:t>
            </a:r>
            <a:endParaRPr lang="vi-VN" sz="2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571744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latin typeface="+mj-lt"/>
              </a:rPr>
              <a:t>Câu 4. Khối Hiệp ước gồm những nước nào ?</a:t>
            </a:r>
            <a:r>
              <a:rPr lang="vi-VN" sz="2200" dirty="0" smtClean="0">
                <a:latin typeface="+mj-lt"/>
              </a:rPr>
              <a:t/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A. Đức, I-ta-li-a, Nhật                          C. Anh, Pháp, Nga.</a:t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B. Anh, Pháp, Mĩ.                                 D. Đức, Nhật, Mĩ.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 </a:t>
            </a:r>
            <a:endParaRPr lang="vi-VN" dirty="0"/>
          </a:p>
        </p:txBody>
      </p:sp>
      <p:sp>
        <p:nvSpPr>
          <p:cNvPr id="7" name="Oval 6"/>
          <p:cNvSpPr/>
          <p:nvPr/>
        </p:nvSpPr>
        <p:spPr>
          <a:xfrm>
            <a:off x="500034" y="1785926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86314" y="2928934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0034" y="4714884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1285860"/>
            <a:ext cx="8358246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Times New Roman" pitchFamily="18" charset="0"/>
              <a:buNone/>
            </a:pPr>
            <a:r>
              <a:rPr lang="vi-VN" sz="2200" b="1" dirty="0" smtClean="0">
                <a:latin typeface="+mj-lt"/>
              </a:rPr>
              <a:t>Câu 6. Chính phủ mới của Đức đầu hàng không điều kiện vào thời gian nào?</a:t>
            </a:r>
          </a:p>
          <a:p>
            <a:pPr marL="457200" indent="-457200" eaLnBrk="0" hangingPunct="0">
              <a:spcBef>
                <a:spcPct val="20000"/>
              </a:spcBef>
              <a:buFont typeface="Times New Roman" pitchFamily="18" charset="0"/>
              <a:buAutoNum type="alphaUcPeriod"/>
            </a:pPr>
            <a:r>
              <a:rPr lang="vi-VN" sz="2200" dirty="0" smtClean="0">
                <a:latin typeface="+mj-lt"/>
              </a:rPr>
              <a:t>Ngày 10 tháng 11 năm 1918.       B. Ngày 11 tháng 11 năm 1918.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vi-VN" sz="2200" dirty="0" smtClean="0">
                <a:latin typeface="+mj-lt"/>
              </a:rPr>
              <a:t>C. Ngày 12 tháng 11 năm 1918.         D. Ngày 13 tháng 11 năm 1918.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 </a:t>
            </a:r>
            <a:endParaRPr lang="vi-VN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28572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78579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00562" y="2071678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714620"/>
            <a:ext cx="8429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latin typeface="+mj-lt"/>
              </a:rPr>
              <a:t>Câu 7. Kết cục cơ bản nhất của Chiến tranh thế giới thứ nhất là gì?</a:t>
            </a:r>
            <a:r>
              <a:rPr lang="vi-VN" sz="2200" dirty="0" smtClean="0">
                <a:latin typeface="+mj-lt"/>
              </a:rPr>
              <a:t/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A. Phe liên minh thất bại.</a:t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B. Đức mất hết thuộc địa, Anh, Pháp mở rộng thêm thuộc địa.</a:t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C. Các nước đế quốc suy yếu, nhân loại bị thiệt hại nặng nề, phong trào cách mạng thế giới lên cao.</a:t>
            </a:r>
            <a:br>
              <a:rPr lang="vi-VN" sz="2200" dirty="0" smtClean="0">
                <a:latin typeface="+mj-lt"/>
              </a:rPr>
            </a:br>
            <a:r>
              <a:rPr lang="vi-VN" sz="2200" dirty="0" smtClean="0">
                <a:latin typeface="+mj-lt"/>
              </a:rPr>
              <a:t>D. Mĩ giàu mạnh lên sau chiến tranh.</a:t>
            </a:r>
            <a:endParaRPr lang="vi-VN" sz="22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4802053"/>
            <a:ext cx="8286808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Times New Roman" pitchFamily="18" charset="0"/>
              <a:buNone/>
            </a:pPr>
            <a:r>
              <a:rPr lang="en-US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 eaLnBrk="0" hangingPunct="0">
              <a:spcBef>
                <a:spcPct val="20000"/>
              </a:spcBef>
              <a:buFont typeface="Times New Roman" pitchFamily="18" charset="0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phi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Times New Roman" pitchFamily="18" charset="0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minh phi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Times New Roman" pitchFamily="18" charset="0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endParaRPr lang="vi-VN" sz="2200" dirty="0"/>
          </a:p>
        </p:txBody>
      </p:sp>
      <p:sp>
        <p:nvSpPr>
          <p:cNvPr id="11" name="Oval 10"/>
          <p:cNvSpPr/>
          <p:nvPr/>
        </p:nvSpPr>
        <p:spPr>
          <a:xfrm>
            <a:off x="357158" y="3714752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5720" y="521495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FFFFFF"/>
                </a:solidFill>
                <a:latin typeface="Verdana" pitchFamily="34" charset="0"/>
              </a:rPr>
              <a:t>Company Logo</a:t>
            </a:r>
          </a:p>
          <a:p>
            <a:pPr eaLnBrk="1" hangingPunct="1"/>
            <a:endParaRPr lang="en-US" sz="10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071546"/>
            <a:ext cx="842968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FontTx/>
              <a:buChar char="-"/>
              <a:defRPr/>
            </a:pPr>
            <a:r>
              <a:rPr lang="vi-VN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+mj-lt"/>
              </a:rPr>
              <a:t>Học bài, hoàn thành các bài tập trong vở bài tập.</a:t>
            </a:r>
          </a:p>
          <a:p>
            <a:pPr>
              <a:lnSpc>
                <a:spcPct val="125000"/>
              </a:lnSpc>
              <a:buFontTx/>
              <a:buChar char="-"/>
              <a:defRPr/>
            </a:pPr>
            <a:r>
              <a:rPr lang="vi-VN" sz="2200" dirty="0" smtClean="0">
                <a:latin typeface="+mj-lt"/>
              </a:rPr>
              <a:t> Lập bảng thống kê những sự kiện chính của chiến tranh thế giới </a:t>
            </a:r>
          </a:p>
          <a:p>
            <a:pPr>
              <a:lnSpc>
                <a:spcPct val="125000"/>
              </a:lnSpc>
              <a:defRPr/>
            </a:pPr>
            <a:r>
              <a:rPr lang="vi-VN" sz="2200" dirty="0" smtClean="0">
                <a:latin typeface="+mj-lt"/>
              </a:rPr>
              <a:t>thứ nhất (1914-1916)</a:t>
            </a:r>
          </a:p>
          <a:p>
            <a:pPr>
              <a:lnSpc>
                <a:spcPct val="125000"/>
              </a:lnSpc>
              <a:buFontTx/>
              <a:buChar char="-"/>
              <a:defRPr/>
            </a:pPr>
            <a:r>
              <a:rPr lang="vi-VN" sz="22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 Chuẩn bị bài 14: Ôn tập lịch sử thế giới cận đại:</a:t>
            </a:r>
          </a:p>
          <a:p>
            <a:r>
              <a:rPr lang="vi-VN" sz="2200" dirty="0" smtClean="0">
                <a:latin typeface="+mj-lt"/>
              </a:rPr>
              <a:t>+ Lập bảng thống kê những sự kiện chính của lịch sử thế giới cận đại</a:t>
            </a:r>
          </a:p>
          <a:p>
            <a:r>
              <a:rPr lang="vi-VN" sz="2200" dirty="0" smtClean="0">
                <a:latin typeface="+mj-lt"/>
              </a:rPr>
              <a:t>+ Lập bảng thống kê những cuộc cách mạng tư sản đầu tiên</a:t>
            </a:r>
          </a:p>
          <a:p>
            <a:r>
              <a:rPr lang="vi-VN" sz="2200" dirty="0" smtClean="0">
                <a:latin typeface="+mj-lt"/>
              </a:rPr>
              <a:t>+ Lập bảng thống kê những giai đoạn chính của cuộc cách mạng tư sản Pháp (1789-1794)</a:t>
            </a:r>
          </a:p>
          <a:p>
            <a:r>
              <a:rPr lang="vi-VN" sz="2200" dirty="0" smtClean="0">
                <a:latin typeface="+mj-lt"/>
              </a:rPr>
              <a:t>+ Trình bày quá trình xâm lược của CNTB đối với các nước châu Á</a:t>
            </a:r>
          </a:p>
          <a:p>
            <a:r>
              <a:rPr lang="vi-VN" sz="2200" dirty="0" smtClean="0">
                <a:latin typeface="+mj-lt"/>
              </a:rPr>
              <a:t>+ Lập niêu biểu các phong trào đấu tranh của nhân dân thuộc địa</a:t>
            </a:r>
          </a:p>
          <a:p>
            <a:r>
              <a:rPr lang="vi-VN" sz="2200" dirty="0" smtClean="0">
                <a:latin typeface="+mj-lt"/>
              </a:rPr>
              <a:t>+ Trình bày các thành tựu văn học, nghệ thuật, KHKT</a:t>
            </a:r>
          </a:p>
          <a:p>
            <a:pPr>
              <a:lnSpc>
                <a:spcPct val="125000"/>
              </a:lnSpc>
              <a:defRPr/>
            </a:pPr>
            <a:r>
              <a:rPr lang="vi-VN" sz="2200" dirty="0" smtClean="0">
                <a:latin typeface="+mj-lt"/>
              </a:rPr>
              <a:t>+ Trình bày nguyên nhân, diễn biến, kết cục, tính chất của chiến tranh </a:t>
            </a:r>
          </a:p>
          <a:p>
            <a:pPr>
              <a:lnSpc>
                <a:spcPct val="125000"/>
              </a:lnSpc>
              <a:defRPr/>
            </a:pPr>
            <a:r>
              <a:rPr lang="vi-VN" sz="2200" dirty="0" smtClean="0">
                <a:latin typeface="+mj-lt"/>
              </a:rPr>
              <a:t>thế giới thứ nhất (1914-1916)</a:t>
            </a:r>
          </a:p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428604"/>
            <a:ext cx="34290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4356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515850"/>
            <a:ext cx="868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vi-VN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6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2667000" y="365732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71604" y="1142984"/>
            <a:ext cx="6999372" cy="371450"/>
            <a:chOff x="982" y="815"/>
            <a:chExt cx="4055" cy="234"/>
          </a:xfrm>
        </p:grpSpPr>
        <p:sp>
          <p:nvSpPr>
            <p:cNvPr id="13344" name="Text Box 2"/>
            <p:cNvSpPr txBox="1">
              <a:spLocks noChangeArrowheads="1"/>
            </p:cNvSpPr>
            <p:nvPr/>
          </p:nvSpPr>
          <p:spPr bwMode="auto">
            <a:xfrm>
              <a:off x="982" y="815"/>
              <a:ext cx="436" cy="23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1860</a:t>
              </a: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776" y="816"/>
              <a:ext cx="435" cy="2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1870</a:t>
              </a:r>
            </a:p>
          </p:txBody>
        </p:sp>
        <p:sp>
          <p:nvSpPr>
            <p:cNvPr id="13346" name="Text Box 4"/>
            <p:cNvSpPr txBox="1">
              <a:spLocks noChangeArrowheads="1"/>
            </p:cNvSpPr>
            <p:nvPr/>
          </p:nvSpPr>
          <p:spPr bwMode="auto">
            <a:xfrm>
              <a:off x="3408" y="816"/>
              <a:ext cx="436" cy="233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1890</a:t>
              </a:r>
            </a:p>
          </p:txBody>
        </p:sp>
        <p:sp>
          <p:nvSpPr>
            <p:cNvPr id="13347" name="Text Box 5"/>
            <p:cNvSpPr txBox="1">
              <a:spLocks noChangeArrowheads="1"/>
            </p:cNvSpPr>
            <p:nvPr/>
          </p:nvSpPr>
          <p:spPr bwMode="auto">
            <a:xfrm>
              <a:off x="2596" y="815"/>
              <a:ext cx="384" cy="23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1880</a:t>
              </a:r>
            </a:p>
          </p:txBody>
        </p:sp>
        <p:sp>
          <p:nvSpPr>
            <p:cNvPr id="13348" name="Text Box 6"/>
            <p:cNvSpPr txBox="1">
              <a:spLocks noChangeArrowheads="1"/>
            </p:cNvSpPr>
            <p:nvPr/>
          </p:nvSpPr>
          <p:spPr bwMode="auto">
            <a:xfrm>
              <a:off x="4272" y="816"/>
              <a:ext cx="765" cy="233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1900-1913</a:t>
              </a: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14348" y="1724306"/>
            <a:ext cx="714380" cy="35298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78053" tIns="39027" rIns="78053" bIns="39027">
            <a:spAutoFit/>
          </a:bodyPr>
          <a:lstStyle/>
          <a:p>
            <a:r>
              <a:rPr lang="en-US" altLang="zh-CN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zh-CN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838729" y="3102629"/>
            <a:ext cx="1393032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231761" y="3102629"/>
            <a:ext cx="734218" cy="969309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66511" y="2133320"/>
            <a:ext cx="27146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581136" y="2133320"/>
            <a:ext cx="658813" cy="969309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212167" y="3102629"/>
            <a:ext cx="1834886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047053" y="3102629"/>
            <a:ext cx="732896" cy="969309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6779949" y="4071938"/>
            <a:ext cx="18335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2965979" y="4071938"/>
            <a:ext cx="5873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553354" y="4071938"/>
            <a:ext cx="658813" cy="103374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212167" y="5105681"/>
            <a:ext cx="4401344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838730" y="4071938"/>
            <a:ext cx="1320271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2159000" y="3102629"/>
            <a:ext cx="879740" cy="969309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048000" y="3123640"/>
            <a:ext cx="51461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V="1">
            <a:off x="3553354" y="2133320"/>
            <a:ext cx="658813" cy="969309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4212167" y="2133320"/>
            <a:ext cx="4474104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911490" y="5105681"/>
            <a:ext cx="256645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V="1">
            <a:off x="3477949" y="4071938"/>
            <a:ext cx="734218" cy="103374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4212167" y="4071938"/>
            <a:ext cx="168671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5898886" y="3102629"/>
            <a:ext cx="1027906" cy="96930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6926792" y="3102629"/>
            <a:ext cx="17594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85271" y="2591360"/>
            <a:ext cx="814895" cy="35581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square" lIns="78053" tIns="39027" rIns="78053" bIns="39027">
            <a:spAutoFit/>
          </a:bodyPr>
          <a:lstStyle/>
          <a:p>
            <a:r>
              <a:rPr lang="en-US" altLang="zh-CN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altLang="zh-CN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62000" y="3581681"/>
            <a:ext cx="609865" cy="35298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r>
              <a:rPr lang="en-US" altLang="zh-CN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altLang="zh-CN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838730" y="4572000"/>
            <a:ext cx="732874" cy="352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8053" tIns="39027" rIns="78053" bIns="39027">
            <a:spAutoFit/>
          </a:bodyPr>
          <a:lstStyle/>
          <a:p>
            <a:r>
              <a:rPr lang="en-US" altLang="zh-CN" b="1" dirty="0" err="1">
                <a:latin typeface="Times New Roman" pitchFamily="18" charset="0"/>
              </a:rPr>
              <a:t>ĐỨC</a:t>
            </a:r>
            <a:endParaRPr lang="en-US" altLang="zh-CN" b="1" dirty="0"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572140"/>
            <a:ext cx="6715172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KỶ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XIX 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ĐẦU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KỈ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XX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lang="vi-V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Grp="1" noChangeAspect="1"/>
          </p:cNvGraphicFramePr>
          <p:nvPr>
            <p:ph/>
          </p:nvPr>
        </p:nvGraphicFramePr>
        <p:xfrm>
          <a:off x="285720" y="214290"/>
          <a:ext cx="8686271" cy="5643602"/>
        </p:xfrm>
        <a:graphic>
          <a:graphicData uri="http://schemas.openxmlformats.org/presentationml/2006/ole">
            <p:oleObj spid="_x0000_s1026" name="Chart" r:id="rId4" imgW="8229687" imgH="5848381" progId="MSGraph.Chart.8">
              <p:embed followColorScheme="full"/>
            </p:oleObj>
          </a:graphicData>
        </a:graphic>
      </p:graphicFrame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57290" y="5786454"/>
            <a:ext cx="6715172" cy="6943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8053" tIns="39027" rIns="78053" bIns="3902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7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ĐỐI CHIẾU VỀ KINH TẾ VÀ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TK XIX-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TK XX)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BẢN ĐỒ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98802" y="116262"/>
            <a:ext cx="7174177" cy="719978"/>
          </a:xfrm>
        </p:spPr>
        <p:txBody>
          <a:bodyPr/>
          <a:lstStyle/>
          <a:p>
            <a:pPr marL="233075" indent="-233075" algn="ctr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7" name="AutoShape 13"/>
          <p:cNvSpPr>
            <a:spLocks noChangeArrowheads="1"/>
          </p:cNvSpPr>
          <p:nvPr/>
        </p:nvSpPr>
        <p:spPr bwMode="auto">
          <a:xfrm>
            <a:off x="1219730" y="4496361"/>
            <a:ext cx="304271" cy="22832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053" tIns="39027" rIns="78053" bIns="39027" anchor="ctr"/>
          <a:lstStyle/>
          <a:p>
            <a:endParaRPr lang="vi-VN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0" y="4214818"/>
            <a:ext cx="2928958" cy="8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053" tIns="39027" rIns="78053" bIns="3902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-ơ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(1899 - 1902)</a:t>
            </a:r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auto">
          <a:xfrm>
            <a:off x="3657865" y="2591361"/>
            <a:ext cx="304271" cy="22832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053" tIns="39027" rIns="78053" bIns="39027" anchor="ctr"/>
          <a:lstStyle/>
          <a:p>
            <a:endParaRPr lang="vi-VN"/>
          </a:p>
        </p:txBody>
      </p:sp>
      <p:sp>
        <p:nvSpPr>
          <p:cNvPr id="72720" name="AutoShape 16"/>
          <p:cNvSpPr>
            <a:spLocks noChangeArrowheads="1"/>
          </p:cNvSpPr>
          <p:nvPr/>
        </p:nvSpPr>
        <p:spPr bwMode="auto">
          <a:xfrm>
            <a:off x="3733271" y="3504640"/>
            <a:ext cx="305594" cy="229721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053" tIns="39027" rIns="78053" bIns="39027" anchor="ctr"/>
          <a:lstStyle/>
          <a:p>
            <a:endParaRPr lang="vi-VN"/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2285984" y="2214554"/>
            <a:ext cx="2895865" cy="8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(1904 - 1905)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2357422" y="3071810"/>
            <a:ext cx="3749153" cy="8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053" tIns="39027" rIns="78053" bIns="3902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72717" grpId="0" animBg="1"/>
      <p:bldP spid="72718" grpId="0"/>
      <p:bldP spid="72719" grpId="0" animBg="1"/>
      <p:bldP spid="72720" grpId="0" animBg="1"/>
      <p:bldP spid="72721" grpId="0"/>
      <p:bldP spid="72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spect="1" noChangeArrowheads="1" noTextEdit="1"/>
          </p:cNvSpPr>
          <p:nvPr/>
        </p:nvSpPr>
        <p:spPr bwMode="auto">
          <a:xfrm>
            <a:off x="381000" y="210110"/>
            <a:ext cx="876167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9677" y="207310"/>
            <a:ext cx="8761677" cy="65750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8053" tIns="39027" rIns="78053" bIns="39027"/>
          <a:lstStyle/>
          <a:p>
            <a:endParaRPr lang="en-SG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866" y="456640"/>
            <a:ext cx="8229864" cy="6096000"/>
            <a:chOff x="239" y="131"/>
            <a:chExt cx="5519" cy="4141"/>
          </a:xfrm>
        </p:grpSpPr>
        <p:sp>
          <p:nvSpPr>
            <p:cNvPr id="18532" name="Rectangle 5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solidFill>
              <a:srgbClr val="3DF1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8533" name="Rectangle 6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8437" name="Rectangle 81"/>
          <p:cNvSpPr>
            <a:spLocks noChangeArrowheads="1"/>
          </p:cNvSpPr>
          <p:nvPr/>
        </p:nvSpPr>
        <p:spPr bwMode="auto">
          <a:xfrm>
            <a:off x="1348053" y="271882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vi-VN"/>
          </a:p>
        </p:txBody>
      </p:sp>
      <p:sp>
        <p:nvSpPr>
          <p:cNvPr id="18438" name="Rectangle 82"/>
          <p:cNvSpPr>
            <a:spLocks noChangeArrowheads="1"/>
          </p:cNvSpPr>
          <p:nvPr/>
        </p:nvSpPr>
        <p:spPr bwMode="auto">
          <a:xfrm>
            <a:off x="1445948" y="271882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vi-VN"/>
          </a:p>
        </p:txBody>
      </p:sp>
      <p:sp>
        <p:nvSpPr>
          <p:cNvPr id="18439" name="Rectangle 176"/>
          <p:cNvSpPr>
            <a:spLocks noChangeArrowheads="1"/>
          </p:cNvSpPr>
          <p:nvPr/>
        </p:nvSpPr>
        <p:spPr bwMode="auto">
          <a:xfrm>
            <a:off x="529167" y="4988019"/>
            <a:ext cx="57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Times New Roman" pitchFamily="18" charset="0"/>
              </a:rPr>
              <a:t> </a:t>
            </a:r>
            <a:endParaRPr lang="en-US"/>
          </a:p>
        </p:txBody>
      </p:sp>
      <p:pic>
        <p:nvPicPr>
          <p:cNvPr id="18440" name="Picture 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457407" cy="623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0"/>
          <p:cNvGrpSpPr>
            <a:grpSpLocks/>
          </p:cNvGrpSpPr>
          <p:nvPr/>
        </p:nvGrpSpPr>
        <p:grpSpPr bwMode="auto">
          <a:xfrm>
            <a:off x="2819136" y="1752321"/>
            <a:ext cx="5943864" cy="4343680"/>
            <a:chOff x="1803" y="1005"/>
            <a:chExt cx="3781" cy="2861"/>
          </a:xfrm>
          <a:solidFill>
            <a:srgbClr val="92D050"/>
          </a:solidFill>
        </p:grpSpPr>
        <p:grpSp>
          <p:nvGrpSpPr>
            <p:cNvPr id="4" name="Group 231"/>
            <p:cNvGrpSpPr>
              <a:grpSpLocks/>
            </p:cNvGrpSpPr>
            <p:nvPr/>
          </p:nvGrpSpPr>
          <p:grpSpPr bwMode="auto">
            <a:xfrm>
              <a:off x="1803" y="2603"/>
              <a:ext cx="1590" cy="1257"/>
              <a:chOff x="1803" y="2603"/>
              <a:chExt cx="1590" cy="1257"/>
            </a:xfrm>
            <a:grpFill/>
          </p:grpSpPr>
          <p:sp>
            <p:nvSpPr>
              <p:cNvPr id="18530" name="Freeform 232"/>
              <p:cNvSpPr>
                <a:spLocks/>
              </p:cNvSpPr>
              <p:nvPr/>
            </p:nvSpPr>
            <p:spPr bwMode="auto">
              <a:xfrm>
                <a:off x="1810" y="2611"/>
                <a:ext cx="1583" cy="1249"/>
              </a:xfrm>
              <a:custGeom>
                <a:avLst/>
                <a:gdLst>
                  <a:gd name="T0" fmla="*/ 0 w 13638"/>
                  <a:gd name="T1" fmla="*/ 0 h 10766"/>
                  <a:gd name="T2" fmla="*/ 0 w 13638"/>
                  <a:gd name="T3" fmla="*/ 0 h 10766"/>
                  <a:gd name="T4" fmla="*/ 0 w 13638"/>
                  <a:gd name="T5" fmla="*/ 0 h 10766"/>
                  <a:gd name="T6" fmla="*/ 0 w 13638"/>
                  <a:gd name="T7" fmla="*/ 0 h 10766"/>
                  <a:gd name="T8" fmla="*/ 0 w 13638"/>
                  <a:gd name="T9" fmla="*/ 0 h 10766"/>
                  <a:gd name="T10" fmla="*/ 0 w 13638"/>
                  <a:gd name="T11" fmla="*/ 0 h 10766"/>
                  <a:gd name="T12" fmla="*/ 0 w 13638"/>
                  <a:gd name="T13" fmla="*/ 0 h 10766"/>
                  <a:gd name="T14" fmla="*/ 0 w 13638"/>
                  <a:gd name="T15" fmla="*/ 0 h 10766"/>
                  <a:gd name="T16" fmla="*/ 0 w 13638"/>
                  <a:gd name="T17" fmla="*/ 0 h 10766"/>
                  <a:gd name="T18" fmla="*/ 0 w 13638"/>
                  <a:gd name="T19" fmla="*/ 0 h 10766"/>
                  <a:gd name="T20" fmla="*/ 0 w 13638"/>
                  <a:gd name="T21" fmla="*/ 0 h 10766"/>
                  <a:gd name="T22" fmla="*/ 0 w 13638"/>
                  <a:gd name="T23" fmla="*/ 0 h 10766"/>
                  <a:gd name="T24" fmla="*/ 0 w 13638"/>
                  <a:gd name="T25" fmla="*/ 0 h 10766"/>
                  <a:gd name="T26" fmla="*/ 0 w 13638"/>
                  <a:gd name="T27" fmla="*/ 0 h 10766"/>
                  <a:gd name="T28" fmla="*/ 0 w 13638"/>
                  <a:gd name="T29" fmla="*/ 0 h 10766"/>
                  <a:gd name="T30" fmla="*/ 0 w 13638"/>
                  <a:gd name="T31" fmla="*/ 0 h 10766"/>
                  <a:gd name="T32" fmla="*/ 0 w 13638"/>
                  <a:gd name="T33" fmla="*/ 0 h 10766"/>
                  <a:gd name="T34" fmla="*/ 0 w 13638"/>
                  <a:gd name="T35" fmla="*/ 0 h 10766"/>
                  <a:gd name="T36" fmla="*/ 0 w 13638"/>
                  <a:gd name="T37" fmla="*/ 0 h 10766"/>
                  <a:gd name="T38" fmla="*/ 0 w 13638"/>
                  <a:gd name="T39" fmla="*/ 0 h 10766"/>
                  <a:gd name="T40" fmla="*/ 0 w 13638"/>
                  <a:gd name="T41" fmla="*/ 0 h 10766"/>
                  <a:gd name="T42" fmla="*/ 0 w 13638"/>
                  <a:gd name="T43" fmla="*/ 0 h 10766"/>
                  <a:gd name="T44" fmla="*/ 0 w 13638"/>
                  <a:gd name="T45" fmla="*/ 0 h 10766"/>
                  <a:gd name="T46" fmla="*/ 0 w 13638"/>
                  <a:gd name="T47" fmla="*/ 0 h 10766"/>
                  <a:gd name="T48" fmla="*/ 0 w 13638"/>
                  <a:gd name="T49" fmla="*/ 0 h 10766"/>
                  <a:gd name="T50" fmla="*/ 0 w 13638"/>
                  <a:gd name="T51" fmla="*/ 0 h 10766"/>
                  <a:gd name="T52" fmla="*/ 0 w 13638"/>
                  <a:gd name="T53" fmla="*/ 0 h 10766"/>
                  <a:gd name="T54" fmla="*/ 0 w 13638"/>
                  <a:gd name="T55" fmla="*/ 0 h 10766"/>
                  <a:gd name="T56" fmla="*/ 0 w 13638"/>
                  <a:gd name="T57" fmla="*/ 0 h 10766"/>
                  <a:gd name="T58" fmla="*/ 0 w 13638"/>
                  <a:gd name="T59" fmla="*/ 0 h 10766"/>
                  <a:gd name="T60" fmla="*/ 0 w 13638"/>
                  <a:gd name="T61" fmla="*/ 0 h 10766"/>
                  <a:gd name="T62" fmla="*/ 0 w 13638"/>
                  <a:gd name="T63" fmla="*/ 0 h 10766"/>
                  <a:gd name="T64" fmla="*/ 0 w 13638"/>
                  <a:gd name="T65" fmla="*/ 0 h 10766"/>
                  <a:gd name="T66" fmla="*/ 0 w 13638"/>
                  <a:gd name="T67" fmla="*/ 0 h 10766"/>
                  <a:gd name="T68" fmla="*/ 0 w 13638"/>
                  <a:gd name="T69" fmla="*/ 0 h 10766"/>
                  <a:gd name="T70" fmla="*/ 0 w 13638"/>
                  <a:gd name="T71" fmla="*/ 0 h 10766"/>
                  <a:gd name="T72" fmla="*/ 0 w 13638"/>
                  <a:gd name="T73" fmla="*/ 0 h 10766"/>
                  <a:gd name="T74" fmla="*/ 0 w 13638"/>
                  <a:gd name="T75" fmla="*/ 0 h 10766"/>
                  <a:gd name="T76" fmla="*/ 0 w 13638"/>
                  <a:gd name="T77" fmla="*/ 0 h 10766"/>
                  <a:gd name="T78" fmla="*/ 0 w 13638"/>
                  <a:gd name="T79" fmla="*/ 0 h 10766"/>
                  <a:gd name="T80" fmla="*/ 0 w 13638"/>
                  <a:gd name="T81" fmla="*/ 0 h 10766"/>
                  <a:gd name="T82" fmla="*/ 0 w 13638"/>
                  <a:gd name="T83" fmla="*/ 0 h 10766"/>
                  <a:gd name="T84" fmla="*/ 0 w 13638"/>
                  <a:gd name="T85" fmla="*/ 0 h 107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38"/>
                  <a:gd name="T130" fmla="*/ 0 h 10766"/>
                  <a:gd name="T131" fmla="*/ 13638 w 13638"/>
                  <a:gd name="T132" fmla="*/ 10766 h 107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38" h="10766">
                    <a:moveTo>
                      <a:pt x="5160" y="1049"/>
                    </a:moveTo>
                    <a:cubicBezTo>
                      <a:pt x="5349" y="983"/>
                      <a:pt x="5614" y="1073"/>
                      <a:pt x="5746" y="925"/>
                    </a:cubicBezTo>
                    <a:cubicBezTo>
                      <a:pt x="6010" y="619"/>
                      <a:pt x="5556" y="198"/>
                      <a:pt x="6134" y="8"/>
                    </a:cubicBezTo>
                    <a:cubicBezTo>
                      <a:pt x="6266" y="50"/>
                      <a:pt x="6480" y="8"/>
                      <a:pt x="6522" y="141"/>
                    </a:cubicBezTo>
                    <a:cubicBezTo>
                      <a:pt x="6546" y="207"/>
                      <a:pt x="6530" y="306"/>
                      <a:pt x="6588" y="339"/>
                    </a:cubicBezTo>
                    <a:cubicBezTo>
                      <a:pt x="6703" y="405"/>
                      <a:pt x="6844" y="380"/>
                      <a:pt x="6976" y="396"/>
                    </a:cubicBezTo>
                    <a:cubicBezTo>
                      <a:pt x="7149" y="925"/>
                      <a:pt x="6885" y="306"/>
                      <a:pt x="7240" y="661"/>
                    </a:cubicBezTo>
                    <a:cubicBezTo>
                      <a:pt x="7595" y="1016"/>
                      <a:pt x="6976" y="752"/>
                      <a:pt x="7504" y="925"/>
                    </a:cubicBezTo>
                    <a:cubicBezTo>
                      <a:pt x="7413" y="1181"/>
                      <a:pt x="7380" y="1437"/>
                      <a:pt x="7306" y="1701"/>
                    </a:cubicBezTo>
                    <a:cubicBezTo>
                      <a:pt x="7273" y="1833"/>
                      <a:pt x="7314" y="2072"/>
                      <a:pt x="7174" y="2097"/>
                    </a:cubicBezTo>
                    <a:cubicBezTo>
                      <a:pt x="7066" y="2114"/>
                      <a:pt x="6959" y="2139"/>
                      <a:pt x="6852" y="2155"/>
                    </a:cubicBezTo>
                    <a:cubicBezTo>
                      <a:pt x="6621" y="2386"/>
                      <a:pt x="6489" y="2328"/>
                      <a:pt x="6390" y="2617"/>
                    </a:cubicBezTo>
                    <a:cubicBezTo>
                      <a:pt x="6456" y="2642"/>
                      <a:pt x="6555" y="2626"/>
                      <a:pt x="6588" y="2683"/>
                    </a:cubicBezTo>
                    <a:cubicBezTo>
                      <a:pt x="6621" y="2741"/>
                      <a:pt x="6522" y="2807"/>
                      <a:pt x="6522" y="2873"/>
                    </a:cubicBezTo>
                    <a:cubicBezTo>
                      <a:pt x="6522" y="4285"/>
                      <a:pt x="6324" y="3930"/>
                      <a:pt x="6720" y="4500"/>
                    </a:cubicBezTo>
                    <a:cubicBezTo>
                      <a:pt x="7124" y="4384"/>
                      <a:pt x="6761" y="4417"/>
                      <a:pt x="6976" y="4632"/>
                    </a:cubicBezTo>
                    <a:cubicBezTo>
                      <a:pt x="7025" y="4681"/>
                      <a:pt x="7108" y="4673"/>
                      <a:pt x="7174" y="4698"/>
                    </a:cubicBezTo>
                    <a:cubicBezTo>
                      <a:pt x="7347" y="5210"/>
                      <a:pt x="7091" y="4624"/>
                      <a:pt x="7438" y="4962"/>
                    </a:cubicBezTo>
                    <a:cubicBezTo>
                      <a:pt x="7487" y="5012"/>
                      <a:pt x="7463" y="5103"/>
                      <a:pt x="7504" y="5152"/>
                    </a:cubicBezTo>
                    <a:cubicBezTo>
                      <a:pt x="7554" y="5210"/>
                      <a:pt x="7628" y="5243"/>
                      <a:pt x="7694" y="5284"/>
                    </a:cubicBezTo>
                    <a:cubicBezTo>
                      <a:pt x="7719" y="5350"/>
                      <a:pt x="7710" y="5433"/>
                      <a:pt x="7760" y="5482"/>
                    </a:cubicBezTo>
                    <a:cubicBezTo>
                      <a:pt x="7809" y="5532"/>
                      <a:pt x="7933" y="5482"/>
                      <a:pt x="7958" y="5548"/>
                    </a:cubicBezTo>
                    <a:cubicBezTo>
                      <a:pt x="8131" y="6068"/>
                      <a:pt x="7826" y="6341"/>
                      <a:pt x="8346" y="6523"/>
                    </a:cubicBezTo>
                    <a:cubicBezTo>
                      <a:pt x="8503" y="7167"/>
                      <a:pt x="8263" y="6523"/>
                      <a:pt x="8610" y="6853"/>
                    </a:cubicBezTo>
                    <a:cubicBezTo>
                      <a:pt x="8660" y="6902"/>
                      <a:pt x="8627" y="6993"/>
                      <a:pt x="8676" y="7043"/>
                    </a:cubicBezTo>
                    <a:cubicBezTo>
                      <a:pt x="8800" y="7167"/>
                      <a:pt x="9023" y="7142"/>
                      <a:pt x="9196" y="7175"/>
                    </a:cubicBezTo>
                    <a:cubicBezTo>
                      <a:pt x="9560" y="7720"/>
                      <a:pt x="9081" y="7059"/>
                      <a:pt x="9518" y="7497"/>
                    </a:cubicBezTo>
                    <a:cubicBezTo>
                      <a:pt x="9576" y="7555"/>
                      <a:pt x="9584" y="7645"/>
                      <a:pt x="9650" y="7695"/>
                    </a:cubicBezTo>
                    <a:cubicBezTo>
                      <a:pt x="9840" y="7844"/>
                      <a:pt x="10129" y="7794"/>
                      <a:pt x="10369" y="7827"/>
                    </a:cubicBezTo>
                    <a:cubicBezTo>
                      <a:pt x="10748" y="7959"/>
                      <a:pt x="10558" y="8066"/>
                      <a:pt x="10303" y="8149"/>
                    </a:cubicBezTo>
                    <a:cubicBezTo>
                      <a:pt x="10369" y="8190"/>
                      <a:pt x="10426" y="8256"/>
                      <a:pt x="10501" y="8281"/>
                    </a:cubicBezTo>
                    <a:cubicBezTo>
                      <a:pt x="10600" y="8322"/>
                      <a:pt x="10740" y="8273"/>
                      <a:pt x="10823" y="8347"/>
                    </a:cubicBezTo>
                    <a:cubicBezTo>
                      <a:pt x="11367" y="8818"/>
                      <a:pt x="10451" y="8479"/>
                      <a:pt x="11087" y="8669"/>
                    </a:cubicBezTo>
                    <a:cubicBezTo>
                      <a:pt x="11219" y="9115"/>
                      <a:pt x="11549" y="8876"/>
                      <a:pt x="11929" y="8999"/>
                    </a:cubicBezTo>
                    <a:cubicBezTo>
                      <a:pt x="12152" y="9222"/>
                      <a:pt x="12292" y="9222"/>
                      <a:pt x="12581" y="9321"/>
                    </a:cubicBezTo>
                    <a:cubicBezTo>
                      <a:pt x="12738" y="9784"/>
                      <a:pt x="12515" y="9338"/>
                      <a:pt x="12845" y="9454"/>
                    </a:cubicBezTo>
                    <a:cubicBezTo>
                      <a:pt x="12928" y="9487"/>
                      <a:pt x="12969" y="9586"/>
                      <a:pt x="13035" y="9652"/>
                    </a:cubicBezTo>
                    <a:cubicBezTo>
                      <a:pt x="13151" y="9982"/>
                      <a:pt x="13151" y="10188"/>
                      <a:pt x="13497" y="10304"/>
                    </a:cubicBezTo>
                    <a:cubicBezTo>
                      <a:pt x="13638" y="10766"/>
                      <a:pt x="13274" y="10609"/>
                      <a:pt x="12969" y="10560"/>
                    </a:cubicBezTo>
                    <a:cubicBezTo>
                      <a:pt x="12903" y="10535"/>
                      <a:pt x="12829" y="10535"/>
                      <a:pt x="12779" y="10494"/>
                    </a:cubicBezTo>
                    <a:cubicBezTo>
                      <a:pt x="12721" y="10444"/>
                      <a:pt x="12721" y="10329"/>
                      <a:pt x="12647" y="10304"/>
                    </a:cubicBezTo>
                    <a:cubicBezTo>
                      <a:pt x="12482" y="10238"/>
                      <a:pt x="12300" y="10263"/>
                      <a:pt x="12127" y="10238"/>
                    </a:cubicBezTo>
                    <a:cubicBezTo>
                      <a:pt x="11797" y="10023"/>
                      <a:pt x="11772" y="10172"/>
                      <a:pt x="11475" y="10370"/>
                    </a:cubicBezTo>
                    <a:cubicBezTo>
                      <a:pt x="11450" y="10453"/>
                      <a:pt x="11475" y="10568"/>
                      <a:pt x="11409" y="10626"/>
                    </a:cubicBezTo>
                    <a:cubicBezTo>
                      <a:pt x="11326" y="10692"/>
                      <a:pt x="11194" y="10692"/>
                      <a:pt x="11087" y="10692"/>
                    </a:cubicBezTo>
                    <a:cubicBezTo>
                      <a:pt x="10740" y="10692"/>
                      <a:pt x="10385" y="10651"/>
                      <a:pt x="10038" y="10626"/>
                    </a:cubicBezTo>
                    <a:cubicBezTo>
                      <a:pt x="10014" y="10560"/>
                      <a:pt x="10038" y="10453"/>
                      <a:pt x="9972" y="10436"/>
                    </a:cubicBezTo>
                    <a:cubicBezTo>
                      <a:pt x="9898" y="10419"/>
                      <a:pt x="9857" y="10552"/>
                      <a:pt x="9782" y="10560"/>
                    </a:cubicBezTo>
                    <a:cubicBezTo>
                      <a:pt x="9650" y="10576"/>
                      <a:pt x="9328" y="10411"/>
                      <a:pt x="9196" y="10370"/>
                    </a:cubicBezTo>
                    <a:cubicBezTo>
                      <a:pt x="9056" y="9825"/>
                      <a:pt x="9106" y="9899"/>
                      <a:pt x="8544" y="9784"/>
                    </a:cubicBezTo>
                    <a:cubicBezTo>
                      <a:pt x="8470" y="9404"/>
                      <a:pt x="8437" y="9379"/>
                      <a:pt x="8090" y="9255"/>
                    </a:cubicBezTo>
                    <a:cubicBezTo>
                      <a:pt x="7933" y="9032"/>
                      <a:pt x="7818" y="8950"/>
                      <a:pt x="7562" y="8867"/>
                    </a:cubicBezTo>
                    <a:cubicBezTo>
                      <a:pt x="7496" y="8826"/>
                      <a:pt x="7446" y="8760"/>
                      <a:pt x="7372" y="8735"/>
                    </a:cubicBezTo>
                    <a:cubicBezTo>
                      <a:pt x="7248" y="8694"/>
                      <a:pt x="7091" y="8735"/>
                      <a:pt x="6976" y="8669"/>
                    </a:cubicBezTo>
                    <a:cubicBezTo>
                      <a:pt x="6918" y="8636"/>
                      <a:pt x="6959" y="8529"/>
                      <a:pt x="6918" y="8479"/>
                    </a:cubicBezTo>
                    <a:cubicBezTo>
                      <a:pt x="6827" y="8364"/>
                      <a:pt x="6654" y="8322"/>
                      <a:pt x="6522" y="8281"/>
                    </a:cubicBezTo>
                    <a:cubicBezTo>
                      <a:pt x="6216" y="8075"/>
                      <a:pt x="6357" y="8223"/>
                      <a:pt x="6200" y="7761"/>
                    </a:cubicBezTo>
                    <a:cubicBezTo>
                      <a:pt x="6158" y="7637"/>
                      <a:pt x="5902" y="7505"/>
                      <a:pt x="5803" y="7439"/>
                    </a:cubicBezTo>
                    <a:cubicBezTo>
                      <a:pt x="5721" y="7307"/>
                      <a:pt x="5638" y="7175"/>
                      <a:pt x="5548" y="7043"/>
                    </a:cubicBezTo>
                    <a:cubicBezTo>
                      <a:pt x="5506" y="6977"/>
                      <a:pt x="5490" y="6878"/>
                      <a:pt x="5415" y="6853"/>
                    </a:cubicBezTo>
                    <a:cubicBezTo>
                      <a:pt x="5126" y="6754"/>
                      <a:pt x="4912" y="6613"/>
                      <a:pt x="4631" y="6523"/>
                    </a:cubicBezTo>
                    <a:cubicBezTo>
                      <a:pt x="4565" y="6481"/>
                      <a:pt x="4483" y="6457"/>
                      <a:pt x="4441" y="6390"/>
                    </a:cubicBezTo>
                    <a:cubicBezTo>
                      <a:pt x="4367" y="6275"/>
                      <a:pt x="4309" y="6002"/>
                      <a:pt x="4309" y="6002"/>
                    </a:cubicBezTo>
                    <a:cubicBezTo>
                      <a:pt x="4260" y="5590"/>
                      <a:pt x="4268" y="5416"/>
                      <a:pt x="4045" y="5094"/>
                    </a:cubicBezTo>
                    <a:cubicBezTo>
                      <a:pt x="3946" y="4764"/>
                      <a:pt x="3830" y="4442"/>
                      <a:pt x="3723" y="4112"/>
                    </a:cubicBezTo>
                    <a:cubicBezTo>
                      <a:pt x="3674" y="3963"/>
                      <a:pt x="3335" y="3856"/>
                      <a:pt x="3335" y="3856"/>
                    </a:cubicBezTo>
                    <a:cubicBezTo>
                      <a:pt x="3310" y="3790"/>
                      <a:pt x="3327" y="3699"/>
                      <a:pt x="3269" y="3658"/>
                    </a:cubicBezTo>
                    <a:cubicBezTo>
                      <a:pt x="3154" y="3575"/>
                      <a:pt x="2873" y="3526"/>
                      <a:pt x="2873" y="3526"/>
                    </a:cubicBezTo>
                    <a:cubicBezTo>
                      <a:pt x="2534" y="3171"/>
                      <a:pt x="2435" y="3278"/>
                      <a:pt x="1899" y="3327"/>
                    </a:cubicBezTo>
                    <a:cubicBezTo>
                      <a:pt x="1618" y="3517"/>
                      <a:pt x="1535" y="3798"/>
                      <a:pt x="1247" y="3980"/>
                    </a:cubicBezTo>
                    <a:cubicBezTo>
                      <a:pt x="1098" y="3955"/>
                      <a:pt x="933" y="3980"/>
                      <a:pt x="793" y="3914"/>
                    </a:cubicBezTo>
                    <a:cubicBezTo>
                      <a:pt x="735" y="3881"/>
                      <a:pt x="784" y="3765"/>
                      <a:pt x="726" y="3724"/>
                    </a:cubicBezTo>
                    <a:cubicBezTo>
                      <a:pt x="611" y="3641"/>
                      <a:pt x="338" y="3592"/>
                      <a:pt x="338" y="3592"/>
                    </a:cubicBezTo>
                    <a:cubicBezTo>
                      <a:pt x="173" y="3096"/>
                      <a:pt x="297" y="2510"/>
                      <a:pt x="8" y="2097"/>
                    </a:cubicBezTo>
                    <a:cubicBezTo>
                      <a:pt x="33" y="1924"/>
                      <a:pt x="8" y="1734"/>
                      <a:pt x="74" y="1569"/>
                    </a:cubicBezTo>
                    <a:cubicBezTo>
                      <a:pt x="107" y="1495"/>
                      <a:pt x="231" y="1511"/>
                      <a:pt x="272" y="1445"/>
                    </a:cubicBezTo>
                    <a:cubicBezTo>
                      <a:pt x="561" y="950"/>
                      <a:pt x="0" y="1173"/>
                      <a:pt x="726" y="1049"/>
                    </a:cubicBezTo>
                    <a:cubicBezTo>
                      <a:pt x="1139" y="793"/>
                      <a:pt x="1337" y="743"/>
                      <a:pt x="1833" y="661"/>
                    </a:cubicBezTo>
                    <a:cubicBezTo>
                      <a:pt x="1857" y="553"/>
                      <a:pt x="1841" y="430"/>
                      <a:pt x="1899" y="339"/>
                    </a:cubicBezTo>
                    <a:cubicBezTo>
                      <a:pt x="2130" y="0"/>
                      <a:pt x="2229" y="595"/>
                      <a:pt x="2287" y="661"/>
                    </a:cubicBezTo>
                    <a:cubicBezTo>
                      <a:pt x="2435" y="842"/>
                      <a:pt x="2732" y="851"/>
                      <a:pt x="2939" y="925"/>
                    </a:cubicBezTo>
                    <a:cubicBezTo>
                      <a:pt x="2980" y="859"/>
                      <a:pt x="3013" y="776"/>
                      <a:pt x="3071" y="727"/>
                    </a:cubicBezTo>
                    <a:cubicBezTo>
                      <a:pt x="3187" y="619"/>
                      <a:pt x="3459" y="463"/>
                      <a:pt x="3459" y="463"/>
                    </a:cubicBezTo>
                    <a:cubicBezTo>
                      <a:pt x="3797" y="529"/>
                      <a:pt x="4095" y="611"/>
                      <a:pt x="4441" y="661"/>
                    </a:cubicBezTo>
                    <a:cubicBezTo>
                      <a:pt x="4705" y="842"/>
                      <a:pt x="4978" y="892"/>
                      <a:pt x="5283" y="983"/>
                    </a:cubicBezTo>
                    <a:cubicBezTo>
                      <a:pt x="5770" y="908"/>
                      <a:pt x="5680" y="1057"/>
                      <a:pt x="5680" y="661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31" name="Freeform 233"/>
              <p:cNvSpPr>
                <a:spLocks noEditPoints="1"/>
              </p:cNvSpPr>
              <p:nvPr/>
            </p:nvSpPr>
            <p:spPr bwMode="auto">
              <a:xfrm>
                <a:off x="1803" y="2603"/>
                <a:ext cx="1586" cy="1257"/>
              </a:xfrm>
              <a:custGeom>
                <a:avLst/>
                <a:gdLst>
                  <a:gd name="T0" fmla="*/ 0 w 13669"/>
                  <a:gd name="T1" fmla="*/ 0 h 10827"/>
                  <a:gd name="T2" fmla="*/ 0 w 13669"/>
                  <a:gd name="T3" fmla="*/ 0 h 10827"/>
                  <a:gd name="T4" fmla="*/ 0 w 13669"/>
                  <a:gd name="T5" fmla="*/ 0 h 10827"/>
                  <a:gd name="T6" fmla="*/ 0 w 13669"/>
                  <a:gd name="T7" fmla="*/ 0 h 10827"/>
                  <a:gd name="T8" fmla="*/ 0 w 13669"/>
                  <a:gd name="T9" fmla="*/ 0 h 10827"/>
                  <a:gd name="T10" fmla="*/ 0 w 13669"/>
                  <a:gd name="T11" fmla="*/ 0 h 10827"/>
                  <a:gd name="T12" fmla="*/ 0 w 13669"/>
                  <a:gd name="T13" fmla="*/ 0 h 10827"/>
                  <a:gd name="T14" fmla="*/ 0 w 13669"/>
                  <a:gd name="T15" fmla="*/ 0 h 10827"/>
                  <a:gd name="T16" fmla="*/ 0 w 13669"/>
                  <a:gd name="T17" fmla="*/ 0 h 10827"/>
                  <a:gd name="T18" fmla="*/ 0 w 13669"/>
                  <a:gd name="T19" fmla="*/ 0 h 10827"/>
                  <a:gd name="T20" fmla="*/ 0 w 13669"/>
                  <a:gd name="T21" fmla="*/ 0 h 10827"/>
                  <a:gd name="T22" fmla="*/ 0 w 13669"/>
                  <a:gd name="T23" fmla="*/ 0 h 10827"/>
                  <a:gd name="T24" fmla="*/ 0 w 13669"/>
                  <a:gd name="T25" fmla="*/ 0 h 10827"/>
                  <a:gd name="T26" fmla="*/ 0 w 13669"/>
                  <a:gd name="T27" fmla="*/ 0 h 10827"/>
                  <a:gd name="T28" fmla="*/ 0 w 13669"/>
                  <a:gd name="T29" fmla="*/ 0 h 10827"/>
                  <a:gd name="T30" fmla="*/ 0 w 13669"/>
                  <a:gd name="T31" fmla="*/ 0 h 10827"/>
                  <a:gd name="T32" fmla="*/ 0 w 13669"/>
                  <a:gd name="T33" fmla="*/ 0 h 10827"/>
                  <a:gd name="T34" fmla="*/ 0 w 13669"/>
                  <a:gd name="T35" fmla="*/ 0 h 10827"/>
                  <a:gd name="T36" fmla="*/ 0 w 13669"/>
                  <a:gd name="T37" fmla="*/ 0 h 10827"/>
                  <a:gd name="T38" fmla="*/ 0 w 13669"/>
                  <a:gd name="T39" fmla="*/ 0 h 10827"/>
                  <a:gd name="T40" fmla="*/ 0 w 13669"/>
                  <a:gd name="T41" fmla="*/ 0 h 10827"/>
                  <a:gd name="T42" fmla="*/ 0 w 13669"/>
                  <a:gd name="T43" fmla="*/ 0 h 10827"/>
                  <a:gd name="T44" fmla="*/ 0 w 13669"/>
                  <a:gd name="T45" fmla="*/ 0 h 10827"/>
                  <a:gd name="T46" fmla="*/ 0 w 13669"/>
                  <a:gd name="T47" fmla="*/ 0 h 10827"/>
                  <a:gd name="T48" fmla="*/ 0 w 13669"/>
                  <a:gd name="T49" fmla="*/ 0 h 10827"/>
                  <a:gd name="T50" fmla="*/ 0 w 13669"/>
                  <a:gd name="T51" fmla="*/ 0 h 10827"/>
                  <a:gd name="T52" fmla="*/ 0 w 13669"/>
                  <a:gd name="T53" fmla="*/ 0 h 10827"/>
                  <a:gd name="T54" fmla="*/ 0 w 13669"/>
                  <a:gd name="T55" fmla="*/ 0 h 10827"/>
                  <a:gd name="T56" fmla="*/ 0 w 13669"/>
                  <a:gd name="T57" fmla="*/ 0 h 10827"/>
                  <a:gd name="T58" fmla="*/ 0 w 13669"/>
                  <a:gd name="T59" fmla="*/ 0 h 10827"/>
                  <a:gd name="T60" fmla="*/ 0 w 13669"/>
                  <a:gd name="T61" fmla="*/ 0 h 10827"/>
                  <a:gd name="T62" fmla="*/ 0 w 13669"/>
                  <a:gd name="T63" fmla="*/ 0 h 10827"/>
                  <a:gd name="T64" fmla="*/ 0 w 13669"/>
                  <a:gd name="T65" fmla="*/ 0 h 10827"/>
                  <a:gd name="T66" fmla="*/ 0 w 13669"/>
                  <a:gd name="T67" fmla="*/ 0 h 10827"/>
                  <a:gd name="T68" fmla="*/ 0 w 13669"/>
                  <a:gd name="T69" fmla="*/ 0 h 10827"/>
                  <a:gd name="T70" fmla="*/ 0 w 13669"/>
                  <a:gd name="T71" fmla="*/ 0 h 10827"/>
                  <a:gd name="T72" fmla="*/ 0 w 13669"/>
                  <a:gd name="T73" fmla="*/ 0 h 10827"/>
                  <a:gd name="T74" fmla="*/ 0 w 13669"/>
                  <a:gd name="T75" fmla="*/ 0 h 10827"/>
                  <a:gd name="T76" fmla="*/ 0 w 13669"/>
                  <a:gd name="T77" fmla="*/ 0 h 10827"/>
                  <a:gd name="T78" fmla="*/ 0 w 13669"/>
                  <a:gd name="T79" fmla="*/ 0 h 10827"/>
                  <a:gd name="T80" fmla="*/ 0 w 13669"/>
                  <a:gd name="T81" fmla="*/ 0 h 10827"/>
                  <a:gd name="T82" fmla="*/ 0 w 13669"/>
                  <a:gd name="T83" fmla="*/ 0 h 10827"/>
                  <a:gd name="T84" fmla="*/ 0 w 13669"/>
                  <a:gd name="T85" fmla="*/ 0 h 10827"/>
                  <a:gd name="T86" fmla="*/ 0 w 13669"/>
                  <a:gd name="T87" fmla="*/ 0 h 10827"/>
                  <a:gd name="T88" fmla="*/ 0 w 13669"/>
                  <a:gd name="T89" fmla="*/ 0 h 10827"/>
                  <a:gd name="T90" fmla="*/ 0 w 13669"/>
                  <a:gd name="T91" fmla="*/ 0 h 10827"/>
                  <a:gd name="T92" fmla="*/ 0 w 13669"/>
                  <a:gd name="T93" fmla="*/ 0 h 10827"/>
                  <a:gd name="T94" fmla="*/ 0 w 13669"/>
                  <a:gd name="T95" fmla="*/ 0 h 10827"/>
                  <a:gd name="T96" fmla="*/ 0 w 13669"/>
                  <a:gd name="T97" fmla="*/ 0 h 10827"/>
                  <a:gd name="T98" fmla="*/ 0 w 13669"/>
                  <a:gd name="T99" fmla="*/ 0 h 10827"/>
                  <a:gd name="T100" fmla="*/ 0 w 13669"/>
                  <a:gd name="T101" fmla="*/ 0 h 10827"/>
                  <a:gd name="T102" fmla="*/ 0 w 13669"/>
                  <a:gd name="T103" fmla="*/ 0 h 10827"/>
                  <a:gd name="T104" fmla="*/ 0 w 13669"/>
                  <a:gd name="T105" fmla="*/ 0 h 10827"/>
                  <a:gd name="T106" fmla="*/ 0 w 13669"/>
                  <a:gd name="T107" fmla="*/ 0 h 10827"/>
                  <a:gd name="T108" fmla="*/ 0 w 13669"/>
                  <a:gd name="T109" fmla="*/ 0 h 10827"/>
                  <a:gd name="T110" fmla="*/ 0 w 13669"/>
                  <a:gd name="T111" fmla="*/ 0 h 10827"/>
                  <a:gd name="T112" fmla="*/ 0 w 13669"/>
                  <a:gd name="T113" fmla="*/ 0 h 10827"/>
                  <a:gd name="T114" fmla="*/ 0 w 13669"/>
                  <a:gd name="T115" fmla="*/ 0 h 10827"/>
                  <a:gd name="T116" fmla="*/ 0 w 13669"/>
                  <a:gd name="T117" fmla="*/ 0 h 10827"/>
                  <a:gd name="T118" fmla="*/ 0 w 13669"/>
                  <a:gd name="T119" fmla="*/ 0 h 10827"/>
                  <a:gd name="T120" fmla="*/ 0 w 13669"/>
                  <a:gd name="T121" fmla="*/ 0 h 108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669"/>
                  <a:gd name="T184" fmla="*/ 0 h 10827"/>
                  <a:gd name="T185" fmla="*/ 13669 w 13669"/>
                  <a:gd name="T186" fmla="*/ 10827 h 108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669" h="10827">
                    <a:moveTo>
                      <a:pt x="5210" y="1044"/>
                    </a:moveTo>
                    <a:lnTo>
                      <a:pt x="5284" y="1026"/>
                    </a:lnTo>
                    <a:lnTo>
                      <a:pt x="5373" y="1017"/>
                    </a:lnTo>
                    <a:lnTo>
                      <a:pt x="5539" y="1011"/>
                    </a:lnTo>
                    <a:lnTo>
                      <a:pt x="5614" y="1005"/>
                    </a:lnTo>
                    <a:lnTo>
                      <a:pt x="5678" y="992"/>
                    </a:lnTo>
                    <a:lnTo>
                      <a:pt x="5663" y="997"/>
                    </a:lnTo>
                    <a:lnTo>
                      <a:pt x="5729" y="969"/>
                    </a:lnTo>
                    <a:lnTo>
                      <a:pt x="5711" y="980"/>
                    </a:lnTo>
                    <a:lnTo>
                      <a:pt x="5753" y="946"/>
                    </a:lnTo>
                    <a:lnTo>
                      <a:pt x="5847" y="1061"/>
                    </a:lnTo>
                    <a:lnTo>
                      <a:pt x="5806" y="1095"/>
                    </a:lnTo>
                    <a:cubicBezTo>
                      <a:pt x="5800" y="1099"/>
                      <a:pt x="5794" y="1103"/>
                      <a:pt x="5787" y="1106"/>
                    </a:cubicBezTo>
                    <a:lnTo>
                      <a:pt x="5721" y="1134"/>
                    </a:lnTo>
                    <a:cubicBezTo>
                      <a:pt x="5717" y="1136"/>
                      <a:pt x="5712" y="1137"/>
                      <a:pt x="5706" y="1138"/>
                    </a:cubicBezTo>
                    <a:lnTo>
                      <a:pt x="5625" y="1154"/>
                    </a:lnTo>
                    <a:lnTo>
                      <a:pt x="5544" y="1160"/>
                    </a:lnTo>
                    <a:lnTo>
                      <a:pt x="5388" y="1164"/>
                    </a:lnTo>
                    <a:lnTo>
                      <a:pt x="5319" y="1171"/>
                    </a:lnTo>
                    <a:lnTo>
                      <a:pt x="5245" y="1189"/>
                    </a:lnTo>
                    <a:lnTo>
                      <a:pt x="5210" y="1044"/>
                    </a:lnTo>
                    <a:close/>
                    <a:moveTo>
                      <a:pt x="5823" y="592"/>
                    </a:moveTo>
                    <a:lnTo>
                      <a:pt x="5815" y="496"/>
                    </a:lnTo>
                    <a:lnTo>
                      <a:pt x="5814" y="439"/>
                    </a:lnTo>
                    <a:lnTo>
                      <a:pt x="5963" y="436"/>
                    </a:lnTo>
                    <a:lnTo>
                      <a:pt x="5964" y="485"/>
                    </a:lnTo>
                    <a:lnTo>
                      <a:pt x="5971" y="580"/>
                    </a:lnTo>
                    <a:lnTo>
                      <a:pt x="5823" y="592"/>
                    </a:lnTo>
                    <a:close/>
                    <a:moveTo>
                      <a:pt x="6104" y="33"/>
                    </a:moveTo>
                    <a:lnTo>
                      <a:pt x="6121" y="25"/>
                    </a:lnTo>
                    <a:lnTo>
                      <a:pt x="6177" y="5"/>
                    </a:lnTo>
                    <a:cubicBezTo>
                      <a:pt x="6190" y="1"/>
                      <a:pt x="6204" y="0"/>
                      <a:pt x="6218" y="3"/>
                    </a:cubicBezTo>
                    <a:lnTo>
                      <a:pt x="6271" y="15"/>
                    </a:lnTo>
                    <a:lnTo>
                      <a:pt x="6322" y="22"/>
                    </a:lnTo>
                    <a:lnTo>
                      <a:pt x="6437" y="34"/>
                    </a:lnTo>
                    <a:lnTo>
                      <a:pt x="6500" y="47"/>
                    </a:lnTo>
                    <a:cubicBezTo>
                      <a:pt x="6503" y="48"/>
                      <a:pt x="6507" y="49"/>
                      <a:pt x="6511" y="50"/>
                    </a:cubicBezTo>
                    <a:lnTo>
                      <a:pt x="6557" y="68"/>
                    </a:lnTo>
                    <a:cubicBezTo>
                      <a:pt x="6563" y="71"/>
                      <a:pt x="6570" y="75"/>
                      <a:pt x="6575" y="79"/>
                    </a:cubicBezTo>
                    <a:lnTo>
                      <a:pt x="6612" y="108"/>
                    </a:lnTo>
                    <a:cubicBezTo>
                      <a:pt x="6620" y="114"/>
                      <a:pt x="6627" y="122"/>
                      <a:pt x="6632" y="131"/>
                    </a:cubicBezTo>
                    <a:lnTo>
                      <a:pt x="6655" y="173"/>
                    </a:lnTo>
                    <a:cubicBezTo>
                      <a:pt x="6658" y="179"/>
                      <a:pt x="6660" y="186"/>
                      <a:pt x="6662" y="192"/>
                    </a:cubicBezTo>
                    <a:lnTo>
                      <a:pt x="6674" y="246"/>
                    </a:lnTo>
                    <a:lnTo>
                      <a:pt x="6680" y="288"/>
                    </a:lnTo>
                    <a:lnTo>
                      <a:pt x="6533" y="309"/>
                    </a:lnTo>
                    <a:lnTo>
                      <a:pt x="6529" y="279"/>
                    </a:lnTo>
                    <a:lnTo>
                      <a:pt x="6517" y="225"/>
                    </a:lnTo>
                    <a:lnTo>
                      <a:pt x="6524" y="244"/>
                    </a:lnTo>
                    <a:lnTo>
                      <a:pt x="6501" y="202"/>
                    </a:lnTo>
                    <a:lnTo>
                      <a:pt x="6521" y="225"/>
                    </a:lnTo>
                    <a:lnTo>
                      <a:pt x="6484" y="196"/>
                    </a:lnTo>
                    <a:lnTo>
                      <a:pt x="6502" y="207"/>
                    </a:lnTo>
                    <a:lnTo>
                      <a:pt x="6456" y="189"/>
                    </a:lnTo>
                    <a:lnTo>
                      <a:pt x="6467" y="192"/>
                    </a:lnTo>
                    <a:lnTo>
                      <a:pt x="6422" y="181"/>
                    </a:lnTo>
                    <a:lnTo>
                      <a:pt x="6301" y="169"/>
                    </a:lnTo>
                    <a:lnTo>
                      <a:pt x="6238" y="160"/>
                    </a:lnTo>
                    <a:lnTo>
                      <a:pt x="6185" y="148"/>
                    </a:lnTo>
                    <a:lnTo>
                      <a:pt x="6226" y="146"/>
                    </a:lnTo>
                    <a:lnTo>
                      <a:pt x="6180" y="162"/>
                    </a:lnTo>
                    <a:lnTo>
                      <a:pt x="6163" y="169"/>
                    </a:lnTo>
                    <a:lnTo>
                      <a:pt x="6104" y="33"/>
                    </a:lnTo>
                    <a:close/>
                    <a:moveTo>
                      <a:pt x="6975" y="385"/>
                    </a:moveTo>
                    <a:lnTo>
                      <a:pt x="7048" y="389"/>
                    </a:lnTo>
                    <a:cubicBezTo>
                      <a:pt x="7078" y="391"/>
                      <a:pt x="7105" y="411"/>
                      <a:pt x="7114" y="440"/>
                    </a:cubicBezTo>
                    <a:lnTo>
                      <a:pt x="7129" y="486"/>
                    </a:lnTo>
                    <a:lnTo>
                      <a:pt x="7138" y="513"/>
                    </a:lnTo>
                    <a:lnTo>
                      <a:pt x="6996" y="558"/>
                    </a:lnTo>
                    <a:lnTo>
                      <a:pt x="6988" y="533"/>
                    </a:lnTo>
                    <a:lnTo>
                      <a:pt x="6973" y="487"/>
                    </a:lnTo>
                    <a:lnTo>
                      <a:pt x="7039" y="538"/>
                    </a:lnTo>
                    <a:lnTo>
                      <a:pt x="6966" y="533"/>
                    </a:lnTo>
                    <a:lnTo>
                      <a:pt x="6975" y="385"/>
                    </a:lnTo>
                    <a:close/>
                    <a:moveTo>
                      <a:pt x="7349" y="666"/>
                    </a:moveTo>
                    <a:lnTo>
                      <a:pt x="7358" y="674"/>
                    </a:lnTo>
                    <a:lnTo>
                      <a:pt x="7418" y="738"/>
                    </a:lnTo>
                    <a:lnTo>
                      <a:pt x="7458" y="789"/>
                    </a:lnTo>
                    <a:cubicBezTo>
                      <a:pt x="7461" y="792"/>
                      <a:pt x="7463" y="795"/>
                      <a:pt x="7465" y="799"/>
                    </a:cubicBezTo>
                    <a:lnTo>
                      <a:pt x="7484" y="834"/>
                    </a:lnTo>
                    <a:cubicBezTo>
                      <a:pt x="7487" y="840"/>
                      <a:pt x="7489" y="846"/>
                      <a:pt x="7491" y="853"/>
                    </a:cubicBezTo>
                    <a:lnTo>
                      <a:pt x="7497" y="879"/>
                    </a:lnTo>
                    <a:cubicBezTo>
                      <a:pt x="7500" y="891"/>
                      <a:pt x="7499" y="904"/>
                      <a:pt x="7496" y="916"/>
                    </a:cubicBezTo>
                    <a:lnTo>
                      <a:pt x="7491" y="933"/>
                    </a:lnTo>
                    <a:cubicBezTo>
                      <a:pt x="7487" y="948"/>
                      <a:pt x="7478" y="960"/>
                      <a:pt x="7467" y="970"/>
                    </a:cubicBezTo>
                    <a:lnTo>
                      <a:pt x="7455" y="980"/>
                    </a:lnTo>
                    <a:cubicBezTo>
                      <a:pt x="7445" y="988"/>
                      <a:pt x="7433" y="993"/>
                      <a:pt x="7421" y="996"/>
                    </a:cubicBezTo>
                    <a:lnTo>
                      <a:pt x="7388" y="1002"/>
                    </a:lnTo>
                    <a:cubicBezTo>
                      <a:pt x="7382" y="1003"/>
                      <a:pt x="7376" y="1003"/>
                      <a:pt x="7370" y="1003"/>
                    </a:cubicBezTo>
                    <a:lnTo>
                      <a:pt x="7355" y="1002"/>
                    </a:lnTo>
                    <a:lnTo>
                      <a:pt x="7342" y="1000"/>
                    </a:lnTo>
                    <a:lnTo>
                      <a:pt x="7347" y="1001"/>
                    </a:lnTo>
                    <a:lnTo>
                      <a:pt x="7362" y="854"/>
                    </a:lnTo>
                    <a:lnTo>
                      <a:pt x="7372" y="856"/>
                    </a:lnTo>
                    <a:lnTo>
                      <a:pt x="7399" y="862"/>
                    </a:lnTo>
                    <a:lnTo>
                      <a:pt x="7444" y="875"/>
                    </a:lnTo>
                    <a:lnTo>
                      <a:pt x="7506" y="893"/>
                    </a:lnTo>
                    <a:lnTo>
                      <a:pt x="7548" y="907"/>
                    </a:lnTo>
                    <a:lnTo>
                      <a:pt x="7595" y="922"/>
                    </a:lnTo>
                    <a:cubicBezTo>
                      <a:pt x="7633" y="934"/>
                      <a:pt x="7654" y="976"/>
                      <a:pt x="7642" y="1014"/>
                    </a:cubicBezTo>
                    <a:lnTo>
                      <a:pt x="7628" y="1060"/>
                    </a:lnTo>
                    <a:lnTo>
                      <a:pt x="7486" y="1016"/>
                    </a:lnTo>
                    <a:lnTo>
                      <a:pt x="7500" y="971"/>
                    </a:lnTo>
                    <a:lnTo>
                      <a:pt x="7548" y="1063"/>
                    </a:lnTo>
                    <a:lnTo>
                      <a:pt x="7503" y="1048"/>
                    </a:lnTo>
                    <a:lnTo>
                      <a:pt x="7465" y="1036"/>
                    </a:lnTo>
                    <a:lnTo>
                      <a:pt x="7403" y="1018"/>
                    </a:lnTo>
                    <a:lnTo>
                      <a:pt x="7363" y="1007"/>
                    </a:lnTo>
                    <a:lnTo>
                      <a:pt x="7343" y="1001"/>
                    </a:lnTo>
                    <a:lnTo>
                      <a:pt x="7333" y="999"/>
                    </a:lnTo>
                    <a:cubicBezTo>
                      <a:pt x="7295" y="992"/>
                      <a:pt x="7270" y="957"/>
                      <a:pt x="7274" y="919"/>
                    </a:cubicBezTo>
                    <a:cubicBezTo>
                      <a:pt x="7277" y="881"/>
                      <a:pt x="7309" y="852"/>
                      <a:pt x="7347" y="852"/>
                    </a:cubicBezTo>
                    <a:lnTo>
                      <a:pt x="7357" y="853"/>
                    </a:lnTo>
                    <a:lnTo>
                      <a:pt x="7364" y="853"/>
                    </a:lnTo>
                    <a:lnTo>
                      <a:pt x="7379" y="854"/>
                    </a:lnTo>
                    <a:lnTo>
                      <a:pt x="7361" y="855"/>
                    </a:lnTo>
                    <a:lnTo>
                      <a:pt x="7394" y="849"/>
                    </a:lnTo>
                    <a:lnTo>
                      <a:pt x="7360" y="865"/>
                    </a:lnTo>
                    <a:lnTo>
                      <a:pt x="7372" y="855"/>
                    </a:lnTo>
                    <a:lnTo>
                      <a:pt x="7348" y="892"/>
                    </a:lnTo>
                    <a:lnTo>
                      <a:pt x="7353" y="875"/>
                    </a:lnTo>
                    <a:lnTo>
                      <a:pt x="7352" y="912"/>
                    </a:lnTo>
                    <a:lnTo>
                      <a:pt x="7346" y="886"/>
                    </a:lnTo>
                    <a:lnTo>
                      <a:pt x="7353" y="905"/>
                    </a:lnTo>
                    <a:lnTo>
                      <a:pt x="7334" y="870"/>
                    </a:lnTo>
                    <a:lnTo>
                      <a:pt x="7341" y="880"/>
                    </a:lnTo>
                    <a:lnTo>
                      <a:pt x="7309" y="839"/>
                    </a:lnTo>
                    <a:lnTo>
                      <a:pt x="7257" y="783"/>
                    </a:lnTo>
                    <a:lnTo>
                      <a:pt x="7248" y="775"/>
                    </a:lnTo>
                    <a:lnTo>
                      <a:pt x="7349" y="666"/>
                    </a:lnTo>
                    <a:close/>
                    <a:moveTo>
                      <a:pt x="7518" y="1486"/>
                    </a:moveTo>
                    <a:lnTo>
                      <a:pt x="7495" y="1588"/>
                    </a:lnTo>
                    <a:lnTo>
                      <a:pt x="7484" y="1632"/>
                    </a:lnTo>
                    <a:lnTo>
                      <a:pt x="7340" y="1596"/>
                    </a:lnTo>
                    <a:lnTo>
                      <a:pt x="7350" y="1555"/>
                    </a:lnTo>
                    <a:lnTo>
                      <a:pt x="7373" y="1453"/>
                    </a:lnTo>
                    <a:lnTo>
                      <a:pt x="7518" y="1486"/>
                    </a:lnTo>
                    <a:close/>
                    <a:moveTo>
                      <a:pt x="7411" y="2067"/>
                    </a:moveTo>
                    <a:lnTo>
                      <a:pt x="7409" y="2078"/>
                    </a:lnTo>
                    <a:cubicBezTo>
                      <a:pt x="7408" y="2083"/>
                      <a:pt x="7407" y="2088"/>
                      <a:pt x="7405" y="2093"/>
                    </a:cubicBezTo>
                    <a:lnTo>
                      <a:pt x="7385" y="2140"/>
                    </a:lnTo>
                    <a:cubicBezTo>
                      <a:pt x="7382" y="2147"/>
                      <a:pt x="7378" y="2153"/>
                      <a:pt x="7373" y="2159"/>
                    </a:cubicBezTo>
                    <a:lnTo>
                      <a:pt x="7343" y="2194"/>
                    </a:lnTo>
                    <a:cubicBezTo>
                      <a:pt x="7335" y="2203"/>
                      <a:pt x="7326" y="2209"/>
                      <a:pt x="7315" y="2214"/>
                    </a:cubicBezTo>
                    <a:lnTo>
                      <a:pt x="7270" y="2233"/>
                    </a:lnTo>
                    <a:cubicBezTo>
                      <a:pt x="7265" y="2235"/>
                      <a:pt x="7260" y="2237"/>
                      <a:pt x="7255" y="2238"/>
                    </a:cubicBezTo>
                    <a:lnTo>
                      <a:pt x="7094" y="2267"/>
                    </a:lnTo>
                    <a:lnTo>
                      <a:pt x="6933" y="2296"/>
                    </a:lnTo>
                    <a:lnTo>
                      <a:pt x="6971" y="2276"/>
                    </a:lnTo>
                    <a:lnTo>
                      <a:pt x="6929" y="2316"/>
                    </a:lnTo>
                    <a:lnTo>
                      <a:pt x="6886" y="2353"/>
                    </a:lnTo>
                    <a:lnTo>
                      <a:pt x="6789" y="2240"/>
                    </a:lnTo>
                    <a:lnTo>
                      <a:pt x="6826" y="2209"/>
                    </a:lnTo>
                    <a:lnTo>
                      <a:pt x="6868" y="2169"/>
                    </a:lnTo>
                    <a:cubicBezTo>
                      <a:pt x="6879" y="2159"/>
                      <a:pt x="6892" y="2152"/>
                      <a:pt x="6906" y="2149"/>
                    </a:cubicBezTo>
                    <a:lnTo>
                      <a:pt x="7067" y="2120"/>
                    </a:lnTo>
                    <a:lnTo>
                      <a:pt x="7228" y="2091"/>
                    </a:lnTo>
                    <a:lnTo>
                      <a:pt x="7213" y="2096"/>
                    </a:lnTo>
                    <a:lnTo>
                      <a:pt x="7258" y="2077"/>
                    </a:lnTo>
                    <a:lnTo>
                      <a:pt x="7230" y="2097"/>
                    </a:lnTo>
                    <a:lnTo>
                      <a:pt x="7260" y="2062"/>
                    </a:lnTo>
                    <a:lnTo>
                      <a:pt x="7248" y="2081"/>
                    </a:lnTo>
                    <a:lnTo>
                      <a:pt x="7268" y="2034"/>
                    </a:lnTo>
                    <a:lnTo>
                      <a:pt x="7264" y="2049"/>
                    </a:lnTo>
                    <a:lnTo>
                      <a:pt x="7266" y="2039"/>
                    </a:lnTo>
                    <a:lnTo>
                      <a:pt x="7411" y="2067"/>
                    </a:lnTo>
                    <a:close/>
                    <a:moveTo>
                      <a:pt x="6567" y="2618"/>
                    </a:moveTo>
                    <a:lnTo>
                      <a:pt x="6561" y="2628"/>
                    </a:lnTo>
                    <a:lnTo>
                      <a:pt x="6544" y="2666"/>
                    </a:lnTo>
                    <a:lnTo>
                      <a:pt x="6527" y="2711"/>
                    </a:lnTo>
                    <a:lnTo>
                      <a:pt x="6475" y="2612"/>
                    </a:lnTo>
                    <a:lnTo>
                      <a:pt x="6510" y="2621"/>
                    </a:lnTo>
                    <a:lnTo>
                      <a:pt x="6476" y="2765"/>
                    </a:lnTo>
                    <a:lnTo>
                      <a:pt x="6440" y="2757"/>
                    </a:lnTo>
                    <a:cubicBezTo>
                      <a:pt x="6419" y="2752"/>
                      <a:pt x="6402" y="2738"/>
                      <a:pt x="6392" y="2719"/>
                    </a:cubicBezTo>
                    <a:cubicBezTo>
                      <a:pt x="6382" y="2700"/>
                      <a:pt x="6380" y="2678"/>
                      <a:pt x="6388" y="2658"/>
                    </a:cubicBezTo>
                    <a:lnTo>
                      <a:pt x="6409" y="2603"/>
                    </a:lnTo>
                    <a:lnTo>
                      <a:pt x="6432" y="2555"/>
                    </a:lnTo>
                    <a:lnTo>
                      <a:pt x="6437" y="2545"/>
                    </a:lnTo>
                    <a:lnTo>
                      <a:pt x="6567" y="2618"/>
                    </a:lnTo>
                    <a:close/>
                    <a:moveTo>
                      <a:pt x="6663" y="3000"/>
                    </a:moveTo>
                    <a:lnTo>
                      <a:pt x="6663" y="3068"/>
                    </a:lnTo>
                    <a:lnTo>
                      <a:pt x="6662" y="3186"/>
                    </a:lnTo>
                    <a:lnTo>
                      <a:pt x="6659" y="3296"/>
                    </a:lnTo>
                    <a:lnTo>
                      <a:pt x="6656" y="3395"/>
                    </a:lnTo>
                    <a:lnTo>
                      <a:pt x="6653" y="3486"/>
                    </a:lnTo>
                    <a:lnTo>
                      <a:pt x="6648" y="3571"/>
                    </a:lnTo>
                    <a:lnTo>
                      <a:pt x="6646" y="3598"/>
                    </a:lnTo>
                    <a:lnTo>
                      <a:pt x="6498" y="3590"/>
                    </a:lnTo>
                    <a:lnTo>
                      <a:pt x="6499" y="3562"/>
                    </a:lnTo>
                    <a:lnTo>
                      <a:pt x="6504" y="3481"/>
                    </a:lnTo>
                    <a:lnTo>
                      <a:pt x="6507" y="3390"/>
                    </a:lnTo>
                    <a:lnTo>
                      <a:pt x="6510" y="3291"/>
                    </a:lnTo>
                    <a:lnTo>
                      <a:pt x="6513" y="3185"/>
                    </a:lnTo>
                    <a:lnTo>
                      <a:pt x="6514" y="3067"/>
                    </a:lnTo>
                    <a:lnTo>
                      <a:pt x="6515" y="2999"/>
                    </a:lnTo>
                    <a:lnTo>
                      <a:pt x="6663" y="3000"/>
                    </a:lnTo>
                    <a:close/>
                    <a:moveTo>
                      <a:pt x="6616" y="4041"/>
                    </a:moveTo>
                    <a:lnTo>
                      <a:pt x="6615" y="4072"/>
                    </a:lnTo>
                    <a:lnTo>
                      <a:pt x="6617" y="4123"/>
                    </a:lnTo>
                    <a:lnTo>
                      <a:pt x="6624" y="4162"/>
                    </a:lnTo>
                    <a:lnTo>
                      <a:pt x="6621" y="4151"/>
                    </a:lnTo>
                    <a:lnTo>
                      <a:pt x="6625" y="4162"/>
                    </a:lnTo>
                    <a:lnTo>
                      <a:pt x="6484" y="4210"/>
                    </a:lnTo>
                    <a:lnTo>
                      <a:pt x="6480" y="4198"/>
                    </a:lnTo>
                    <a:cubicBezTo>
                      <a:pt x="6479" y="4195"/>
                      <a:pt x="6478" y="4191"/>
                      <a:pt x="6477" y="4186"/>
                    </a:cubicBezTo>
                    <a:lnTo>
                      <a:pt x="6468" y="4128"/>
                    </a:lnTo>
                    <a:lnTo>
                      <a:pt x="6466" y="4067"/>
                    </a:lnTo>
                    <a:lnTo>
                      <a:pt x="6467" y="4036"/>
                    </a:lnTo>
                    <a:lnTo>
                      <a:pt x="6616" y="4041"/>
                    </a:lnTo>
                    <a:close/>
                    <a:moveTo>
                      <a:pt x="6847" y="4523"/>
                    </a:moveTo>
                    <a:lnTo>
                      <a:pt x="6849" y="4525"/>
                    </a:lnTo>
                    <a:lnTo>
                      <a:pt x="6766" y="4496"/>
                    </a:lnTo>
                    <a:lnTo>
                      <a:pt x="6833" y="4476"/>
                    </a:lnTo>
                    <a:lnTo>
                      <a:pt x="6883" y="4461"/>
                    </a:lnTo>
                    <a:lnTo>
                      <a:pt x="6918" y="4448"/>
                    </a:lnTo>
                    <a:lnTo>
                      <a:pt x="6940" y="4439"/>
                    </a:lnTo>
                    <a:lnTo>
                      <a:pt x="6959" y="4433"/>
                    </a:lnTo>
                    <a:lnTo>
                      <a:pt x="6969" y="4430"/>
                    </a:lnTo>
                    <a:cubicBezTo>
                      <a:pt x="6991" y="4424"/>
                      <a:pt x="7016" y="4428"/>
                      <a:pt x="7034" y="4442"/>
                    </a:cubicBezTo>
                    <a:cubicBezTo>
                      <a:pt x="7053" y="4456"/>
                      <a:pt x="7064" y="4478"/>
                      <a:pt x="7064" y="4501"/>
                    </a:cubicBezTo>
                    <a:lnTo>
                      <a:pt x="7064" y="4503"/>
                    </a:lnTo>
                    <a:cubicBezTo>
                      <a:pt x="7064" y="4515"/>
                      <a:pt x="7061" y="4526"/>
                      <a:pt x="7056" y="4537"/>
                    </a:cubicBezTo>
                    <a:lnTo>
                      <a:pt x="7053" y="4543"/>
                    </a:lnTo>
                    <a:lnTo>
                      <a:pt x="7040" y="4567"/>
                    </a:lnTo>
                    <a:lnTo>
                      <a:pt x="7048" y="4542"/>
                    </a:lnTo>
                    <a:lnTo>
                      <a:pt x="7043" y="4581"/>
                    </a:lnTo>
                    <a:lnTo>
                      <a:pt x="7042" y="4557"/>
                    </a:lnTo>
                    <a:lnTo>
                      <a:pt x="7047" y="4583"/>
                    </a:lnTo>
                    <a:lnTo>
                      <a:pt x="7043" y="4568"/>
                    </a:lnTo>
                    <a:lnTo>
                      <a:pt x="7056" y="4598"/>
                    </a:lnTo>
                    <a:lnTo>
                      <a:pt x="7050" y="4587"/>
                    </a:lnTo>
                    <a:lnTo>
                      <a:pt x="7072" y="4621"/>
                    </a:lnTo>
                    <a:lnTo>
                      <a:pt x="7065" y="4612"/>
                    </a:lnTo>
                    <a:lnTo>
                      <a:pt x="7099" y="4650"/>
                    </a:lnTo>
                    <a:lnTo>
                      <a:pt x="7084" y="4637"/>
                    </a:lnTo>
                    <a:lnTo>
                      <a:pt x="7126" y="4664"/>
                    </a:lnTo>
                    <a:lnTo>
                      <a:pt x="7106" y="4655"/>
                    </a:lnTo>
                    <a:lnTo>
                      <a:pt x="7157" y="4670"/>
                    </a:lnTo>
                    <a:lnTo>
                      <a:pt x="7200" y="4678"/>
                    </a:lnTo>
                    <a:lnTo>
                      <a:pt x="7173" y="4824"/>
                    </a:lnTo>
                    <a:lnTo>
                      <a:pt x="7116" y="4813"/>
                    </a:lnTo>
                    <a:lnTo>
                      <a:pt x="7065" y="4798"/>
                    </a:lnTo>
                    <a:cubicBezTo>
                      <a:pt x="7058" y="4796"/>
                      <a:pt x="7051" y="4793"/>
                      <a:pt x="7045" y="4789"/>
                    </a:cubicBezTo>
                    <a:lnTo>
                      <a:pt x="7003" y="4762"/>
                    </a:lnTo>
                    <a:cubicBezTo>
                      <a:pt x="6998" y="4758"/>
                      <a:pt x="6993" y="4754"/>
                      <a:pt x="6988" y="4749"/>
                    </a:cubicBezTo>
                    <a:lnTo>
                      <a:pt x="6954" y="4711"/>
                    </a:lnTo>
                    <a:cubicBezTo>
                      <a:pt x="6952" y="4708"/>
                      <a:pt x="6949" y="4705"/>
                      <a:pt x="6947" y="4702"/>
                    </a:cubicBezTo>
                    <a:lnTo>
                      <a:pt x="6925" y="4668"/>
                    </a:lnTo>
                    <a:cubicBezTo>
                      <a:pt x="6923" y="4664"/>
                      <a:pt x="6921" y="4661"/>
                      <a:pt x="6919" y="4657"/>
                    </a:cubicBezTo>
                    <a:lnTo>
                      <a:pt x="6906" y="4627"/>
                    </a:lnTo>
                    <a:cubicBezTo>
                      <a:pt x="6904" y="4622"/>
                      <a:pt x="6903" y="4617"/>
                      <a:pt x="6902" y="4612"/>
                    </a:cubicBezTo>
                    <a:lnTo>
                      <a:pt x="6897" y="4586"/>
                    </a:lnTo>
                    <a:cubicBezTo>
                      <a:pt x="6895" y="4578"/>
                      <a:pt x="6895" y="4570"/>
                      <a:pt x="6896" y="4562"/>
                    </a:cubicBezTo>
                    <a:lnTo>
                      <a:pt x="6901" y="4523"/>
                    </a:lnTo>
                    <a:cubicBezTo>
                      <a:pt x="6902" y="4514"/>
                      <a:pt x="6905" y="4506"/>
                      <a:pt x="6909" y="4498"/>
                    </a:cubicBezTo>
                    <a:lnTo>
                      <a:pt x="6920" y="4476"/>
                    </a:lnTo>
                    <a:lnTo>
                      <a:pt x="6923" y="4470"/>
                    </a:lnTo>
                    <a:lnTo>
                      <a:pt x="6915" y="4503"/>
                    </a:lnTo>
                    <a:lnTo>
                      <a:pt x="6915" y="4501"/>
                    </a:lnTo>
                    <a:lnTo>
                      <a:pt x="7010" y="4573"/>
                    </a:lnTo>
                    <a:lnTo>
                      <a:pt x="7006" y="4574"/>
                    </a:lnTo>
                    <a:lnTo>
                      <a:pt x="6995" y="4577"/>
                    </a:lnTo>
                    <a:lnTo>
                      <a:pt x="6967" y="4589"/>
                    </a:lnTo>
                    <a:lnTo>
                      <a:pt x="6928" y="4602"/>
                    </a:lnTo>
                    <a:lnTo>
                      <a:pt x="6876" y="4619"/>
                    </a:lnTo>
                    <a:lnTo>
                      <a:pt x="6809" y="4639"/>
                    </a:lnTo>
                    <a:cubicBezTo>
                      <a:pt x="6778" y="4648"/>
                      <a:pt x="6745" y="4636"/>
                      <a:pt x="6726" y="4610"/>
                    </a:cubicBezTo>
                    <a:lnTo>
                      <a:pt x="6725" y="4607"/>
                    </a:lnTo>
                    <a:lnTo>
                      <a:pt x="6847" y="4523"/>
                    </a:lnTo>
                    <a:close/>
                    <a:moveTo>
                      <a:pt x="7452" y="4887"/>
                    </a:moveTo>
                    <a:lnTo>
                      <a:pt x="7492" y="4917"/>
                    </a:lnTo>
                    <a:lnTo>
                      <a:pt x="7556" y="4975"/>
                    </a:lnTo>
                    <a:cubicBezTo>
                      <a:pt x="7559" y="4978"/>
                      <a:pt x="7563" y="4982"/>
                      <a:pt x="7566" y="4986"/>
                    </a:cubicBezTo>
                    <a:lnTo>
                      <a:pt x="7578" y="5003"/>
                    </a:lnTo>
                    <a:lnTo>
                      <a:pt x="7457" y="5089"/>
                    </a:lnTo>
                    <a:lnTo>
                      <a:pt x="7445" y="5073"/>
                    </a:lnTo>
                    <a:lnTo>
                      <a:pt x="7455" y="5084"/>
                    </a:lnTo>
                    <a:lnTo>
                      <a:pt x="7403" y="5036"/>
                    </a:lnTo>
                    <a:lnTo>
                      <a:pt x="7364" y="5007"/>
                    </a:lnTo>
                    <a:lnTo>
                      <a:pt x="7452" y="4887"/>
                    </a:lnTo>
                    <a:close/>
                    <a:moveTo>
                      <a:pt x="7841" y="5361"/>
                    </a:moveTo>
                    <a:lnTo>
                      <a:pt x="7847" y="5384"/>
                    </a:lnTo>
                    <a:lnTo>
                      <a:pt x="7858" y="5443"/>
                    </a:lnTo>
                    <a:lnTo>
                      <a:pt x="7871" y="5488"/>
                    </a:lnTo>
                    <a:lnTo>
                      <a:pt x="7861" y="5466"/>
                    </a:lnTo>
                    <a:lnTo>
                      <a:pt x="7889" y="5508"/>
                    </a:lnTo>
                    <a:lnTo>
                      <a:pt x="7867" y="5487"/>
                    </a:lnTo>
                    <a:lnTo>
                      <a:pt x="7889" y="5501"/>
                    </a:lnTo>
                    <a:lnTo>
                      <a:pt x="7871" y="5492"/>
                    </a:lnTo>
                    <a:lnTo>
                      <a:pt x="7897" y="5500"/>
                    </a:lnTo>
                    <a:lnTo>
                      <a:pt x="7882" y="5497"/>
                    </a:lnTo>
                    <a:lnTo>
                      <a:pt x="7942" y="5502"/>
                    </a:lnTo>
                    <a:lnTo>
                      <a:pt x="8001" y="5511"/>
                    </a:lnTo>
                    <a:cubicBezTo>
                      <a:pt x="8009" y="5512"/>
                      <a:pt x="8018" y="5515"/>
                      <a:pt x="8025" y="5519"/>
                    </a:cubicBezTo>
                    <a:lnTo>
                      <a:pt x="8046" y="5530"/>
                    </a:lnTo>
                    <a:cubicBezTo>
                      <a:pt x="8056" y="5535"/>
                      <a:pt x="8066" y="5543"/>
                      <a:pt x="8072" y="5553"/>
                    </a:cubicBezTo>
                    <a:lnTo>
                      <a:pt x="8086" y="5573"/>
                    </a:lnTo>
                    <a:cubicBezTo>
                      <a:pt x="8091" y="5580"/>
                      <a:pt x="8095" y="5587"/>
                      <a:pt x="8097" y="5595"/>
                    </a:cubicBezTo>
                    <a:lnTo>
                      <a:pt x="8124" y="5690"/>
                    </a:lnTo>
                    <a:lnTo>
                      <a:pt x="8143" y="5785"/>
                    </a:lnTo>
                    <a:lnTo>
                      <a:pt x="8145" y="5797"/>
                    </a:lnTo>
                    <a:lnTo>
                      <a:pt x="7998" y="5815"/>
                    </a:lnTo>
                    <a:lnTo>
                      <a:pt x="7998" y="5814"/>
                    </a:lnTo>
                    <a:lnTo>
                      <a:pt x="7981" y="5731"/>
                    </a:lnTo>
                    <a:lnTo>
                      <a:pt x="7954" y="5636"/>
                    </a:lnTo>
                    <a:lnTo>
                      <a:pt x="7965" y="5658"/>
                    </a:lnTo>
                    <a:lnTo>
                      <a:pt x="7951" y="5638"/>
                    </a:lnTo>
                    <a:lnTo>
                      <a:pt x="7977" y="5661"/>
                    </a:lnTo>
                    <a:lnTo>
                      <a:pt x="7956" y="5650"/>
                    </a:lnTo>
                    <a:lnTo>
                      <a:pt x="7980" y="5658"/>
                    </a:lnTo>
                    <a:lnTo>
                      <a:pt x="7929" y="5651"/>
                    </a:lnTo>
                    <a:lnTo>
                      <a:pt x="7869" y="5646"/>
                    </a:lnTo>
                    <a:cubicBezTo>
                      <a:pt x="7864" y="5645"/>
                      <a:pt x="7859" y="5644"/>
                      <a:pt x="7854" y="5642"/>
                    </a:cubicBezTo>
                    <a:lnTo>
                      <a:pt x="7828" y="5634"/>
                    </a:lnTo>
                    <a:cubicBezTo>
                      <a:pt x="7821" y="5633"/>
                      <a:pt x="7815" y="5630"/>
                      <a:pt x="7810" y="5626"/>
                    </a:cubicBezTo>
                    <a:lnTo>
                      <a:pt x="7788" y="5612"/>
                    </a:lnTo>
                    <a:cubicBezTo>
                      <a:pt x="7779" y="5607"/>
                      <a:pt x="7771" y="5599"/>
                      <a:pt x="7766" y="5591"/>
                    </a:cubicBezTo>
                    <a:lnTo>
                      <a:pt x="7738" y="5549"/>
                    </a:lnTo>
                    <a:cubicBezTo>
                      <a:pt x="7733" y="5542"/>
                      <a:pt x="7730" y="5535"/>
                      <a:pt x="7728" y="5527"/>
                    </a:cubicBezTo>
                    <a:lnTo>
                      <a:pt x="7712" y="5470"/>
                    </a:lnTo>
                    <a:lnTo>
                      <a:pt x="7704" y="5423"/>
                    </a:lnTo>
                    <a:lnTo>
                      <a:pt x="7698" y="5400"/>
                    </a:lnTo>
                    <a:lnTo>
                      <a:pt x="7841" y="5361"/>
                    </a:lnTo>
                    <a:close/>
                    <a:moveTo>
                      <a:pt x="8166" y="6243"/>
                    </a:moveTo>
                    <a:lnTo>
                      <a:pt x="8169" y="6279"/>
                    </a:lnTo>
                    <a:lnTo>
                      <a:pt x="8180" y="6323"/>
                    </a:lnTo>
                    <a:lnTo>
                      <a:pt x="8176" y="6311"/>
                    </a:lnTo>
                    <a:lnTo>
                      <a:pt x="8196" y="6360"/>
                    </a:lnTo>
                    <a:lnTo>
                      <a:pt x="8190" y="6348"/>
                    </a:lnTo>
                    <a:lnTo>
                      <a:pt x="8193" y="6353"/>
                    </a:lnTo>
                    <a:lnTo>
                      <a:pt x="8068" y="6434"/>
                    </a:lnTo>
                    <a:lnTo>
                      <a:pt x="8065" y="6429"/>
                    </a:lnTo>
                    <a:cubicBezTo>
                      <a:pt x="8063" y="6425"/>
                      <a:pt x="8060" y="6421"/>
                      <a:pt x="8059" y="6417"/>
                    </a:cubicBezTo>
                    <a:lnTo>
                      <a:pt x="8039" y="6368"/>
                    </a:lnTo>
                    <a:cubicBezTo>
                      <a:pt x="8037" y="6364"/>
                      <a:pt x="8036" y="6360"/>
                      <a:pt x="8035" y="6356"/>
                    </a:cubicBezTo>
                    <a:lnTo>
                      <a:pt x="8022" y="6294"/>
                    </a:lnTo>
                    <a:lnTo>
                      <a:pt x="8018" y="6259"/>
                    </a:lnTo>
                    <a:lnTo>
                      <a:pt x="8166" y="6243"/>
                    </a:lnTo>
                    <a:close/>
                    <a:moveTo>
                      <a:pt x="8508" y="6665"/>
                    </a:moveTo>
                    <a:lnTo>
                      <a:pt x="8511" y="6680"/>
                    </a:lnTo>
                    <a:lnTo>
                      <a:pt x="8521" y="6723"/>
                    </a:lnTo>
                    <a:lnTo>
                      <a:pt x="8528" y="6763"/>
                    </a:lnTo>
                    <a:lnTo>
                      <a:pt x="8539" y="6817"/>
                    </a:lnTo>
                    <a:lnTo>
                      <a:pt x="8546" y="6855"/>
                    </a:lnTo>
                    <a:lnTo>
                      <a:pt x="8548" y="6877"/>
                    </a:lnTo>
                    <a:lnTo>
                      <a:pt x="8549" y="6890"/>
                    </a:lnTo>
                    <a:lnTo>
                      <a:pt x="8549" y="6990"/>
                    </a:lnTo>
                    <a:lnTo>
                      <a:pt x="8400" y="6990"/>
                    </a:lnTo>
                    <a:lnTo>
                      <a:pt x="8400" y="6885"/>
                    </a:lnTo>
                    <a:lnTo>
                      <a:pt x="8400" y="6873"/>
                    </a:lnTo>
                    <a:cubicBezTo>
                      <a:pt x="8400" y="6868"/>
                      <a:pt x="8401" y="6862"/>
                      <a:pt x="8402" y="6856"/>
                    </a:cubicBezTo>
                    <a:lnTo>
                      <a:pt x="8410" y="6823"/>
                    </a:lnTo>
                    <a:cubicBezTo>
                      <a:pt x="8413" y="6811"/>
                      <a:pt x="8419" y="6799"/>
                      <a:pt x="8428" y="6790"/>
                    </a:cubicBezTo>
                    <a:lnTo>
                      <a:pt x="8440" y="6777"/>
                    </a:lnTo>
                    <a:cubicBezTo>
                      <a:pt x="8447" y="6769"/>
                      <a:pt x="8456" y="6763"/>
                      <a:pt x="8466" y="6759"/>
                    </a:cubicBezTo>
                    <a:lnTo>
                      <a:pt x="8483" y="6752"/>
                    </a:lnTo>
                    <a:cubicBezTo>
                      <a:pt x="8494" y="6747"/>
                      <a:pt x="8506" y="6745"/>
                      <a:pt x="8517" y="6746"/>
                    </a:cubicBezTo>
                    <a:lnTo>
                      <a:pt x="8543" y="6748"/>
                    </a:lnTo>
                    <a:cubicBezTo>
                      <a:pt x="8551" y="6749"/>
                      <a:pt x="8559" y="6751"/>
                      <a:pt x="8567" y="6754"/>
                    </a:cubicBezTo>
                    <a:lnTo>
                      <a:pt x="8602" y="6769"/>
                    </a:lnTo>
                    <a:cubicBezTo>
                      <a:pt x="8606" y="6771"/>
                      <a:pt x="8610" y="6773"/>
                      <a:pt x="8614" y="6776"/>
                    </a:cubicBezTo>
                    <a:lnTo>
                      <a:pt x="8661" y="6808"/>
                    </a:lnTo>
                    <a:lnTo>
                      <a:pt x="8727" y="6865"/>
                    </a:lnTo>
                    <a:cubicBezTo>
                      <a:pt x="8730" y="6868"/>
                      <a:pt x="8734" y="6872"/>
                      <a:pt x="8737" y="6876"/>
                    </a:cubicBezTo>
                    <a:lnTo>
                      <a:pt x="8752" y="6896"/>
                    </a:lnTo>
                    <a:cubicBezTo>
                      <a:pt x="8755" y="6901"/>
                      <a:pt x="8758" y="6906"/>
                      <a:pt x="8761" y="6911"/>
                    </a:cubicBezTo>
                    <a:lnTo>
                      <a:pt x="8771" y="6934"/>
                    </a:lnTo>
                    <a:cubicBezTo>
                      <a:pt x="8773" y="6940"/>
                      <a:pt x="8775" y="6946"/>
                      <a:pt x="8776" y="6952"/>
                    </a:cubicBezTo>
                    <a:lnTo>
                      <a:pt x="8783" y="6998"/>
                    </a:lnTo>
                    <a:lnTo>
                      <a:pt x="8636" y="7020"/>
                    </a:lnTo>
                    <a:lnTo>
                      <a:pt x="8629" y="6975"/>
                    </a:lnTo>
                    <a:lnTo>
                      <a:pt x="8634" y="6993"/>
                    </a:lnTo>
                    <a:lnTo>
                      <a:pt x="8624" y="6970"/>
                    </a:lnTo>
                    <a:lnTo>
                      <a:pt x="8633" y="6985"/>
                    </a:lnTo>
                    <a:lnTo>
                      <a:pt x="8618" y="6965"/>
                    </a:lnTo>
                    <a:lnTo>
                      <a:pt x="8628" y="6976"/>
                    </a:lnTo>
                    <a:lnTo>
                      <a:pt x="8578" y="6931"/>
                    </a:lnTo>
                    <a:lnTo>
                      <a:pt x="8531" y="6899"/>
                    </a:lnTo>
                    <a:lnTo>
                      <a:pt x="8543" y="6906"/>
                    </a:lnTo>
                    <a:lnTo>
                      <a:pt x="8508" y="6891"/>
                    </a:lnTo>
                    <a:lnTo>
                      <a:pt x="8532" y="6897"/>
                    </a:lnTo>
                    <a:lnTo>
                      <a:pt x="8506" y="6895"/>
                    </a:lnTo>
                    <a:lnTo>
                      <a:pt x="8540" y="6889"/>
                    </a:lnTo>
                    <a:lnTo>
                      <a:pt x="8523" y="6896"/>
                    </a:lnTo>
                    <a:lnTo>
                      <a:pt x="8549" y="6878"/>
                    </a:lnTo>
                    <a:lnTo>
                      <a:pt x="8537" y="6891"/>
                    </a:lnTo>
                    <a:lnTo>
                      <a:pt x="8555" y="6858"/>
                    </a:lnTo>
                    <a:lnTo>
                      <a:pt x="8547" y="6891"/>
                    </a:lnTo>
                    <a:lnTo>
                      <a:pt x="8549" y="6873"/>
                    </a:lnTo>
                    <a:lnTo>
                      <a:pt x="8549" y="6885"/>
                    </a:lnTo>
                    <a:lnTo>
                      <a:pt x="8549" y="6890"/>
                    </a:lnTo>
                    <a:lnTo>
                      <a:pt x="8400" y="6890"/>
                    </a:lnTo>
                    <a:lnTo>
                      <a:pt x="8401" y="6894"/>
                    </a:lnTo>
                    <a:lnTo>
                      <a:pt x="8399" y="6880"/>
                    </a:lnTo>
                    <a:lnTo>
                      <a:pt x="8394" y="6846"/>
                    </a:lnTo>
                    <a:lnTo>
                      <a:pt x="8382" y="6790"/>
                    </a:lnTo>
                    <a:lnTo>
                      <a:pt x="8376" y="6756"/>
                    </a:lnTo>
                    <a:lnTo>
                      <a:pt x="8366" y="6713"/>
                    </a:lnTo>
                    <a:lnTo>
                      <a:pt x="8363" y="6698"/>
                    </a:lnTo>
                    <a:lnTo>
                      <a:pt x="8508" y="6665"/>
                    </a:lnTo>
                    <a:close/>
                    <a:moveTo>
                      <a:pt x="9063" y="7144"/>
                    </a:moveTo>
                    <a:lnTo>
                      <a:pt x="9134" y="7152"/>
                    </a:lnTo>
                    <a:lnTo>
                      <a:pt x="9212" y="7161"/>
                    </a:lnTo>
                    <a:lnTo>
                      <a:pt x="9194" y="7309"/>
                    </a:lnTo>
                    <a:lnTo>
                      <a:pt x="9119" y="7299"/>
                    </a:lnTo>
                    <a:lnTo>
                      <a:pt x="9048" y="7292"/>
                    </a:lnTo>
                    <a:lnTo>
                      <a:pt x="9063" y="7144"/>
                    </a:lnTo>
                    <a:close/>
                    <a:moveTo>
                      <a:pt x="9475" y="7364"/>
                    </a:moveTo>
                    <a:lnTo>
                      <a:pt x="9507" y="7390"/>
                    </a:lnTo>
                    <a:lnTo>
                      <a:pt x="9563" y="7439"/>
                    </a:lnTo>
                    <a:lnTo>
                      <a:pt x="9598" y="7473"/>
                    </a:lnTo>
                    <a:lnTo>
                      <a:pt x="9637" y="7511"/>
                    </a:lnTo>
                    <a:cubicBezTo>
                      <a:pt x="9640" y="7514"/>
                      <a:pt x="9643" y="7517"/>
                      <a:pt x="9645" y="7520"/>
                    </a:cubicBezTo>
                    <a:lnTo>
                      <a:pt x="9681" y="7568"/>
                    </a:lnTo>
                    <a:cubicBezTo>
                      <a:pt x="9684" y="7571"/>
                      <a:pt x="9686" y="7575"/>
                      <a:pt x="9688" y="7579"/>
                    </a:cubicBezTo>
                    <a:lnTo>
                      <a:pt x="9715" y="7633"/>
                    </a:lnTo>
                    <a:lnTo>
                      <a:pt x="9742" y="7682"/>
                    </a:lnTo>
                    <a:lnTo>
                      <a:pt x="9732" y="7668"/>
                    </a:lnTo>
                    <a:lnTo>
                      <a:pt x="9772" y="7712"/>
                    </a:lnTo>
                    <a:lnTo>
                      <a:pt x="9757" y="7699"/>
                    </a:lnTo>
                    <a:lnTo>
                      <a:pt x="9833" y="7746"/>
                    </a:lnTo>
                    <a:lnTo>
                      <a:pt x="9820" y="7740"/>
                    </a:lnTo>
                    <a:lnTo>
                      <a:pt x="9870" y="7759"/>
                    </a:lnTo>
                    <a:lnTo>
                      <a:pt x="9816" y="7898"/>
                    </a:lnTo>
                    <a:lnTo>
                      <a:pt x="9767" y="7879"/>
                    </a:lnTo>
                    <a:cubicBezTo>
                      <a:pt x="9762" y="7877"/>
                      <a:pt x="9758" y="7875"/>
                      <a:pt x="9754" y="7873"/>
                    </a:cubicBezTo>
                    <a:lnTo>
                      <a:pt x="9678" y="7826"/>
                    </a:lnTo>
                    <a:cubicBezTo>
                      <a:pt x="9672" y="7822"/>
                      <a:pt x="9667" y="7818"/>
                      <a:pt x="9662" y="7812"/>
                    </a:cubicBezTo>
                    <a:lnTo>
                      <a:pt x="9622" y="7768"/>
                    </a:lnTo>
                    <a:cubicBezTo>
                      <a:pt x="9619" y="7764"/>
                      <a:pt x="9615" y="7760"/>
                      <a:pt x="9613" y="7755"/>
                    </a:cubicBezTo>
                    <a:lnTo>
                      <a:pt x="9582" y="7700"/>
                    </a:lnTo>
                    <a:lnTo>
                      <a:pt x="9555" y="7646"/>
                    </a:lnTo>
                    <a:lnTo>
                      <a:pt x="9562" y="7657"/>
                    </a:lnTo>
                    <a:lnTo>
                      <a:pt x="9526" y="7609"/>
                    </a:lnTo>
                    <a:lnTo>
                      <a:pt x="9534" y="7618"/>
                    </a:lnTo>
                    <a:lnTo>
                      <a:pt x="9495" y="7580"/>
                    </a:lnTo>
                    <a:lnTo>
                      <a:pt x="9464" y="7550"/>
                    </a:lnTo>
                    <a:lnTo>
                      <a:pt x="9414" y="7505"/>
                    </a:lnTo>
                    <a:lnTo>
                      <a:pt x="9382" y="7479"/>
                    </a:lnTo>
                    <a:lnTo>
                      <a:pt x="9475" y="7364"/>
                    </a:lnTo>
                    <a:close/>
                    <a:moveTo>
                      <a:pt x="10287" y="7808"/>
                    </a:moveTo>
                    <a:lnTo>
                      <a:pt x="10348" y="7811"/>
                    </a:lnTo>
                    <a:lnTo>
                      <a:pt x="10439" y="7820"/>
                    </a:lnTo>
                    <a:lnTo>
                      <a:pt x="10424" y="7968"/>
                    </a:lnTo>
                    <a:lnTo>
                      <a:pt x="10341" y="7960"/>
                    </a:lnTo>
                    <a:lnTo>
                      <a:pt x="10280" y="7956"/>
                    </a:lnTo>
                    <a:lnTo>
                      <a:pt x="10287" y="7808"/>
                    </a:lnTo>
                    <a:close/>
                    <a:moveTo>
                      <a:pt x="10563" y="8221"/>
                    </a:moveTo>
                    <a:lnTo>
                      <a:pt x="10493" y="8252"/>
                    </a:lnTo>
                    <a:lnTo>
                      <a:pt x="10395" y="8287"/>
                    </a:lnTo>
                    <a:lnTo>
                      <a:pt x="10413" y="8156"/>
                    </a:lnTo>
                    <a:lnTo>
                      <a:pt x="10461" y="8190"/>
                    </a:lnTo>
                    <a:lnTo>
                      <a:pt x="10513" y="8230"/>
                    </a:lnTo>
                    <a:lnTo>
                      <a:pt x="10559" y="8263"/>
                    </a:lnTo>
                    <a:lnTo>
                      <a:pt x="10547" y="8256"/>
                    </a:lnTo>
                    <a:lnTo>
                      <a:pt x="10600" y="8281"/>
                    </a:lnTo>
                    <a:lnTo>
                      <a:pt x="10590" y="8277"/>
                    </a:lnTo>
                    <a:lnTo>
                      <a:pt x="10629" y="8289"/>
                    </a:lnTo>
                    <a:lnTo>
                      <a:pt x="10616" y="8287"/>
                    </a:lnTo>
                    <a:lnTo>
                      <a:pt x="10657" y="8292"/>
                    </a:lnTo>
                    <a:lnTo>
                      <a:pt x="10739" y="8295"/>
                    </a:lnTo>
                    <a:lnTo>
                      <a:pt x="10751" y="8296"/>
                    </a:lnTo>
                    <a:lnTo>
                      <a:pt x="10744" y="8444"/>
                    </a:lnTo>
                    <a:lnTo>
                      <a:pt x="10732" y="8444"/>
                    </a:lnTo>
                    <a:lnTo>
                      <a:pt x="10639" y="8439"/>
                    </a:lnTo>
                    <a:lnTo>
                      <a:pt x="10598" y="8434"/>
                    </a:lnTo>
                    <a:cubicBezTo>
                      <a:pt x="10594" y="8434"/>
                      <a:pt x="10590" y="8433"/>
                      <a:pt x="10586" y="8431"/>
                    </a:cubicBezTo>
                    <a:lnTo>
                      <a:pt x="10547" y="8419"/>
                    </a:lnTo>
                    <a:cubicBezTo>
                      <a:pt x="10543" y="8418"/>
                      <a:pt x="10540" y="8417"/>
                      <a:pt x="10537" y="8416"/>
                    </a:cubicBezTo>
                    <a:lnTo>
                      <a:pt x="10484" y="8391"/>
                    </a:lnTo>
                    <a:cubicBezTo>
                      <a:pt x="10480" y="8389"/>
                      <a:pt x="10476" y="8387"/>
                      <a:pt x="10472" y="8384"/>
                    </a:cubicBezTo>
                    <a:lnTo>
                      <a:pt x="10420" y="8347"/>
                    </a:lnTo>
                    <a:lnTo>
                      <a:pt x="10376" y="8311"/>
                    </a:lnTo>
                    <a:lnTo>
                      <a:pt x="10328" y="8277"/>
                    </a:lnTo>
                    <a:cubicBezTo>
                      <a:pt x="10305" y="8261"/>
                      <a:pt x="10293" y="8234"/>
                      <a:pt x="10297" y="8206"/>
                    </a:cubicBezTo>
                    <a:cubicBezTo>
                      <a:pt x="10301" y="8178"/>
                      <a:pt x="10320" y="8155"/>
                      <a:pt x="10346" y="8146"/>
                    </a:cubicBezTo>
                    <a:lnTo>
                      <a:pt x="10432" y="8117"/>
                    </a:lnTo>
                    <a:lnTo>
                      <a:pt x="10502" y="8086"/>
                    </a:lnTo>
                    <a:lnTo>
                      <a:pt x="10563" y="8221"/>
                    </a:lnTo>
                    <a:close/>
                    <a:moveTo>
                      <a:pt x="11142" y="8660"/>
                    </a:moveTo>
                    <a:lnTo>
                      <a:pt x="11136" y="8681"/>
                    </a:lnTo>
                    <a:cubicBezTo>
                      <a:pt x="11131" y="8696"/>
                      <a:pt x="11121" y="8710"/>
                      <a:pt x="11109" y="8719"/>
                    </a:cubicBezTo>
                    <a:lnTo>
                      <a:pt x="11090" y="8733"/>
                    </a:lnTo>
                    <a:cubicBezTo>
                      <a:pt x="11081" y="8739"/>
                      <a:pt x="11072" y="8744"/>
                      <a:pt x="11062" y="8746"/>
                    </a:cubicBezTo>
                    <a:lnTo>
                      <a:pt x="11035" y="8752"/>
                    </a:lnTo>
                    <a:cubicBezTo>
                      <a:pt x="11030" y="8753"/>
                      <a:pt x="11025" y="8754"/>
                      <a:pt x="11021" y="8754"/>
                    </a:cubicBezTo>
                    <a:lnTo>
                      <a:pt x="10990" y="8755"/>
                    </a:lnTo>
                    <a:lnTo>
                      <a:pt x="10953" y="8753"/>
                    </a:lnTo>
                    <a:lnTo>
                      <a:pt x="10934" y="8750"/>
                    </a:lnTo>
                    <a:lnTo>
                      <a:pt x="10952" y="8603"/>
                    </a:lnTo>
                    <a:lnTo>
                      <a:pt x="10964" y="8604"/>
                    </a:lnTo>
                    <a:lnTo>
                      <a:pt x="10985" y="8606"/>
                    </a:lnTo>
                    <a:lnTo>
                      <a:pt x="11016" y="8605"/>
                    </a:lnTo>
                    <a:lnTo>
                      <a:pt x="11002" y="8607"/>
                    </a:lnTo>
                    <a:lnTo>
                      <a:pt x="11029" y="8601"/>
                    </a:lnTo>
                    <a:lnTo>
                      <a:pt x="11001" y="8614"/>
                    </a:lnTo>
                    <a:lnTo>
                      <a:pt x="11020" y="8600"/>
                    </a:lnTo>
                    <a:lnTo>
                      <a:pt x="10993" y="8638"/>
                    </a:lnTo>
                    <a:lnTo>
                      <a:pt x="11000" y="8617"/>
                    </a:lnTo>
                    <a:lnTo>
                      <a:pt x="11142" y="8660"/>
                    </a:lnTo>
                    <a:close/>
                    <a:moveTo>
                      <a:pt x="11292" y="8856"/>
                    </a:moveTo>
                    <a:lnTo>
                      <a:pt x="11308" y="8878"/>
                    </a:lnTo>
                    <a:lnTo>
                      <a:pt x="11298" y="8867"/>
                    </a:lnTo>
                    <a:lnTo>
                      <a:pt x="11338" y="8903"/>
                    </a:lnTo>
                    <a:lnTo>
                      <a:pt x="11328" y="8896"/>
                    </a:lnTo>
                    <a:lnTo>
                      <a:pt x="11371" y="8923"/>
                    </a:lnTo>
                    <a:lnTo>
                      <a:pt x="11359" y="8917"/>
                    </a:lnTo>
                    <a:lnTo>
                      <a:pt x="11406" y="8936"/>
                    </a:lnTo>
                    <a:lnTo>
                      <a:pt x="11395" y="8932"/>
                    </a:lnTo>
                    <a:lnTo>
                      <a:pt x="11446" y="8944"/>
                    </a:lnTo>
                    <a:lnTo>
                      <a:pt x="11491" y="8949"/>
                    </a:lnTo>
                    <a:lnTo>
                      <a:pt x="11599" y="8951"/>
                    </a:lnTo>
                    <a:lnTo>
                      <a:pt x="11723" y="8951"/>
                    </a:lnTo>
                    <a:lnTo>
                      <a:pt x="11793" y="8956"/>
                    </a:lnTo>
                    <a:lnTo>
                      <a:pt x="11782" y="9104"/>
                    </a:lnTo>
                    <a:lnTo>
                      <a:pt x="11723" y="9100"/>
                    </a:lnTo>
                    <a:lnTo>
                      <a:pt x="11596" y="9100"/>
                    </a:lnTo>
                    <a:lnTo>
                      <a:pt x="11474" y="9096"/>
                    </a:lnTo>
                    <a:lnTo>
                      <a:pt x="11412" y="9089"/>
                    </a:lnTo>
                    <a:lnTo>
                      <a:pt x="11361" y="9077"/>
                    </a:lnTo>
                    <a:cubicBezTo>
                      <a:pt x="11358" y="9076"/>
                      <a:pt x="11354" y="9075"/>
                      <a:pt x="11351" y="9073"/>
                    </a:cubicBezTo>
                    <a:lnTo>
                      <a:pt x="11304" y="9054"/>
                    </a:lnTo>
                    <a:cubicBezTo>
                      <a:pt x="11300" y="9053"/>
                      <a:pt x="11296" y="9051"/>
                      <a:pt x="11292" y="9048"/>
                    </a:cubicBezTo>
                    <a:lnTo>
                      <a:pt x="11249" y="9021"/>
                    </a:lnTo>
                    <a:cubicBezTo>
                      <a:pt x="11245" y="9019"/>
                      <a:pt x="11242" y="9017"/>
                      <a:pt x="11239" y="9014"/>
                    </a:cubicBezTo>
                    <a:lnTo>
                      <a:pt x="11199" y="8978"/>
                    </a:lnTo>
                    <a:cubicBezTo>
                      <a:pt x="11195" y="8974"/>
                      <a:pt x="11192" y="8971"/>
                      <a:pt x="11189" y="8966"/>
                    </a:cubicBezTo>
                    <a:lnTo>
                      <a:pt x="11172" y="8944"/>
                    </a:lnTo>
                    <a:lnTo>
                      <a:pt x="11292" y="8856"/>
                    </a:lnTo>
                    <a:close/>
                    <a:moveTo>
                      <a:pt x="12216" y="9149"/>
                    </a:moveTo>
                    <a:lnTo>
                      <a:pt x="12263" y="9177"/>
                    </a:lnTo>
                    <a:lnTo>
                      <a:pt x="12329" y="9207"/>
                    </a:lnTo>
                    <a:lnTo>
                      <a:pt x="12335" y="9209"/>
                    </a:lnTo>
                    <a:lnTo>
                      <a:pt x="12286" y="9349"/>
                    </a:lnTo>
                    <a:lnTo>
                      <a:pt x="12266" y="9342"/>
                    </a:lnTo>
                    <a:lnTo>
                      <a:pt x="12186" y="9304"/>
                    </a:lnTo>
                    <a:lnTo>
                      <a:pt x="12140" y="9276"/>
                    </a:lnTo>
                    <a:lnTo>
                      <a:pt x="12216" y="9149"/>
                    </a:lnTo>
                    <a:close/>
                    <a:moveTo>
                      <a:pt x="12747" y="9452"/>
                    </a:moveTo>
                    <a:lnTo>
                      <a:pt x="12762" y="9500"/>
                    </a:lnTo>
                    <a:lnTo>
                      <a:pt x="12774" y="9543"/>
                    </a:lnTo>
                    <a:lnTo>
                      <a:pt x="12781" y="9569"/>
                    </a:lnTo>
                    <a:lnTo>
                      <a:pt x="12785" y="9585"/>
                    </a:lnTo>
                    <a:lnTo>
                      <a:pt x="12765" y="9549"/>
                    </a:lnTo>
                    <a:lnTo>
                      <a:pt x="12767" y="9551"/>
                    </a:lnTo>
                    <a:lnTo>
                      <a:pt x="12640" y="9603"/>
                    </a:lnTo>
                    <a:lnTo>
                      <a:pt x="12640" y="9597"/>
                    </a:lnTo>
                    <a:lnTo>
                      <a:pt x="12641" y="9579"/>
                    </a:lnTo>
                    <a:cubicBezTo>
                      <a:pt x="12642" y="9574"/>
                      <a:pt x="12643" y="9570"/>
                      <a:pt x="12644" y="9565"/>
                    </a:cubicBezTo>
                    <a:lnTo>
                      <a:pt x="12654" y="9530"/>
                    </a:lnTo>
                    <a:cubicBezTo>
                      <a:pt x="12656" y="9524"/>
                      <a:pt x="12659" y="9517"/>
                      <a:pt x="12662" y="9512"/>
                    </a:cubicBezTo>
                    <a:lnTo>
                      <a:pt x="12673" y="9494"/>
                    </a:lnTo>
                    <a:cubicBezTo>
                      <a:pt x="12677" y="9487"/>
                      <a:pt x="12682" y="9482"/>
                      <a:pt x="12687" y="9477"/>
                    </a:cubicBezTo>
                    <a:lnTo>
                      <a:pt x="12705" y="9461"/>
                    </a:lnTo>
                    <a:cubicBezTo>
                      <a:pt x="12711" y="9456"/>
                      <a:pt x="12717" y="9452"/>
                      <a:pt x="12725" y="9448"/>
                    </a:cubicBezTo>
                    <a:lnTo>
                      <a:pt x="12750" y="9437"/>
                    </a:lnTo>
                    <a:cubicBezTo>
                      <a:pt x="12756" y="9435"/>
                      <a:pt x="12763" y="9433"/>
                      <a:pt x="12771" y="9432"/>
                    </a:cubicBezTo>
                    <a:lnTo>
                      <a:pt x="12804" y="9428"/>
                    </a:lnTo>
                    <a:cubicBezTo>
                      <a:pt x="12809" y="9427"/>
                      <a:pt x="12814" y="9427"/>
                      <a:pt x="12819" y="9427"/>
                    </a:cubicBezTo>
                    <a:lnTo>
                      <a:pt x="12863" y="9431"/>
                    </a:lnTo>
                    <a:cubicBezTo>
                      <a:pt x="12868" y="9432"/>
                      <a:pt x="12872" y="9433"/>
                      <a:pt x="12877" y="9434"/>
                    </a:cubicBezTo>
                    <a:lnTo>
                      <a:pt x="12933" y="9450"/>
                    </a:lnTo>
                    <a:cubicBezTo>
                      <a:pt x="12938" y="9451"/>
                      <a:pt x="12942" y="9453"/>
                      <a:pt x="12947" y="9455"/>
                    </a:cubicBezTo>
                    <a:lnTo>
                      <a:pt x="12976" y="9470"/>
                    </a:lnTo>
                    <a:cubicBezTo>
                      <a:pt x="12980" y="9473"/>
                      <a:pt x="12984" y="9476"/>
                      <a:pt x="12988" y="9479"/>
                    </a:cubicBezTo>
                    <a:lnTo>
                      <a:pt x="13014" y="9500"/>
                    </a:lnTo>
                    <a:cubicBezTo>
                      <a:pt x="13017" y="9502"/>
                      <a:pt x="13020" y="9505"/>
                      <a:pt x="13023" y="9508"/>
                    </a:cubicBezTo>
                    <a:lnTo>
                      <a:pt x="13069" y="9559"/>
                    </a:lnTo>
                    <a:lnTo>
                      <a:pt x="13110" y="9613"/>
                    </a:lnTo>
                    <a:lnTo>
                      <a:pt x="12992" y="9703"/>
                    </a:lnTo>
                    <a:lnTo>
                      <a:pt x="12958" y="9658"/>
                    </a:lnTo>
                    <a:lnTo>
                      <a:pt x="12912" y="9607"/>
                    </a:lnTo>
                    <a:lnTo>
                      <a:pt x="12921" y="9615"/>
                    </a:lnTo>
                    <a:lnTo>
                      <a:pt x="12895" y="9594"/>
                    </a:lnTo>
                    <a:lnTo>
                      <a:pt x="12907" y="9602"/>
                    </a:lnTo>
                    <a:lnTo>
                      <a:pt x="12878" y="9587"/>
                    </a:lnTo>
                    <a:lnTo>
                      <a:pt x="12892" y="9593"/>
                    </a:lnTo>
                    <a:lnTo>
                      <a:pt x="12836" y="9577"/>
                    </a:lnTo>
                    <a:lnTo>
                      <a:pt x="12850" y="9579"/>
                    </a:lnTo>
                    <a:lnTo>
                      <a:pt x="12806" y="9575"/>
                    </a:lnTo>
                    <a:lnTo>
                      <a:pt x="12821" y="9575"/>
                    </a:lnTo>
                    <a:lnTo>
                      <a:pt x="12788" y="9579"/>
                    </a:lnTo>
                    <a:lnTo>
                      <a:pt x="12809" y="9573"/>
                    </a:lnTo>
                    <a:lnTo>
                      <a:pt x="12784" y="9584"/>
                    </a:lnTo>
                    <a:lnTo>
                      <a:pt x="12804" y="9572"/>
                    </a:lnTo>
                    <a:lnTo>
                      <a:pt x="12786" y="9588"/>
                    </a:lnTo>
                    <a:lnTo>
                      <a:pt x="12800" y="9571"/>
                    </a:lnTo>
                    <a:lnTo>
                      <a:pt x="12789" y="9589"/>
                    </a:lnTo>
                    <a:lnTo>
                      <a:pt x="12797" y="9571"/>
                    </a:lnTo>
                    <a:lnTo>
                      <a:pt x="12787" y="9606"/>
                    </a:lnTo>
                    <a:lnTo>
                      <a:pt x="12790" y="9592"/>
                    </a:lnTo>
                    <a:lnTo>
                      <a:pt x="12789" y="9597"/>
                    </a:lnTo>
                    <a:lnTo>
                      <a:pt x="12789" y="9603"/>
                    </a:lnTo>
                    <a:cubicBezTo>
                      <a:pt x="12789" y="9634"/>
                      <a:pt x="12771" y="9661"/>
                      <a:pt x="12743" y="9672"/>
                    </a:cubicBezTo>
                    <a:cubicBezTo>
                      <a:pt x="12715" y="9684"/>
                      <a:pt x="12683" y="9677"/>
                      <a:pt x="12662" y="9656"/>
                    </a:cubicBezTo>
                    <a:lnTo>
                      <a:pt x="12660" y="9654"/>
                    </a:lnTo>
                    <a:cubicBezTo>
                      <a:pt x="12650" y="9644"/>
                      <a:pt x="12643" y="9632"/>
                      <a:pt x="12640" y="9618"/>
                    </a:cubicBezTo>
                    <a:lnTo>
                      <a:pt x="12638" y="9608"/>
                    </a:lnTo>
                    <a:lnTo>
                      <a:pt x="12631" y="9582"/>
                    </a:lnTo>
                    <a:lnTo>
                      <a:pt x="12621" y="9545"/>
                    </a:lnTo>
                    <a:lnTo>
                      <a:pt x="12605" y="9497"/>
                    </a:lnTo>
                    <a:lnTo>
                      <a:pt x="12747" y="9452"/>
                    </a:lnTo>
                    <a:close/>
                    <a:moveTo>
                      <a:pt x="13287" y="10035"/>
                    </a:moveTo>
                    <a:lnTo>
                      <a:pt x="13315" y="10094"/>
                    </a:lnTo>
                    <a:lnTo>
                      <a:pt x="13310" y="10085"/>
                    </a:lnTo>
                    <a:lnTo>
                      <a:pt x="13355" y="10155"/>
                    </a:lnTo>
                    <a:lnTo>
                      <a:pt x="13230" y="10235"/>
                    </a:lnTo>
                    <a:lnTo>
                      <a:pt x="13185" y="10166"/>
                    </a:lnTo>
                    <a:cubicBezTo>
                      <a:pt x="13183" y="10163"/>
                      <a:pt x="13181" y="10160"/>
                      <a:pt x="13180" y="10156"/>
                    </a:cubicBezTo>
                    <a:lnTo>
                      <a:pt x="13152" y="10096"/>
                    </a:lnTo>
                    <a:lnTo>
                      <a:pt x="13287" y="10035"/>
                    </a:lnTo>
                    <a:close/>
                    <a:moveTo>
                      <a:pt x="13664" y="10475"/>
                    </a:moveTo>
                    <a:lnTo>
                      <a:pt x="13668" y="10507"/>
                    </a:lnTo>
                    <a:lnTo>
                      <a:pt x="13669" y="10570"/>
                    </a:lnTo>
                    <a:cubicBezTo>
                      <a:pt x="13669" y="10576"/>
                      <a:pt x="13668" y="10582"/>
                      <a:pt x="13667" y="10587"/>
                    </a:cubicBezTo>
                    <a:lnTo>
                      <a:pt x="13657" y="10630"/>
                    </a:lnTo>
                    <a:cubicBezTo>
                      <a:pt x="13655" y="10638"/>
                      <a:pt x="13652" y="10645"/>
                      <a:pt x="13648" y="10651"/>
                    </a:cubicBezTo>
                    <a:lnTo>
                      <a:pt x="13629" y="10683"/>
                    </a:lnTo>
                    <a:cubicBezTo>
                      <a:pt x="13625" y="10690"/>
                      <a:pt x="13620" y="10696"/>
                      <a:pt x="13615" y="10701"/>
                    </a:cubicBezTo>
                    <a:lnTo>
                      <a:pt x="13589" y="10724"/>
                    </a:lnTo>
                    <a:cubicBezTo>
                      <a:pt x="13583" y="10729"/>
                      <a:pt x="13577" y="10733"/>
                      <a:pt x="13570" y="10736"/>
                    </a:cubicBezTo>
                    <a:lnTo>
                      <a:pt x="13537" y="10751"/>
                    </a:lnTo>
                    <a:cubicBezTo>
                      <a:pt x="13532" y="10753"/>
                      <a:pt x="13527" y="10755"/>
                      <a:pt x="13521" y="10756"/>
                    </a:cubicBezTo>
                    <a:lnTo>
                      <a:pt x="13482" y="10764"/>
                    </a:lnTo>
                    <a:cubicBezTo>
                      <a:pt x="13477" y="10765"/>
                      <a:pt x="13471" y="10766"/>
                      <a:pt x="13466" y="10766"/>
                    </a:cubicBezTo>
                    <a:lnTo>
                      <a:pt x="13373" y="10764"/>
                    </a:lnTo>
                    <a:lnTo>
                      <a:pt x="13256" y="10747"/>
                    </a:lnTo>
                    <a:lnTo>
                      <a:pt x="13140" y="10723"/>
                    </a:lnTo>
                    <a:lnTo>
                      <a:pt x="13170" y="10577"/>
                    </a:lnTo>
                    <a:lnTo>
                      <a:pt x="13278" y="10600"/>
                    </a:lnTo>
                    <a:lnTo>
                      <a:pt x="13376" y="10615"/>
                    </a:lnTo>
                    <a:lnTo>
                      <a:pt x="13469" y="10617"/>
                    </a:lnTo>
                    <a:lnTo>
                      <a:pt x="13453" y="10619"/>
                    </a:lnTo>
                    <a:lnTo>
                      <a:pt x="13492" y="10611"/>
                    </a:lnTo>
                    <a:lnTo>
                      <a:pt x="13476" y="10616"/>
                    </a:lnTo>
                    <a:lnTo>
                      <a:pt x="13509" y="10601"/>
                    </a:lnTo>
                    <a:lnTo>
                      <a:pt x="13490" y="10613"/>
                    </a:lnTo>
                    <a:lnTo>
                      <a:pt x="13516" y="10590"/>
                    </a:lnTo>
                    <a:lnTo>
                      <a:pt x="13502" y="10608"/>
                    </a:lnTo>
                    <a:lnTo>
                      <a:pt x="13521" y="10576"/>
                    </a:lnTo>
                    <a:lnTo>
                      <a:pt x="13512" y="10597"/>
                    </a:lnTo>
                    <a:lnTo>
                      <a:pt x="13522" y="10554"/>
                    </a:lnTo>
                    <a:lnTo>
                      <a:pt x="13520" y="10570"/>
                    </a:lnTo>
                    <a:lnTo>
                      <a:pt x="13521" y="10528"/>
                    </a:lnTo>
                    <a:lnTo>
                      <a:pt x="13516" y="10495"/>
                    </a:lnTo>
                    <a:lnTo>
                      <a:pt x="13664" y="10475"/>
                    </a:lnTo>
                    <a:close/>
                    <a:moveTo>
                      <a:pt x="12720" y="10490"/>
                    </a:moveTo>
                    <a:lnTo>
                      <a:pt x="12693" y="10439"/>
                    </a:lnTo>
                    <a:lnTo>
                      <a:pt x="12705" y="10456"/>
                    </a:lnTo>
                    <a:lnTo>
                      <a:pt x="12686" y="10436"/>
                    </a:lnTo>
                    <a:lnTo>
                      <a:pt x="12705" y="10450"/>
                    </a:lnTo>
                    <a:lnTo>
                      <a:pt x="12680" y="10437"/>
                    </a:lnTo>
                    <a:lnTo>
                      <a:pt x="12691" y="10442"/>
                    </a:lnTo>
                    <a:lnTo>
                      <a:pt x="12658" y="10431"/>
                    </a:lnTo>
                    <a:lnTo>
                      <a:pt x="12705" y="10290"/>
                    </a:lnTo>
                    <a:lnTo>
                      <a:pt x="12738" y="10301"/>
                    </a:lnTo>
                    <a:cubicBezTo>
                      <a:pt x="12742" y="10302"/>
                      <a:pt x="12745" y="10304"/>
                      <a:pt x="12749" y="10306"/>
                    </a:cubicBezTo>
                    <a:lnTo>
                      <a:pt x="12774" y="10319"/>
                    </a:lnTo>
                    <a:cubicBezTo>
                      <a:pt x="12781" y="10322"/>
                      <a:pt x="12788" y="10327"/>
                      <a:pt x="12793" y="10333"/>
                    </a:cubicBezTo>
                    <a:lnTo>
                      <a:pt x="12812" y="10353"/>
                    </a:lnTo>
                    <a:cubicBezTo>
                      <a:pt x="12817" y="10358"/>
                      <a:pt x="12821" y="10364"/>
                      <a:pt x="12824" y="10370"/>
                    </a:cubicBezTo>
                    <a:lnTo>
                      <a:pt x="12851" y="10421"/>
                    </a:lnTo>
                    <a:lnTo>
                      <a:pt x="12720" y="10490"/>
                    </a:lnTo>
                    <a:close/>
                    <a:moveTo>
                      <a:pt x="12233" y="10384"/>
                    </a:moveTo>
                    <a:lnTo>
                      <a:pt x="12188" y="10379"/>
                    </a:lnTo>
                    <a:cubicBezTo>
                      <a:pt x="12176" y="10378"/>
                      <a:pt x="12165" y="10375"/>
                      <a:pt x="12155" y="10369"/>
                    </a:cubicBezTo>
                    <a:lnTo>
                      <a:pt x="12097" y="10333"/>
                    </a:lnTo>
                    <a:lnTo>
                      <a:pt x="12049" y="10307"/>
                    </a:lnTo>
                    <a:lnTo>
                      <a:pt x="12007" y="10288"/>
                    </a:lnTo>
                    <a:lnTo>
                      <a:pt x="11973" y="10278"/>
                    </a:lnTo>
                    <a:lnTo>
                      <a:pt x="11943" y="10274"/>
                    </a:lnTo>
                    <a:lnTo>
                      <a:pt x="11956" y="10275"/>
                    </a:lnTo>
                    <a:lnTo>
                      <a:pt x="11921" y="10275"/>
                    </a:lnTo>
                    <a:lnTo>
                      <a:pt x="11939" y="10273"/>
                    </a:lnTo>
                    <a:lnTo>
                      <a:pt x="11874" y="10289"/>
                    </a:lnTo>
                    <a:lnTo>
                      <a:pt x="11893" y="10281"/>
                    </a:lnTo>
                    <a:lnTo>
                      <a:pt x="11829" y="10317"/>
                    </a:lnTo>
                    <a:lnTo>
                      <a:pt x="11768" y="10363"/>
                    </a:lnTo>
                    <a:lnTo>
                      <a:pt x="11749" y="10378"/>
                    </a:lnTo>
                    <a:lnTo>
                      <a:pt x="11658" y="10260"/>
                    </a:lnTo>
                    <a:lnTo>
                      <a:pt x="11679" y="10244"/>
                    </a:lnTo>
                    <a:lnTo>
                      <a:pt x="11756" y="10188"/>
                    </a:lnTo>
                    <a:lnTo>
                      <a:pt x="11820" y="10152"/>
                    </a:lnTo>
                    <a:cubicBezTo>
                      <a:pt x="11826" y="10148"/>
                      <a:pt x="11832" y="10146"/>
                      <a:pt x="11839" y="10144"/>
                    </a:cubicBezTo>
                    <a:lnTo>
                      <a:pt x="11904" y="10128"/>
                    </a:lnTo>
                    <a:cubicBezTo>
                      <a:pt x="11910" y="10127"/>
                      <a:pt x="11915" y="10126"/>
                      <a:pt x="11921" y="10126"/>
                    </a:cubicBezTo>
                    <a:lnTo>
                      <a:pt x="11956" y="10126"/>
                    </a:lnTo>
                    <a:cubicBezTo>
                      <a:pt x="11961" y="10126"/>
                      <a:pt x="11965" y="10127"/>
                      <a:pt x="11970" y="10127"/>
                    </a:cubicBezTo>
                    <a:lnTo>
                      <a:pt x="12017" y="10136"/>
                    </a:lnTo>
                    <a:lnTo>
                      <a:pt x="12068" y="10153"/>
                    </a:lnTo>
                    <a:lnTo>
                      <a:pt x="12118" y="10176"/>
                    </a:lnTo>
                    <a:lnTo>
                      <a:pt x="12176" y="10206"/>
                    </a:lnTo>
                    <a:lnTo>
                      <a:pt x="12234" y="10242"/>
                    </a:lnTo>
                    <a:lnTo>
                      <a:pt x="12201" y="10231"/>
                    </a:lnTo>
                    <a:lnTo>
                      <a:pt x="12247" y="10236"/>
                    </a:lnTo>
                    <a:lnTo>
                      <a:pt x="12233" y="10384"/>
                    </a:lnTo>
                    <a:close/>
                    <a:moveTo>
                      <a:pt x="11548" y="10724"/>
                    </a:moveTo>
                    <a:lnTo>
                      <a:pt x="11532" y="10742"/>
                    </a:lnTo>
                    <a:cubicBezTo>
                      <a:pt x="11528" y="10747"/>
                      <a:pt x="11523" y="10752"/>
                      <a:pt x="11518" y="10755"/>
                    </a:cubicBezTo>
                    <a:lnTo>
                      <a:pt x="11485" y="10777"/>
                    </a:lnTo>
                    <a:cubicBezTo>
                      <a:pt x="11481" y="10780"/>
                      <a:pt x="11477" y="10782"/>
                      <a:pt x="11473" y="10784"/>
                    </a:cubicBezTo>
                    <a:lnTo>
                      <a:pt x="11436" y="10800"/>
                    </a:lnTo>
                    <a:cubicBezTo>
                      <a:pt x="11432" y="10801"/>
                      <a:pt x="11428" y="10803"/>
                      <a:pt x="11424" y="10804"/>
                    </a:cubicBezTo>
                    <a:lnTo>
                      <a:pt x="11380" y="10814"/>
                    </a:lnTo>
                    <a:lnTo>
                      <a:pt x="11345" y="10670"/>
                    </a:lnTo>
                    <a:lnTo>
                      <a:pt x="11389" y="10659"/>
                    </a:lnTo>
                    <a:lnTo>
                      <a:pt x="11377" y="10663"/>
                    </a:lnTo>
                    <a:lnTo>
                      <a:pt x="11414" y="10647"/>
                    </a:lnTo>
                    <a:lnTo>
                      <a:pt x="11402" y="10654"/>
                    </a:lnTo>
                    <a:lnTo>
                      <a:pt x="11435" y="10632"/>
                    </a:lnTo>
                    <a:lnTo>
                      <a:pt x="11421" y="10645"/>
                    </a:lnTo>
                    <a:lnTo>
                      <a:pt x="11436" y="10627"/>
                    </a:lnTo>
                    <a:lnTo>
                      <a:pt x="11548" y="10724"/>
                    </a:lnTo>
                    <a:close/>
                    <a:moveTo>
                      <a:pt x="10917" y="10827"/>
                    </a:moveTo>
                    <a:lnTo>
                      <a:pt x="10891" y="10827"/>
                    </a:lnTo>
                    <a:lnTo>
                      <a:pt x="10626" y="10810"/>
                    </a:lnTo>
                    <a:lnTo>
                      <a:pt x="10320" y="10785"/>
                    </a:lnTo>
                    <a:lnTo>
                      <a:pt x="10332" y="10637"/>
                    </a:lnTo>
                    <a:lnTo>
                      <a:pt x="10635" y="10661"/>
                    </a:lnTo>
                    <a:lnTo>
                      <a:pt x="10895" y="10678"/>
                    </a:lnTo>
                    <a:lnTo>
                      <a:pt x="10921" y="10679"/>
                    </a:lnTo>
                    <a:lnTo>
                      <a:pt x="10917" y="10827"/>
                    </a:lnTo>
                    <a:close/>
                    <a:moveTo>
                      <a:pt x="10026" y="10578"/>
                    </a:moveTo>
                    <a:lnTo>
                      <a:pt x="10013" y="10578"/>
                    </a:lnTo>
                    <a:lnTo>
                      <a:pt x="10044" y="10571"/>
                    </a:lnTo>
                    <a:lnTo>
                      <a:pt x="10020" y="10582"/>
                    </a:lnTo>
                    <a:lnTo>
                      <a:pt x="10037" y="10572"/>
                    </a:lnTo>
                    <a:lnTo>
                      <a:pt x="10014" y="10591"/>
                    </a:lnTo>
                    <a:lnTo>
                      <a:pt x="9998" y="10608"/>
                    </a:lnTo>
                    <a:lnTo>
                      <a:pt x="9965" y="10643"/>
                    </a:lnTo>
                    <a:lnTo>
                      <a:pt x="9858" y="10540"/>
                    </a:lnTo>
                    <a:lnTo>
                      <a:pt x="9891" y="10505"/>
                    </a:lnTo>
                    <a:lnTo>
                      <a:pt x="9919" y="10476"/>
                    </a:lnTo>
                    <a:lnTo>
                      <a:pt x="9942" y="10457"/>
                    </a:lnTo>
                    <a:cubicBezTo>
                      <a:pt x="9947" y="10453"/>
                      <a:pt x="9953" y="10450"/>
                      <a:pt x="9959" y="10447"/>
                    </a:cubicBezTo>
                    <a:lnTo>
                      <a:pt x="9983" y="10436"/>
                    </a:lnTo>
                    <a:cubicBezTo>
                      <a:pt x="9992" y="10431"/>
                      <a:pt x="10003" y="10429"/>
                      <a:pt x="10013" y="10429"/>
                    </a:cubicBezTo>
                    <a:lnTo>
                      <a:pt x="10026" y="10429"/>
                    </a:lnTo>
                    <a:lnTo>
                      <a:pt x="10026" y="10578"/>
                    </a:lnTo>
                    <a:close/>
                    <a:moveTo>
                      <a:pt x="9465" y="10597"/>
                    </a:moveTo>
                    <a:lnTo>
                      <a:pt x="9445" y="10588"/>
                    </a:lnTo>
                    <a:lnTo>
                      <a:pt x="9364" y="10555"/>
                    </a:lnTo>
                    <a:lnTo>
                      <a:pt x="9294" y="10528"/>
                    </a:lnTo>
                    <a:lnTo>
                      <a:pt x="9238" y="10507"/>
                    </a:lnTo>
                    <a:cubicBezTo>
                      <a:pt x="9215" y="10499"/>
                      <a:pt x="9197" y="10480"/>
                      <a:pt x="9191" y="10456"/>
                    </a:cubicBezTo>
                    <a:lnTo>
                      <a:pt x="9167" y="10361"/>
                    </a:lnTo>
                    <a:lnTo>
                      <a:pt x="9146" y="10279"/>
                    </a:lnTo>
                    <a:lnTo>
                      <a:pt x="9128" y="10210"/>
                    </a:lnTo>
                    <a:lnTo>
                      <a:pt x="9111" y="10154"/>
                    </a:lnTo>
                    <a:lnTo>
                      <a:pt x="9101" y="10128"/>
                    </a:lnTo>
                    <a:lnTo>
                      <a:pt x="9240" y="10077"/>
                    </a:lnTo>
                    <a:lnTo>
                      <a:pt x="9252" y="10110"/>
                    </a:lnTo>
                    <a:lnTo>
                      <a:pt x="9271" y="10171"/>
                    </a:lnTo>
                    <a:lnTo>
                      <a:pt x="9290" y="10242"/>
                    </a:lnTo>
                    <a:lnTo>
                      <a:pt x="9312" y="10324"/>
                    </a:lnTo>
                    <a:lnTo>
                      <a:pt x="9336" y="10419"/>
                    </a:lnTo>
                    <a:lnTo>
                      <a:pt x="9289" y="10368"/>
                    </a:lnTo>
                    <a:lnTo>
                      <a:pt x="9349" y="10389"/>
                    </a:lnTo>
                    <a:lnTo>
                      <a:pt x="9421" y="10418"/>
                    </a:lnTo>
                    <a:lnTo>
                      <a:pt x="9500" y="10451"/>
                    </a:lnTo>
                    <a:lnTo>
                      <a:pt x="9521" y="10459"/>
                    </a:lnTo>
                    <a:lnTo>
                      <a:pt x="9465" y="10597"/>
                    </a:lnTo>
                    <a:close/>
                    <a:moveTo>
                      <a:pt x="8796" y="9963"/>
                    </a:moveTo>
                    <a:lnTo>
                      <a:pt x="8781" y="9960"/>
                    </a:lnTo>
                    <a:lnTo>
                      <a:pt x="8696" y="9945"/>
                    </a:lnTo>
                    <a:lnTo>
                      <a:pt x="8649" y="9935"/>
                    </a:lnTo>
                    <a:lnTo>
                      <a:pt x="8679" y="9789"/>
                    </a:lnTo>
                    <a:lnTo>
                      <a:pt x="8723" y="9798"/>
                    </a:lnTo>
                    <a:lnTo>
                      <a:pt x="8809" y="9814"/>
                    </a:lnTo>
                    <a:lnTo>
                      <a:pt x="8824" y="9817"/>
                    </a:lnTo>
                    <a:lnTo>
                      <a:pt x="8796" y="9963"/>
                    </a:lnTo>
                    <a:close/>
                    <a:moveTo>
                      <a:pt x="8433" y="9542"/>
                    </a:moveTo>
                    <a:lnTo>
                      <a:pt x="8385" y="9500"/>
                    </a:lnTo>
                    <a:lnTo>
                      <a:pt x="8398" y="9509"/>
                    </a:lnTo>
                    <a:lnTo>
                      <a:pt x="8328" y="9469"/>
                    </a:lnTo>
                    <a:lnTo>
                      <a:pt x="8290" y="9452"/>
                    </a:lnTo>
                    <a:lnTo>
                      <a:pt x="8246" y="9435"/>
                    </a:lnTo>
                    <a:lnTo>
                      <a:pt x="8192" y="9414"/>
                    </a:lnTo>
                    <a:lnTo>
                      <a:pt x="8132" y="9392"/>
                    </a:lnTo>
                    <a:cubicBezTo>
                      <a:pt x="8118" y="9387"/>
                      <a:pt x="8106" y="9378"/>
                      <a:pt x="8098" y="9367"/>
                    </a:cubicBezTo>
                    <a:lnTo>
                      <a:pt x="8041" y="9290"/>
                    </a:lnTo>
                    <a:lnTo>
                      <a:pt x="7988" y="9228"/>
                    </a:lnTo>
                    <a:lnTo>
                      <a:pt x="7960" y="9200"/>
                    </a:lnTo>
                    <a:lnTo>
                      <a:pt x="8065" y="9095"/>
                    </a:lnTo>
                    <a:lnTo>
                      <a:pt x="8101" y="9131"/>
                    </a:lnTo>
                    <a:lnTo>
                      <a:pt x="8160" y="9201"/>
                    </a:lnTo>
                    <a:lnTo>
                      <a:pt x="8217" y="9278"/>
                    </a:lnTo>
                    <a:lnTo>
                      <a:pt x="8183" y="9253"/>
                    </a:lnTo>
                    <a:lnTo>
                      <a:pt x="8245" y="9275"/>
                    </a:lnTo>
                    <a:lnTo>
                      <a:pt x="8301" y="9296"/>
                    </a:lnTo>
                    <a:lnTo>
                      <a:pt x="8353" y="9317"/>
                    </a:lnTo>
                    <a:lnTo>
                      <a:pt x="8401" y="9340"/>
                    </a:lnTo>
                    <a:lnTo>
                      <a:pt x="8471" y="9380"/>
                    </a:lnTo>
                    <a:cubicBezTo>
                      <a:pt x="8476" y="9382"/>
                      <a:pt x="8480" y="9385"/>
                      <a:pt x="8484" y="9389"/>
                    </a:cubicBezTo>
                    <a:lnTo>
                      <a:pt x="8531" y="9431"/>
                    </a:lnTo>
                    <a:lnTo>
                      <a:pt x="8433" y="9542"/>
                    </a:lnTo>
                    <a:close/>
                    <a:moveTo>
                      <a:pt x="7584" y="8993"/>
                    </a:moveTo>
                    <a:lnTo>
                      <a:pt x="7539" y="8961"/>
                    </a:lnTo>
                    <a:lnTo>
                      <a:pt x="7490" y="8919"/>
                    </a:lnTo>
                    <a:lnTo>
                      <a:pt x="7465" y="8901"/>
                    </a:lnTo>
                    <a:lnTo>
                      <a:pt x="7555" y="8782"/>
                    </a:lnTo>
                    <a:lnTo>
                      <a:pt x="7585" y="8806"/>
                    </a:lnTo>
                    <a:lnTo>
                      <a:pt x="7626" y="8840"/>
                    </a:lnTo>
                    <a:lnTo>
                      <a:pt x="7671" y="8873"/>
                    </a:lnTo>
                    <a:lnTo>
                      <a:pt x="7584" y="8993"/>
                    </a:lnTo>
                    <a:close/>
                    <a:moveTo>
                      <a:pt x="7049" y="8820"/>
                    </a:moveTo>
                    <a:lnTo>
                      <a:pt x="7013" y="8804"/>
                    </a:lnTo>
                    <a:cubicBezTo>
                      <a:pt x="7006" y="8801"/>
                      <a:pt x="6999" y="8796"/>
                      <a:pt x="6993" y="8791"/>
                    </a:cubicBezTo>
                    <a:lnTo>
                      <a:pt x="6976" y="8775"/>
                    </a:lnTo>
                    <a:cubicBezTo>
                      <a:pt x="6970" y="8769"/>
                      <a:pt x="6964" y="8762"/>
                      <a:pt x="6961" y="8755"/>
                    </a:cubicBezTo>
                    <a:lnTo>
                      <a:pt x="6950" y="8734"/>
                    </a:lnTo>
                    <a:cubicBezTo>
                      <a:pt x="6946" y="8726"/>
                      <a:pt x="6943" y="8718"/>
                      <a:pt x="6942" y="8709"/>
                    </a:cubicBezTo>
                    <a:lnTo>
                      <a:pt x="6935" y="8657"/>
                    </a:lnTo>
                    <a:lnTo>
                      <a:pt x="6929" y="8599"/>
                    </a:lnTo>
                    <a:lnTo>
                      <a:pt x="6931" y="8610"/>
                    </a:lnTo>
                    <a:lnTo>
                      <a:pt x="6925" y="8585"/>
                    </a:lnTo>
                    <a:lnTo>
                      <a:pt x="6933" y="8604"/>
                    </a:lnTo>
                    <a:lnTo>
                      <a:pt x="6921" y="8583"/>
                    </a:lnTo>
                    <a:lnTo>
                      <a:pt x="6932" y="8598"/>
                    </a:lnTo>
                    <a:lnTo>
                      <a:pt x="6894" y="8558"/>
                    </a:lnTo>
                    <a:lnTo>
                      <a:pt x="6902" y="8565"/>
                    </a:lnTo>
                    <a:lnTo>
                      <a:pt x="6858" y="8531"/>
                    </a:lnTo>
                    <a:lnTo>
                      <a:pt x="6869" y="8538"/>
                    </a:lnTo>
                    <a:lnTo>
                      <a:pt x="6768" y="8485"/>
                    </a:lnTo>
                    <a:lnTo>
                      <a:pt x="6669" y="8450"/>
                    </a:lnTo>
                    <a:lnTo>
                      <a:pt x="6663" y="8448"/>
                    </a:lnTo>
                    <a:lnTo>
                      <a:pt x="6706" y="8306"/>
                    </a:lnTo>
                    <a:lnTo>
                      <a:pt x="6720" y="8311"/>
                    </a:lnTo>
                    <a:lnTo>
                      <a:pt x="6837" y="8354"/>
                    </a:lnTo>
                    <a:lnTo>
                      <a:pt x="6938" y="8407"/>
                    </a:lnTo>
                    <a:cubicBezTo>
                      <a:pt x="6942" y="8409"/>
                      <a:pt x="6945" y="8411"/>
                      <a:pt x="6949" y="8414"/>
                    </a:cubicBezTo>
                    <a:lnTo>
                      <a:pt x="6993" y="8448"/>
                    </a:lnTo>
                    <a:cubicBezTo>
                      <a:pt x="6996" y="8450"/>
                      <a:pt x="6999" y="8453"/>
                      <a:pt x="7001" y="8455"/>
                    </a:cubicBezTo>
                    <a:lnTo>
                      <a:pt x="7039" y="8495"/>
                    </a:lnTo>
                    <a:cubicBezTo>
                      <a:pt x="7043" y="8500"/>
                      <a:pt x="7047" y="8504"/>
                      <a:pt x="7050" y="8510"/>
                    </a:cubicBezTo>
                    <a:lnTo>
                      <a:pt x="7062" y="8531"/>
                    </a:lnTo>
                    <a:cubicBezTo>
                      <a:pt x="7065" y="8537"/>
                      <a:pt x="7068" y="8543"/>
                      <a:pt x="7070" y="8550"/>
                    </a:cubicBezTo>
                    <a:lnTo>
                      <a:pt x="7076" y="8575"/>
                    </a:lnTo>
                    <a:cubicBezTo>
                      <a:pt x="7077" y="8579"/>
                      <a:pt x="7077" y="8582"/>
                      <a:pt x="7077" y="8586"/>
                    </a:cubicBezTo>
                    <a:lnTo>
                      <a:pt x="7082" y="8638"/>
                    </a:lnTo>
                    <a:lnTo>
                      <a:pt x="7089" y="8690"/>
                    </a:lnTo>
                    <a:lnTo>
                      <a:pt x="7081" y="8665"/>
                    </a:lnTo>
                    <a:lnTo>
                      <a:pt x="7092" y="8686"/>
                    </a:lnTo>
                    <a:lnTo>
                      <a:pt x="7077" y="8666"/>
                    </a:lnTo>
                    <a:lnTo>
                      <a:pt x="7094" y="8682"/>
                    </a:lnTo>
                    <a:lnTo>
                      <a:pt x="7074" y="8669"/>
                    </a:lnTo>
                    <a:lnTo>
                      <a:pt x="7110" y="8685"/>
                    </a:lnTo>
                    <a:lnTo>
                      <a:pt x="7049" y="8820"/>
                    </a:lnTo>
                    <a:close/>
                    <a:moveTo>
                      <a:pt x="6279" y="8133"/>
                    </a:moveTo>
                    <a:lnTo>
                      <a:pt x="6278" y="8130"/>
                    </a:lnTo>
                    <a:lnTo>
                      <a:pt x="6269" y="8093"/>
                    </a:lnTo>
                    <a:lnTo>
                      <a:pt x="6258" y="8050"/>
                    </a:lnTo>
                    <a:lnTo>
                      <a:pt x="6242" y="7996"/>
                    </a:lnTo>
                    <a:lnTo>
                      <a:pt x="6241" y="7993"/>
                    </a:lnTo>
                    <a:lnTo>
                      <a:pt x="6384" y="7951"/>
                    </a:lnTo>
                    <a:lnTo>
                      <a:pt x="6385" y="7955"/>
                    </a:lnTo>
                    <a:lnTo>
                      <a:pt x="6401" y="8011"/>
                    </a:lnTo>
                    <a:lnTo>
                      <a:pt x="6414" y="8058"/>
                    </a:lnTo>
                    <a:lnTo>
                      <a:pt x="6423" y="8095"/>
                    </a:lnTo>
                    <a:lnTo>
                      <a:pt x="6423" y="8098"/>
                    </a:lnTo>
                    <a:lnTo>
                      <a:pt x="6279" y="8133"/>
                    </a:lnTo>
                    <a:close/>
                    <a:moveTo>
                      <a:pt x="6018" y="7687"/>
                    </a:moveTo>
                    <a:lnTo>
                      <a:pt x="5987" y="7666"/>
                    </a:lnTo>
                    <a:lnTo>
                      <a:pt x="5929" y="7631"/>
                    </a:lnTo>
                    <a:lnTo>
                      <a:pt x="5876" y="7598"/>
                    </a:lnTo>
                    <a:lnTo>
                      <a:pt x="5831" y="7569"/>
                    </a:lnTo>
                    <a:cubicBezTo>
                      <a:pt x="5821" y="7563"/>
                      <a:pt x="5813" y="7555"/>
                      <a:pt x="5807" y="7546"/>
                    </a:cubicBezTo>
                    <a:lnTo>
                      <a:pt x="5683" y="7348"/>
                    </a:lnTo>
                    <a:lnTo>
                      <a:pt x="5608" y="7234"/>
                    </a:lnTo>
                    <a:lnTo>
                      <a:pt x="5732" y="7152"/>
                    </a:lnTo>
                    <a:lnTo>
                      <a:pt x="5809" y="7269"/>
                    </a:lnTo>
                    <a:lnTo>
                      <a:pt x="5933" y="7467"/>
                    </a:lnTo>
                    <a:lnTo>
                      <a:pt x="5910" y="7444"/>
                    </a:lnTo>
                    <a:lnTo>
                      <a:pt x="5953" y="7471"/>
                    </a:lnTo>
                    <a:lnTo>
                      <a:pt x="6007" y="7504"/>
                    </a:lnTo>
                    <a:lnTo>
                      <a:pt x="6069" y="7542"/>
                    </a:lnTo>
                    <a:lnTo>
                      <a:pt x="6100" y="7563"/>
                    </a:lnTo>
                    <a:lnTo>
                      <a:pt x="6018" y="7687"/>
                    </a:lnTo>
                    <a:close/>
                    <a:moveTo>
                      <a:pt x="5355" y="6952"/>
                    </a:moveTo>
                    <a:lnTo>
                      <a:pt x="5352" y="6951"/>
                    </a:lnTo>
                    <a:lnTo>
                      <a:pt x="5249" y="6908"/>
                    </a:lnTo>
                    <a:lnTo>
                      <a:pt x="5213" y="6892"/>
                    </a:lnTo>
                    <a:lnTo>
                      <a:pt x="5275" y="6757"/>
                    </a:lnTo>
                    <a:lnTo>
                      <a:pt x="5306" y="6771"/>
                    </a:lnTo>
                    <a:lnTo>
                      <a:pt x="5403" y="6812"/>
                    </a:lnTo>
                    <a:lnTo>
                      <a:pt x="5406" y="6813"/>
                    </a:lnTo>
                    <a:lnTo>
                      <a:pt x="5355" y="6952"/>
                    </a:lnTo>
                    <a:close/>
                    <a:moveTo>
                      <a:pt x="4809" y="6710"/>
                    </a:moveTo>
                    <a:lnTo>
                      <a:pt x="4773" y="6695"/>
                    </a:lnTo>
                    <a:lnTo>
                      <a:pt x="4674" y="6661"/>
                    </a:lnTo>
                    <a:cubicBezTo>
                      <a:pt x="4670" y="6659"/>
                      <a:pt x="4666" y="6657"/>
                      <a:pt x="4662" y="6655"/>
                    </a:cubicBezTo>
                    <a:lnTo>
                      <a:pt x="4610" y="6626"/>
                    </a:lnTo>
                    <a:lnTo>
                      <a:pt x="4559" y="6599"/>
                    </a:lnTo>
                    <a:lnTo>
                      <a:pt x="4504" y="6562"/>
                    </a:lnTo>
                    <a:cubicBezTo>
                      <a:pt x="4499" y="6558"/>
                      <a:pt x="4495" y="6554"/>
                      <a:pt x="4491" y="6550"/>
                    </a:cubicBezTo>
                    <a:lnTo>
                      <a:pt x="4453" y="6507"/>
                    </a:lnTo>
                    <a:cubicBezTo>
                      <a:pt x="4449" y="6502"/>
                      <a:pt x="4446" y="6498"/>
                      <a:pt x="4443" y="6493"/>
                    </a:cubicBezTo>
                    <a:lnTo>
                      <a:pt x="4416" y="6443"/>
                    </a:lnTo>
                    <a:lnTo>
                      <a:pt x="4388" y="6377"/>
                    </a:lnTo>
                    <a:lnTo>
                      <a:pt x="4357" y="6285"/>
                    </a:lnTo>
                    <a:lnTo>
                      <a:pt x="4499" y="6239"/>
                    </a:lnTo>
                    <a:lnTo>
                      <a:pt x="4525" y="6319"/>
                    </a:lnTo>
                    <a:lnTo>
                      <a:pt x="4547" y="6372"/>
                    </a:lnTo>
                    <a:lnTo>
                      <a:pt x="4574" y="6422"/>
                    </a:lnTo>
                    <a:lnTo>
                      <a:pt x="4564" y="6408"/>
                    </a:lnTo>
                    <a:lnTo>
                      <a:pt x="4602" y="6451"/>
                    </a:lnTo>
                    <a:lnTo>
                      <a:pt x="4589" y="6439"/>
                    </a:lnTo>
                    <a:lnTo>
                      <a:pt x="4630" y="6468"/>
                    </a:lnTo>
                    <a:lnTo>
                      <a:pt x="4683" y="6497"/>
                    </a:lnTo>
                    <a:lnTo>
                      <a:pt x="4735" y="6526"/>
                    </a:lnTo>
                    <a:lnTo>
                      <a:pt x="4723" y="6520"/>
                    </a:lnTo>
                    <a:lnTo>
                      <a:pt x="4830" y="6558"/>
                    </a:lnTo>
                    <a:lnTo>
                      <a:pt x="4866" y="6573"/>
                    </a:lnTo>
                    <a:lnTo>
                      <a:pt x="4809" y="6710"/>
                    </a:lnTo>
                    <a:close/>
                    <a:moveTo>
                      <a:pt x="4275" y="5833"/>
                    </a:moveTo>
                    <a:lnTo>
                      <a:pt x="4272" y="5808"/>
                    </a:lnTo>
                    <a:lnTo>
                      <a:pt x="4257" y="5696"/>
                    </a:lnTo>
                    <a:lnTo>
                      <a:pt x="4256" y="5692"/>
                    </a:lnTo>
                    <a:lnTo>
                      <a:pt x="4401" y="5663"/>
                    </a:lnTo>
                    <a:lnTo>
                      <a:pt x="4404" y="5677"/>
                    </a:lnTo>
                    <a:lnTo>
                      <a:pt x="4419" y="5791"/>
                    </a:lnTo>
                    <a:lnTo>
                      <a:pt x="4422" y="5816"/>
                    </a:lnTo>
                    <a:lnTo>
                      <a:pt x="4275" y="5833"/>
                    </a:lnTo>
                    <a:close/>
                    <a:moveTo>
                      <a:pt x="4113" y="5301"/>
                    </a:moveTo>
                    <a:lnTo>
                      <a:pt x="4050" y="5201"/>
                    </a:lnTo>
                    <a:cubicBezTo>
                      <a:pt x="4046" y="5196"/>
                      <a:pt x="4044" y="5190"/>
                      <a:pt x="4042" y="5184"/>
                    </a:cubicBezTo>
                    <a:lnTo>
                      <a:pt x="3965" y="4938"/>
                    </a:lnTo>
                    <a:lnTo>
                      <a:pt x="3896" y="4732"/>
                    </a:lnTo>
                    <a:lnTo>
                      <a:pt x="4038" y="4685"/>
                    </a:lnTo>
                    <a:lnTo>
                      <a:pt x="4106" y="4893"/>
                    </a:lnTo>
                    <a:lnTo>
                      <a:pt x="4183" y="5139"/>
                    </a:lnTo>
                    <a:lnTo>
                      <a:pt x="4175" y="5122"/>
                    </a:lnTo>
                    <a:lnTo>
                      <a:pt x="4239" y="5222"/>
                    </a:lnTo>
                    <a:lnTo>
                      <a:pt x="4113" y="5301"/>
                    </a:lnTo>
                    <a:close/>
                    <a:moveTo>
                      <a:pt x="3755" y="4309"/>
                    </a:moveTo>
                    <a:lnTo>
                      <a:pt x="3720" y="4203"/>
                    </a:lnTo>
                    <a:lnTo>
                      <a:pt x="3711" y="4183"/>
                    </a:lnTo>
                    <a:lnTo>
                      <a:pt x="3718" y="4195"/>
                    </a:lnTo>
                    <a:lnTo>
                      <a:pt x="3713" y="4189"/>
                    </a:lnTo>
                    <a:lnTo>
                      <a:pt x="3835" y="4104"/>
                    </a:lnTo>
                    <a:lnTo>
                      <a:pt x="3839" y="4110"/>
                    </a:lnTo>
                    <a:cubicBezTo>
                      <a:pt x="3842" y="4114"/>
                      <a:pt x="3844" y="4118"/>
                      <a:pt x="3846" y="4122"/>
                    </a:cubicBezTo>
                    <a:lnTo>
                      <a:pt x="3861" y="4156"/>
                    </a:lnTo>
                    <a:lnTo>
                      <a:pt x="3896" y="4262"/>
                    </a:lnTo>
                    <a:lnTo>
                      <a:pt x="3755" y="4309"/>
                    </a:lnTo>
                    <a:close/>
                    <a:moveTo>
                      <a:pt x="3329" y="3936"/>
                    </a:moveTo>
                    <a:lnTo>
                      <a:pt x="3317" y="3888"/>
                    </a:lnTo>
                    <a:lnTo>
                      <a:pt x="3308" y="3826"/>
                    </a:lnTo>
                    <a:lnTo>
                      <a:pt x="3296" y="3784"/>
                    </a:lnTo>
                    <a:lnTo>
                      <a:pt x="3304" y="3804"/>
                    </a:lnTo>
                    <a:lnTo>
                      <a:pt x="3291" y="3783"/>
                    </a:lnTo>
                    <a:lnTo>
                      <a:pt x="3302" y="3796"/>
                    </a:lnTo>
                    <a:lnTo>
                      <a:pt x="3284" y="3778"/>
                    </a:lnTo>
                    <a:lnTo>
                      <a:pt x="3298" y="3789"/>
                    </a:lnTo>
                    <a:lnTo>
                      <a:pt x="3248" y="3759"/>
                    </a:lnTo>
                    <a:lnTo>
                      <a:pt x="3197" y="3738"/>
                    </a:lnTo>
                    <a:lnTo>
                      <a:pt x="3073" y="3699"/>
                    </a:lnTo>
                    <a:lnTo>
                      <a:pt x="3017" y="3686"/>
                    </a:lnTo>
                    <a:lnTo>
                      <a:pt x="2970" y="3675"/>
                    </a:lnTo>
                    <a:lnTo>
                      <a:pt x="2958" y="3672"/>
                    </a:lnTo>
                    <a:lnTo>
                      <a:pt x="2988" y="3527"/>
                    </a:lnTo>
                    <a:lnTo>
                      <a:pt x="3003" y="3530"/>
                    </a:lnTo>
                    <a:lnTo>
                      <a:pt x="3053" y="3541"/>
                    </a:lnTo>
                    <a:lnTo>
                      <a:pt x="3118" y="3558"/>
                    </a:lnTo>
                    <a:lnTo>
                      <a:pt x="3256" y="3601"/>
                    </a:lnTo>
                    <a:lnTo>
                      <a:pt x="3325" y="3632"/>
                    </a:lnTo>
                    <a:lnTo>
                      <a:pt x="3375" y="3662"/>
                    </a:lnTo>
                    <a:cubicBezTo>
                      <a:pt x="3380" y="3665"/>
                      <a:pt x="3385" y="3669"/>
                      <a:pt x="3389" y="3673"/>
                    </a:cubicBezTo>
                    <a:lnTo>
                      <a:pt x="3407" y="3691"/>
                    </a:lnTo>
                    <a:cubicBezTo>
                      <a:pt x="3411" y="3695"/>
                      <a:pt x="3415" y="3699"/>
                      <a:pt x="3418" y="3704"/>
                    </a:cubicBezTo>
                    <a:lnTo>
                      <a:pt x="3431" y="3725"/>
                    </a:lnTo>
                    <a:cubicBezTo>
                      <a:pt x="3434" y="3731"/>
                      <a:pt x="3437" y="3738"/>
                      <a:pt x="3439" y="3745"/>
                    </a:cubicBezTo>
                    <a:lnTo>
                      <a:pt x="3455" y="3805"/>
                    </a:lnTo>
                    <a:lnTo>
                      <a:pt x="3462" y="3853"/>
                    </a:lnTo>
                    <a:lnTo>
                      <a:pt x="3473" y="3900"/>
                    </a:lnTo>
                    <a:lnTo>
                      <a:pt x="3329" y="3936"/>
                    </a:lnTo>
                    <a:close/>
                    <a:moveTo>
                      <a:pt x="2590" y="3429"/>
                    </a:moveTo>
                    <a:lnTo>
                      <a:pt x="2558" y="3422"/>
                    </a:lnTo>
                    <a:lnTo>
                      <a:pt x="2517" y="3416"/>
                    </a:lnTo>
                    <a:lnTo>
                      <a:pt x="2527" y="3417"/>
                    </a:lnTo>
                    <a:lnTo>
                      <a:pt x="2461" y="3417"/>
                    </a:lnTo>
                    <a:lnTo>
                      <a:pt x="2461" y="3268"/>
                    </a:lnTo>
                    <a:lnTo>
                      <a:pt x="2527" y="3268"/>
                    </a:lnTo>
                    <a:cubicBezTo>
                      <a:pt x="2531" y="3268"/>
                      <a:pt x="2535" y="3268"/>
                      <a:pt x="2538" y="3269"/>
                    </a:cubicBezTo>
                    <a:lnTo>
                      <a:pt x="2594" y="3277"/>
                    </a:lnTo>
                    <a:lnTo>
                      <a:pt x="2626" y="3285"/>
                    </a:lnTo>
                    <a:lnTo>
                      <a:pt x="2590" y="3429"/>
                    </a:lnTo>
                    <a:close/>
                    <a:moveTo>
                      <a:pt x="2026" y="3463"/>
                    </a:moveTo>
                    <a:lnTo>
                      <a:pt x="1974" y="3468"/>
                    </a:lnTo>
                    <a:lnTo>
                      <a:pt x="2012" y="3453"/>
                    </a:lnTo>
                    <a:lnTo>
                      <a:pt x="1915" y="3528"/>
                    </a:lnTo>
                    <a:lnTo>
                      <a:pt x="1839" y="3604"/>
                    </a:lnTo>
                    <a:lnTo>
                      <a:pt x="1769" y="3685"/>
                    </a:lnTo>
                    <a:lnTo>
                      <a:pt x="1702" y="3770"/>
                    </a:lnTo>
                    <a:lnTo>
                      <a:pt x="1652" y="3833"/>
                    </a:lnTo>
                    <a:lnTo>
                      <a:pt x="1536" y="3739"/>
                    </a:lnTo>
                    <a:lnTo>
                      <a:pt x="1585" y="3679"/>
                    </a:lnTo>
                    <a:lnTo>
                      <a:pt x="1656" y="3588"/>
                    </a:lnTo>
                    <a:lnTo>
                      <a:pt x="1734" y="3499"/>
                    </a:lnTo>
                    <a:lnTo>
                      <a:pt x="1824" y="3411"/>
                    </a:lnTo>
                    <a:lnTo>
                      <a:pt x="1921" y="3336"/>
                    </a:lnTo>
                    <a:cubicBezTo>
                      <a:pt x="1932" y="3327"/>
                      <a:pt x="1945" y="3322"/>
                      <a:pt x="1959" y="3321"/>
                    </a:cubicBezTo>
                    <a:lnTo>
                      <a:pt x="2010" y="3315"/>
                    </a:lnTo>
                    <a:lnTo>
                      <a:pt x="2026" y="3463"/>
                    </a:lnTo>
                    <a:close/>
                    <a:moveTo>
                      <a:pt x="1246" y="4115"/>
                    </a:moveTo>
                    <a:lnTo>
                      <a:pt x="1193" y="4109"/>
                    </a:lnTo>
                    <a:lnTo>
                      <a:pt x="1101" y="4105"/>
                    </a:lnTo>
                    <a:lnTo>
                      <a:pt x="1109" y="3956"/>
                    </a:lnTo>
                    <a:lnTo>
                      <a:pt x="1208" y="3962"/>
                    </a:lnTo>
                    <a:lnTo>
                      <a:pt x="1261" y="3967"/>
                    </a:lnTo>
                    <a:lnTo>
                      <a:pt x="1246" y="4115"/>
                    </a:lnTo>
                    <a:close/>
                    <a:moveTo>
                      <a:pt x="748" y="3852"/>
                    </a:moveTo>
                    <a:lnTo>
                      <a:pt x="738" y="3841"/>
                    </a:lnTo>
                    <a:lnTo>
                      <a:pt x="755" y="3855"/>
                    </a:lnTo>
                    <a:lnTo>
                      <a:pt x="705" y="3825"/>
                    </a:lnTo>
                    <a:lnTo>
                      <a:pt x="655" y="3803"/>
                    </a:lnTo>
                    <a:lnTo>
                      <a:pt x="534" y="3765"/>
                    </a:lnTo>
                    <a:lnTo>
                      <a:pt x="479" y="3751"/>
                    </a:lnTo>
                    <a:lnTo>
                      <a:pt x="433" y="3741"/>
                    </a:lnTo>
                    <a:lnTo>
                      <a:pt x="402" y="3734"/>
                    </a:lnTo>
                    <a:lnTo>
                      <a:pt x="400" y="3734"/>
                    </a:lnTo>
                    <a:cubicBezTo>
                      <a:pt x="395" y="3734"/>
                      <a:pt x="390" y="3733"/>
                      <a:pt x="385" y="3731"/>
                    </a:cubicBezTo>
                    <a:lnTo>
                      <a:pt x="382" y="3730"/>
                    </a:lnTo>
                    <a:cubicBezTo>
                      <a:pt x="359" y="3722"/>
                      <a:pt x="341" y="3704"/>
                      <a:pt x="334" y="3681"/>
                    </a:cubicBezTo>
                    <a:lnTo>
                      <a:pt x="306" y="3587"/>
                    </a:lnTo>
                    <a:lnTo>
                      <a:pt x="289" y="3514"/>
                    </a:lnTo>
                    <a:lnTo>
                      <a:pt x="434" y="3481"/>
                    </a:lnTo>
                    <a:lnTo>
                      <a:pt x="449" y="3544"/>
                    </a:lnTo>
                    <a:lnTo>
                      <a:pt x="477" y="3638"/>
                    </a:lnTo>
                    <a:lnTo>
                      <a:pt x="429" y="3589"/>
                    </a:lnTo>
                    <a:lnTo>
                      <a:pt x="432" y="3590"/>
                    </a:lnTo>
                    <a:lnTo>
                      <a:pt x="417" y="3587"/>
                    </a:lnTo>
                    <a:lnTo>
                      <a:pt x="433" y="3589"/>
                    </a:lnTo>
                    <a:lnTo>
                      <a:pt x="466" y="3596"/>
                    </a:lnTo>
                    <a:lnTo>
                      <a:pt x="516" y="3607"/>
                    </a:lnTo>
                    <a:lnTo>
                      <a:pt x="579" y="3624"/>
                    </a:lnTo>
                    <a:lnTo>
                      <a:pt x="714" y="3667"/>
                    </a:lnTo>
                    <a:lnTo>
                      <a:pt x="782" y="3698"/>
                    </a:lnTo>
                    <a:lnTo>
                      <a:pt x="832" y="3728"/>
                    </a:lnTo>
                    <a:cubicBezTo>
                      <a:pt x="838" y="3732"/>
                      <a:pt x="844" y="3736"/>
                      <a:pt x="849" y="3742"/>
                    </a:cubicBezTo>
                    <a:lnTo>
                      <a:pt x="858" y="3753"/>
                    </a:lnTo>
                    <a:lnTo>
                      <a:pt x="748" y="3852"/>
                    </a:lnTo>
                    <a:close/>
                    <a:moveTo>
                      <a:pt x="229" y="3063"/>
                    </a:moveTo>
                    <a:lnTo>
                      <a:pt x="215" y="2915"/>
                    </a:lnTo>
                    <a:lnTo>
                      <a:pt x="363" y="2901"/>
                    </a:lnTo>
                    <a:lnTo>
                      <a:pt x="376" y="3049"/>
                    </a:lnTo>
                    <a:lnTo>
                      <a:pt x="229" y="3063"/>
                    </a:lnTo>
                    <a:close/>
                    <a:moveTo>
                      <a:pt x="144" y="2490"/>
                    </a:moveTo>
                    <a:lnTo>
                      <a:pt x="128" y="2434"/>
                    </a:lnTo>
                    <a:lnTo>
                      <a:pt x="96" y="2354"/>
                    </a:lnTo>
                    <a:lnTo>
                      <a:pt x="59" y="2276"/>
                    </a:lnTo>
                    <a:lnTo>
                      <a:pt x="13" y="2204"/>
                    </a:lnTo>
                    <a:cubicBezTo>
                      <a:pt x="4" y="2190"/>
                      <a:pt x="0" y="2174"/>
                      <a:pt x="1" y="2158"/>
                    </a:cubicBezTo>
                    <a:lnTo>
                      <a:pt x="13" y="2026"/>
                    </a:lnTo>
                    <a:lnTo>
                      <a:pt x="19" y="1904"/>
                    </a:lnTo>
                    <a:lnTo>
                      <a:pt x="167" y="1911"/>
                    </a:lnTo>
                    <a:lnTo>
                      <a:pt x="161" y="2039"/>
                    </a:lnTo>
                    <a:lnTo>
                      <a:pt x="149" y="2171"/>
                    </a:lnTo>
                    <a:lnTo>
                      <a:pt x="138" y="2125"/>
                    </a:lnTo>
                    <a:lnTo>
                      <a:pt x="192" y="2211"/>
                    </a:lnTo>
                    <a:lnTo>
                      <a:pt x="235" y="2299"/>
                    </a:lnTo>
                    <a:lnTo>
                      <a:pt x="271" y="2393"/>
                    </a:lnTo>
                    <a:lnTo>
                      <a:pt x="287" y="2448"/>
                    </a:lnTo>
                    <a:lnTo>
                      <a:pt x="144" y="2490"/>
                    </a:lnTo>
                    <a:close/>
                    <a:moveTo>
                      <a:pt x="258" y="1484"/>
                    </a:moveTo>
                    <a:lnTo>
                      <a:pt x="269" y="1480"/>
                    </a:lnTo>
                    <a:lnTo>
                      <a:pt x="255" y="1487"/>
                    </a:lnTo>
                    <a:lnTo>
                      <a:pt x="280" y="1471"/>
                    </a:lnTo>
                    <a:lnTo>
                      <a:pt x="265" y="1484"/>
                    </a:lnTo>
                    <a:lnTo>
                      <a:pt x="284" y="1463"/>
                    </a:lnTo>
                    <a:lnTo>
                      <a:pt x="274" y="1478"/>
                    </a:lnTo>
                    <a:lnTo>
                      <a:pt x="311" y="1408"/>
                    </a:lnTo>
                    <a:lnTo>
                      <a:pt x="442" y="1478"/>
                    </a:lnTo>
                    <a:lnTo>
                      <a:pt x="405" y="1547"/>
                    </a:lnTo>
                    <a:cubicBezTo>
                      <a:pt x="402" y="1553"/>
                      <a:pt x="399" y="1558"/>
                      <a:pt x="395" y="1562"/>
                    </a:cubicBezTo>
                    <a:lnTo>
                      <a:pt x="376" y="1583"/>
                    </a:lnTo>
                    <a:cubicBezTo>
                      <a:pt x="371" y="1588"/>
                      <a:pt x="366" y="1592"/>
                      <a:pt x="361" y="1596"/>
                    </a:cubicBezTo>
                    <a:lnTo>
                      <a:pt x="336" y="1612"/>
                    </a:lnTo>
                    <a:cubicBezTo>
                      <a:pt x="331" y="1615"/>
                      <a:pt x="327" y="1617"/>
                      <a:pt x="322" y="1619"/>
                    </a:cubicBezTo>
                    <a:lnTo>
                      <a:pt x="311" y="1623"/>
                    </a:lnTo>
                    <a:lnTo>
                      <a:pt x="258" y="1484"/>
                    </a:lnTo>
                    <a:close/>
                    <a:moveTo>
                      <a:pt x="547" y="1077"/>
                    </a:moveTo>
                    <a:lnTo>
                      <a:pt x="569" y="1075"/>
                    </a:lnTo>
                    <a:lnTo>
                      <a:pt x="613" y="1070"/>
                    </a:lnTo>
                    <a:lnTo>
                      <a:pt x="660" y="1062"/>
                    </a:lnTo>
                    <a:lnTo>
                      <a:pt x="719" y="1054"/>
                    </a:lnTo>
                    <a:lnTo>
                      <a:pt x="781" y="1043"/>
                    </a:lnTo>
                    <a:lnTo>
                      <a:pt x="755" y="1053"/>
                    </a:lnTo>
                    <a:lnTo>
                      <a:pt x="901" y="966"/>
                    </a:lnTo>
                    <a:lnTo>
                      <a:pt x="1035" y="894"/>
                    </a:lnTo>
                    <a:lnTo>
                      <a:pt x="1071" y="877"/>
                    </a:lnTo>
                    <a:lnTo>
                      <a:pt x="1133" y="1012"/>
                    </a:lnTo>
                    <a:lnTo>
                      <a:pt x="1105" y="1025"/>
                    </a:lnTo>
                    <a:lnTo>
                      <a:pt x="978" y="1093"/>
                    </a:lnTo>
                    <a:lnTo>
                      <a:pt x="832" y="1180"/>
                    </a:lnTo>
                    <a:cubicBezTo>
                      <a:pt x="824" y="1185"/>
                      <a:pt x="815" y="1188"/>
                      <a:pt x="806" y="1190"/>
                    </a:cubicBezTo>
                    <a:lnTo>
                      <a:pt x="740" y="1201"/>
                    </a:lnTo>
                    <a:lnTo>
                      <a:pt x="683" y="1209"/>
                    </a:lnTo>
                    <a:lnTo>
                      <a:pt x="630" y="1217"/>
                    </a:lnTo>
                    <a:lnTo>
                      <a:pt x="586" y="1222"/>
                    </a:lnTo>
                    <a:lnTo>
                      <a:pt x="563" y="1225"/>
                    </a:lnTo>
                    <a:lnTo>
                      <a:pt x="547" y="1077"/>
                    </a:lnTo>
                    <a:close/>
                    <a:moveTo>
                      <a:pt x="1506" y="728"/>
                    </a:moveTo>
                    <a:lnTo>
                      <a:pt x="1559" y="715"/>
                    </a:lnTo>
                    <a:lnTo>
                      <a:pt x="1654" y="697"/>
                    </a:lnTo>
                    <a:lnTo>
                      <a:pt x="1682" y="843"/>
                    </a:lnTo>
                    <a:lnTo>
                      <a:pt x="1594" y="860"/>
                    </a:lnTo>
                    <a:lnTo>
                      <a:pt x="1540" y="872"/>
                    </a:lnTo>
                    <a:lnTo>
                      <a:pt x="1506" y="728"/>
                    </a:lnTo>
                    <a:close/>
                    <a:moveTo>
                      <a:pt x="1855" y="507"/>
                    </a:moveTo>
                    <a:lnTo>
                      <a:pt x="1862" y="467"/>
                    </a:lnTo>
                    <a:lnTo>
                      <a:pt x="1877" y="420"/>
                    </a:lnTo>
                    <a:cubicBezTo>
                      <a:pt x="1878" y="416"/>
                      <a:pt x="1880" y="412"/>
                      <a:pt x="1882" y="408"/>
                    </a:cubicBezTo>
                    <a:lnTo>
                      <a:pt x="1901" y="372"/>
                    </a:lnTo>
                    <a:cubicBezTo>
                      <a:pt x="1903" y="368"/>
                      <a:pt x="1905" y="364"/>
                      <a:pt x="1908" y="360"/>
                    </a:cubicBezTo>
                    <a:lnTo>
                      <a:pt x="1950" y="307"/>
                    </a:lnTo>
                    <a:cubicBezTo>
                      <a:pt x="1953" y="303"/>
                      <a:pt x="1957" y="300"/>
                      <a:pt x="1960" y="297"/>
                    </a:cubicBezTo>
                    <a:lnTo>
                      <a:pt x="1999" y="264"/>
                    </a:lnTo>
                    <a:cubicBezTo>
                      <a:pt x="2005" y="259"/>
                      <a:pt x="2011" y="255"/>
                      <a:pt x="2017" y="253"/>
                    </a:cubicBezTo>
                    <a:lnTo>
                      <a:pt x="2053" y="237"/>
                    </a:lnTo>
                    <a:cubicBezTo>
                      <a:pt x="2063" y="232"/>
                      <a:pt x="2073" y="230"/>
                      <a:pt x="2083" y="230"/>
                    </a:cubicBezTo>
                    <a:lnTo>
                      <a:pt x="2116" y="230"/>
                    </a:lnTo>
                    <a:cubicBezTo>
                      <a:pt x="2126" y="230"/>
                      <a:pt x="2136" y="232"/>
                      <a:pt x="2145" y="236"/>
                    </a:cubicBezTo>
                    <a:lnTo>
                      <a:pt x="2176" y="249"/>
                    </a:lnTo>
                    <a:cubicBezTo>
                      <a:pt x="2184" y="252"/>
                      <a:pt x="2191" y="257"/>
                      <a:pt x="2197" y="262"/>
                    </a:cubicBezTo>
                    <a:lnTo>
                      <a:pt x="2225" y="287"/>
                    </a:lnTo>
                    <a:cubicBezTo>
                      <a:pt x="2228" y="290"/>
                      <a:pt x="2231" y="293"/>
                      <a:pt x="2234" y="296"/>
                    </a:cubicBezTo>
                    <a:lnTo>
                      <a:pt x="2260" y="329"/>
                    </a:lnTo>
                    <a:lnTo>
                      <a:pt x="2289" y="377"/>
                    </a:lnTo>
                    <a:lnTo>
                      <a:pt x="2335" y="478"/>
                    </a:lnTo>
                    <a:lnTo>
                      <a:pt x="2344" y="502"/>
                    </a:lnTo>
                    <a:lnTo>
                      <a:pt x="2205" y="553"/>
                    </a:lnTo>
                    <a:lnTo>
                      <a:pt x="2200" y="539"/>
                    </a:lnTo>
                    <a:lnTo>
                      <a:pt x="2162" y="454"/>
                    </a:lnTo>
                    <a:lnTo>
                      <a:pt x="2143" y="421"/>
                    </a:lnTo>
                    <a:lnTo>
                      <a:pt x="2117" y="388"/>
                    </a:lnTo>
                    <a:lnTo>
                      <a:pt x="2126" y="398"/>
                    </a:lnTo>
                    <a:lnTo>
                      <a:pt x="2098" y="373"/>
                    </a:lnTo>
                    <a:lnTo>
                      <a:pt x="2119" y="386"/>
                    </a:lnTo>
                    <a:lnTo>
                      <a:pt x="2088" y="373"/>
                    </a:lnTo>
                    <a:lnTo>
                      <a:pt x="2116" y="379"/>
                    </a:lnTo>
                    <a:lnTo>
                      <a:pt x="2083" y="379"/>
                    </a:lnTo>
                    <a:lnTo>
                      <a:pt x="2114" y="372"/>
                    </a:lnTo>
                    <a:lnTo>
                      <a:pt x="2078" y="388"/>
                    </a:lnTo>
                    <a:lnTo>
                      <a:pt x="2095" y="377"/>
                    </a:lnTo>
                    <a:lnTo>
                      <a:pt x="2056" y="410"/>
                    </a:lnTo>
                    <a:lnTo>
                      <a:pt x="2067" y="400"/>
                    </a:lnTo>
                    <a:lnTo>
                      <a:pt x="2025" y="453"/>
                    </a:lnTo>
                    <a:lnTo>
                      <a:pt x="2032" y="441"/>
                    </a:lnTo>
                    <a:lnTo>
                      <a:pt x="2013" y="477"/>
                    </a:lnTo>
                    <a:lnTo>
                      <a:pt x="2018" y="465"/>
                    </a:lnTo>
                    <a:lnTo>
                      <a:pt x="2009" y="494"/>
                    </a:lnTo>
                    <a:lnTo>
                      <a:pt x="2001" y="534"/>
                    </a:lnTo>
                    <a:lnTo>
                      <a:pt x="1855" y="507"/>
                    </a:lnTo>
                    <a:close/>
                    <a:moveTo>
                      <a:pt x="2571" y="791"/>
                    </a:moveTo>
                    <a:lnTo>
                      <a:pt x="2602" y="805"/>
                    </a:lnTo>
                    <a:lnTo>
                      <a:pt x="2681" y="830"/>
                    </a:lnTo>
                    <a:lnTo>
                      <a:pt x="2699" y="834"/>
                    </a:lnTo>
                    <a:lnTo>
                      <a:pt x="2663" y="978"/>
                    </a:lnTo>
                    <a:lnTo>
                      <a:pt x="2636" y="971"/>
                    </a:lnTo>
                    <a:lnTo>
                      <a:pt x="2541" y="940"/>
                    </a:lnTo>
                    <a:lnTo>
                      <a:pt x="2510" y="926"/>
                    </a:lnTo>
                    <a:lnTo>
                      <a:pt x="2571" y="791"/>
                    </a:lnTo>
                    <a:close/>
                    <a:moveTo>
                      <a:pt x="2996" y="861"/>
                    </a:moveTo>
                    <a:lnTo>
                      <a:pt x="3002" y="851"/>
                    </a:lnTo>
                    <a:lnTo>
                      <a:pt x="3037" y="796"/>
                    </a:lnTo>
                    <a:cubicBezTo>
                      <a:pt x="3039" y="792"/>
                      <a:pt x="3042" y="789"/>
                      <a:pt x="3045" y="786"/>
                    </a:cubicBezTo>
                    <a:lnTo>
                      <a:pt x="3084" y="744"/>
                    </a:lnTo>
                    <a:lnTo>
                      <a:pt x="3141" y="696"/>
                    </a:lnTo>
                    <a:lnTo>
                      <a:pt x="3204" y="648"/>
                    </a:lnTo>
                    <a:lnTo>
                      <a:pt x="3335" y="561"/>
                    </a:lnTo>
                    <a:lnTo>
                      <a:pt x="3395" y="523"/>
                    </a:lnTo>
                    <a:lnTo>
                      <a:pt x="3444" y="493"/>
                    </a:lnTo>
                    <a:lnTo>
                      <a:pt x="3477" y="474"/>
                    </a:lnTo>
                    <a:lnTo>
                      <a:pt x="3486" y="468"/>
                    </a:lnTo>
                    <a:lnTo>
                      <a:pt x="3558" y="598"/>
                    </a:lnTo>
                    <a:lnTo>
                      <a:pt x="3552" y="601"/>
                    </a:lnTo>
                    <a:lnTo>
                      <a:pt x="3521" y="620"/>
                    </a:lnTo>
                    <a:lnTo>
                      <a:pt x="3474" y="648"/>
                    </a:lnTo>
                    <a:lnTo>
                      <a:pt x="3418" y="684"/>
                    </a:lnTo>
                    <a:lnTo>
                      <a:pt x="3293" y="767"/>
                    </a:lnTo>
                    <a:lnTo>
                      <a:pt x="3236" y="809"/>
                    </a:lnTo>
                    <a:lnTo>
                      <a:pt x="3193" y="845"/>
                    </a:lnTo>
                    <a:lnTo>
                      <a:pt x="3154" y="887"/>
                    </a:lnTo>
                    <a:lnTo>
                      <a:pt x="3162" y="877"/>
                    </a:lnTo>
                    <a:lnTo>
                      <a:pt x="3131" y="924"/>
                    </a:lnTo>
                    <a:lnTo>
                      <a:pt x="3125" y="934"/>
                    </a:lnTo>
                    <a:lnTo>
                      <a:pt x="2996" y="861"/>
                    </a:lnTo>
                    <a:close/>
                    <a:moveTo>
                      <a:pt x="3973" y="550"/>
                    </a:moveTo>
                    <a:lnTo>
                      <a:pt x="4030" y="563"/>
                    </a:lnTo>
                    <a:lnTo>
                      <a:pt x="4117" y="581"/>
                    </a:lnTo>
                    <a:lnTo>
                      <a:pt x="4087" y="726"/>
                    </a:lnTo>
                    <a:lnTo>
                      <a:pt x="3999" y="708"/>
                    </a:lnTo>
                    <a:lnTo>
                      <a:pt x="3941" y="695"/>
                    </a:lnTo>
                    <a:lnTo>
                      <a:pt x="3973" y="550"/>
                    </a:lnTo>
                    <a:close/>
                    <a:moveTo>
                      <a:pt x="4576" y="683"/>
                    </a:moveTo>
                    <a:lnTo>
                      <a:pt x="4647" y="727"/>
                    </a:lnTo>
                    <a:lnTo>
                      <a:pt x="4742" y="776"/>
                    </a:lnTo>
                    <a:lnTo>
                      <a:pt x="4839" y="817"/>
                    </a:lnTo>
                    <a:lnTo>
                      <a:pt x="4940" y="854"/>
                    </a:lnTo>
                    <a:lnTo>
                      <a:pt x="5104" y="903"/>
                    </a:lnTo>
                    <a:lnTo>
                      <a:pt x="5061" y="1045"/>
                    </a:lnTo>
                    <a:lnTo>
                      <a:pt x="4889" y="993"/>
                    </a:lnTo>
                    <a:lnTo>
                      <a:pt x="4782" y="954"/>
                    </a:lnTo>
                    <a:lnTo>
                      <a:pt x="4674" y="909"/>
                    </a:lnTo>
                    <a:lnTo>
                      <a:pt x="4568" y="853"/>
                    </a:lnTo>
                    <a:lnTo>
                      <a:pt x="4497" y="809"/>
                    </a:lnTo>
                    <a:lnTo>
                      <a:pt x="4576" y="683"/>
                    </a:lnTo>
                    <a:close/>
                    <a:moveTo>
                      <a:pt x="5510" y="957"/>
                    </a:moveTo>
                    <a:lnTo>
                      <a:pt x="5561" y="952"/>
                    </a:lnTo>
                    <a:lnTo>
                      <a:pt x="5614" y="950"/>
                    </a:lnTo>
                    <a:lnTo>
                      <a:pt x="5655" y="948"/>
                    </a:lnTo>
                    <a:lnTo>
                      <a:pt x="5660" y="948"/>
                    </a:lnTo>
                    <a:lnTo>
                      <a:pt x="5669" y="1096"/>
                    </a:lnTo>
                    <a:lnTo>
                      <a:pt x="5662" y="1097"/>
                    </a:lnTo>
                    <a:lnTo>
                      <a:pt x="5620" y="1099"/>
                    </a:lnTo>
                    <a:lnTo>
                      <a:pt x="5574" y="1101"/>
                    </a:lnTo>
                    <a:lnTo>
                      <a:pt x="5522" y="1105"/>
                    </a:lnTo>
                    <a:lnTo>
                      <a:pt x="5510" y="957"/>
                    </a:lnTo>
                    <a:close/>
                  </a:path>
                </a:pathLst>
              </a:custGeom>
              <a:grpFill/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5" name="Group 234"/>
            <p:cNvGrpSpPr>
              <a:grpSpLocks/>
            </p:cNvGrpSpPr>
            <p:nvPr/>
          </p:nvGrpSpPr>
          <p:grpSpPr bwMode="auto">
            <a:xfrm>
              <a:off x="3865" y="3092"/>
              <a:ext cx="775" cy="600"/>
              <a:chOff x="3865" y="3092"/>
              <a:chExt cx="775" cy="600"/>
            </a:xfrm>
            <a:grpFill/>
          </p:grpSpPr>
          <p:sp>
            <p:nvSpPr>
              <p:cNvPr id="18528" name="Freeform 235"/>
              <p:cNvSpPr>
                <a:spLocks/>
              </p:cNvSpPr>
              <p:nvPr/>
            </p:nvSpPr>
            <p:spPr bwMode="auto">
              <a:xfrm>
                <a:off x="3867" y="3096"/>
                <a:ext cx="765" cy="596"/>
              </a:xfrm>
              <a:custGeom>
                <a:avLst/>
                <a:gdLst>
                  <a:gd name="T0" fmla="*/ 0 w 3298"/>
                  <a:gd name="T1" fmla="*/ 0 h 2567"/>
                  <a:gd name="T2" fmla="*/ 0 w 3298"/>
                  <a:gd name="T3" fmla="*/ 0 h 2567"/>
                  <a:gd name="T4" fmla="*/ 0 w 3298"/>
                  <a:gd name="T5" fmla="*/ 0 h 2567"/>
                  <a:gd name="T6" fmla="*/ 0 w 3298"/>
                  <a:gd name="T7" fmla="*/ 0 h 2567"/>
                  <a:gd name="T8" fmla="*/ 0 w 3298"/>
                  <a:gd name="T9" fmla="*/ 0 h 2567"/>
                  <a:gd name="T10" fmla="*/ 0 w 3298"/>
                  <a:gd name="T11" fmla="*/ 0 h 2567"/>
                  <a:gd name="T12" fmla="*/ 0 w 3298"/>
                  <a:gd name="T13" fmla="*/ 0 h 2567"/>
                  <a:gd name="T14" fmla="*/ 0 w 3298"/>
                  <a:gd name="T15" fmla="*/ 0 h 2567"/>
                  <a:gd name="T16" fmla="*/ 0 w 3298"/>
                  <a:gd name="T17" fmla="*/ 0 h 2567"/>
                  <a:gd name="T18" fmla="*/ 0 w 3298"/>
                  <a:gd name="T19" fmla="*/ 0 h 2567"/>
                  <a:gd name="T20" fmla="*/ 0 w 3298"/>
                  <a:gd name="T21" fmla="*/ 0 h 2567"/>
                  <a:gd name="T22" fmla="*/ 0 w 3298"/>
                  <a:gd name="T23" fmla="*/ 0 h 2567"/>
                  <a:gd name="T24" fmla="*/ 0 w 3298"/>
                  <a:gd name="T25" fmla="*/ 0 h 2567"/>
                  <a:gd name="T26" fmla="*/ 0 w 3298"/>
                  <a:gd name="T27" fmla="*/ 0 h 2567"/>
                  <a:gd name="T28" fmla="*/ 0 w 3298"/>
                  <a:gd name="T29" fmla="*/ 0 h 2567"/>
                  <a:gd name="T30" fmla="*/ 0 w 3298"/>
                  <a:gd name="T31" fmla="*/ 0 h 2567"/>
                  <a:gd name="T32" fmla="*/ 0 w 3298"/>
                  <a:gd name="T33" fmla="*/ 0 h 2567"/>
                  <a:gd name="T34" fmla="*/ 0 w 3298"/>
                  <a:gd name="T35" fmla="*/ 0 h 2567"/>
                  <a:gd name="T36" fmla="*/ 0 w 3298"/>
                  <a:gd name="T37" fmla="*/ 0 h 2567"/>
                  <a:gd name="T38" fmla="*/ 0 w 3298"/>
                  <a:gd name="T39" fmla="*/ 0 h 2567"/>
                  <a:gd name="T40" fmla="*/ 0 w 3298"/>
                  <a:gd name="T41" fmla="*/ 0 h 2567"/>
                  <a:gd name="T42" fmla="*/ 0 w 3298"/>
                  <a:gd name="T43" fmla="*/ 0 h 2567"/>
                  <a:gd name="T44" fmla="*/ 0 w 3298"/>
                  <a:gd name="T45" fmla="*/ 0 h 2567"/>
                  <a:gd name="T46" fmla="*/ 0 w 3298"/>
                  <a:gd name="T47" fmla="*/ 0 h 2567"/>
                  <a:gd name="T48" fmla="*/ 0 w 3298"/>
                  <a:gd name="T49" fmla="*/ 0 h 2567"/>
                  <a:gd name="T50" fmla="*/ 0 w 3298"/>
                  <a:gd name="T51" fmla="*/ 0 h 2567"/>
                  <a:gd name="T52" fmla="*/ 0 w 3298"/>
                  <a:gd name="T53" fmla="*/ 0 h 2567"/>
                  <a:gd name="T54" fmla="*/ 0 w 3298"/>
                  <a:gd name="T55" fmla="*/ 0 h 2567"/>
                  <a:gd name="T56" fmla="*/ 0 w 3298"/>
                  <a:gd name="T57" fmla="*/ 0 h 2567"/>
                  <a:gd name="T58" fmla="*/ 0 w 3298"/>
                  <a:gd name="T59" fmla="*/ 0 h 2567"/>
                  <a:gd name="T60" fmla="*/ 0 w 3298"/>
                  <a:gd name="T61" fmla="*/ 0 h 2567"/>
                  <a:gd name="T62" fmla="*/ 0 w 3298"/>
                  <a:gd name="T63" fmla="*/ 0 h 2567"/>
                  <a:gd name="T64" fmla="*/ 0 w 3298"/>
                  <a:gd name="T65" fmla="*/ 0 h 2567"/>
                  <a:gd name="T66" fmla="*/ 0 w 3298"/>
                  <a:gd name="T67" fmla="*/ 0 h 2567"/>
                  <a:gd name="T68" fmla="*/ 0 w 3298"/>
                  <a:gd name="T69" fmla="*/ 0 h 2567"/>
                  <a:gd name="T70" fmla="*/ 0 w 3298"/>
                  <a:gd name="T71" fmla="*/ 0 h 2567"/>
                  <a:gd name="T72" fmla="*/ 0 w 3298"/>
                  <a:gd name="T73" fmla="*/ 0 h 2567"/>
                  <a:gd name="T74" fmla="*/ 0 w 3298"/>
                  <a:gd name="T75" fmla="*/ 0 h 2567"/>
                  <a:gd name="T76" fmla="*/ 0 w 3298"/>
                  <a:gd name="T77" fmla="*/ 0 h 2567"/>
                  <a:gd name="T78" fmla="*/ 0 w 3298"/>
                  <a:gd name="T79" fmla="*/ 0 h 2567"/>
                  <a:gd name="T80" fmla="*/ 0 w 3298"/>
                  <a:gd name="T81" fmla="*/ 0 h 2567"/>
                  <a:gd name="T82" fmla="*/ 0 w 3298"/>
                  <a:gd name="T83" fmla="*/ 0 h 2567"/>
                  <a:gd name="T84" fmla="*/ 0 w 3298"/>
                  <a:gd name="T85" fmla="*/ 0 h 2567"/>
                  <a:gd name="T86" fmla="*/ 0 w 3298"/>
                  <a:gd name="T87" fmla="*/ 0 h 2567"/>
                  <a:gd name="T88" fmla="*/ 0 w 3298"/>
                  <a:gd name="T89" fmla="*/ 0 h 2567"/>
                  <a:gd name="T90" fmla="*/ 0 w 3298"/>
                  <a:gd name="T91" fmla="*/ 0 h 2567"/>
                  <a:gd name="T92" fmla="*/ 0 w 3298"/>
                  <a:gd name="T93" fmla="*/ 0 h 2567"/>
                  <a:gd name="T94" fmla="*/ 0 w 3298"/>
                  <a:gd name="T95" fmla="*/ 0 h 25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98"/>
                  <a:gd name="T145" fmla="*/ 0 h 2567"/>
                  <a:gd name="T146" fmla="*/ 3298 w 3298"/>
                  <a:gd name="T147" fmla="*/ 2567 h 256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98" h="2567">
                    <a:moveTo>
                      <a:pt x="169" y="0"/>
                    </a:moveTo>
                    <a:cubicBezTo>
                      <a:pt x="132" y="107"/>
                      <a:pt x="4" y="293"/>
                      <a:pt x="4" y="293"/>
                    </a:cubicBezTo>
                    <a:cubicBezTo>
                      <a:pt x="16" y="346"/>
                      <a:pt x="4" y="412"/>
                      <a:pt x="37" y="458"/>
                    </a:cubicBezTo>
                    <a:cubicBezTo>
                      <a:pt x="57" y="487"/>
                      <a:pt x="107" y="466"/>
                      <a:pt x="136" y="487"/>
                    </a:cubicBezTo>
                    <a:cubicBezTo>
                      <a:pt x="169" y="512"/>
                      <a:pt x="181" y="553"/>
                      <a:pt x="202" y="586"/>
                    </a:cubicBezTo>
                    <a:cubicBezTo>
                      <a:pt x="189" y="718"/>
                      <a:pt x="206" y="854"/>
                      <a:pt x="169" y="978"/>
                    </a:cubicBezTo>
                    <a:cubicBezTo>
                      <a:pt x="156" y="1011"/>
                      <a:pt x="95" y="986"/>
                      <a:pt x="70" y="1011"/>
                    </a:cubicBezTo>
                    <a:cubicBezTo>
                      <a:pt x="45" y="1036"/>
                      <a:pt x="49" y="1073"/>
                      <a:pt x="37" y="1106"/>
                    </a:cubicBezTo>
                    <a:cubicBezTo>
                      <a:pt x="49" y="1193"/>
                      <a:pt x="37" y="1283"/>
                      <a:pt x="70" y="1366"/>
                    </a:cubicBezTo>
                    <a:cubicBezTo>
                      <a:pt x="86" y="1403"/>
                      <a:pt x="148" y="1399"/>
                      <a:pt x="169" y="1432"/>
                    </a:cubicBezTo>
                    <a:cubicBezTo>
                      <a:pt x="206" y="1490"/>
                      <a:pt x="214" y="1564"/>
                      <a:pt x="235" y="1630"/>
                    </a:cubicBezTo>
                    <a:cubicBezTo>
                      <a:pt x="255" y="1692"/>
                      <a:pt x="231" y="1771"/>
                      <a:pt x="268" y="1824"/>
                    </a:cubicBezTo>
                    <a:cubicBezTo>
                      <a:pt x="293" y="1861"/>
                      <a:pt x="355" y="1845"/>
                      <a:pt x="396" y="1857"/>
                    </a:cubicBezTo>
                    <a:cubicBezTo>
                      <a:pt x="511" y="2188"/>
                      <a:pt x="388" y="1729"/>
                      <a:pt x="330" y="1985"/>
                    </a:cubicBezTo>
                    <a:cubicBezTo>
                      <a:pt x="309" y="2072"/>
                      <a:pt x="350" y="2159"/>
                      <a:pt x="363" y="2245"/>
                    </a:cubicBezTo>
                    <a:cubicBezTo>
                      <a:pt x="503" y="2237"/>
                      <a:pt x="648" y="2233"/>
                      <a:pt x="788" y="2216"/>
                    </a:cubicBezTo>
                    <a:cubicBezTo>
                      <a:pt x="887" y="2204"/>
                      <a:pt x="895" y="2163"/>
                      <a:pt x="982" y="2117"/>
                    </a:cubicBezTo>
                    <a:cubicBezTo>
                      <a:pt x="1073" y="2072"/>
                      <a:pt x="1225" y="2064"/>
                      <a:pt x="1308" y="2051"/>
                    </a:cubicBezTo>
                    <a:cubicBezTo>
                      <a:pt x="1481" y="1994"/>
                      <a:pt x="1452" y="2068"/>
                      <a:pt x="1502" y="2216"/>
                    </a:cubicBezTo>
                    <a:cubicBezTo>
                      <a:pt x="1490" y="2303"/>
                      <a:pt x="1452" y="2390"/>
                      <a:pt x="1469" y="2476"/>
                    </a:cubicBezTo>
                    <a:cubicBezTo>
                      <a:pt x="1477" y="2514"/>
                      <a:pt x="1502" y="2398"/>
                      <a:pt x="1535" y="2377"/>
                    </a:cubicBezTo>
                    <a:cubicBezTo>
                      <a:pt x="1593" y="2340"/>
                      <a:pt x="1733" y="2311"/>
                      <a:pt x="1733" y="2311"/>
                    </a:cubicBezTo>
                    <a:cubicBezTo>
                      <a:pt x="1766" y="2332"/>
                      <a:pt x="1795" y="2361"/>
                      <a:pt x="1828" y="2377"/>
                    </a:cubicBezTo>
                    <a:cubicBezTo>
                      <a:pt x="1861" y="2394"/>
                      <a:pt x="1898" y="2390"/>
                      <a:pt x="1927" y="2410"/>
                    </a:cubicBezTo>
                    <a:cubicBezTo>
                      <a:pt x="2162" y="2567"/>
                      <a:pt x="1902" y="2472"/>
                      <a:pt x="2121" y="2538"/>
                    </a:cubicBezTo>
                    <a:cubicBezTo>
                      <a:pt x="2129" y="2538"/>
                      <a:pt x="2332" y="2497"/>
                      <a:pt x="2352" y="2476"/>
                    </a:cubicBezTo>
                    <a:cubicBezTo>
                      <a:pt x="2406" y="2419"/>
                      <a:pt x="2480" y="2278"/>
                      <a:pt x="2480" y="2278"/>
                    </a:cubicBezTo>
                    <a:cubicBezTo>
                      <a:pt x="2493" y="2237"/>
                      <a:pt x="2526" y="2192"/>
                      <a:pt x="2513" y="2150"/>
                    </a:cubicBezTo>
                    <a:cubicBezTo>
                      <a:pt x="2501" y="2113"/>
                      <a:pt x="2443" y="2113"/>
                      <a:pt x="2414" y="2084"/>
                    </a:cubicBezTo>
                    <a:cubicBezTo>
                      <a:pt x="2212" y="1878"/>
                      <a:pt x="2505" y="2080"/>
                      <a:pt x="2253" y="1923"/>
                    </a:cubicBezTo>
                    <a:cubicBezTo>
                      <a:pt x="2328" y="1705"/>
                      <a:pt x="2224" y="1919"/>
                      <a:pt x="2381" y="1791"/>
                    </a:cubicBezTo>
                    <a:cubicBezTo>
                      <a:pt x="2410" y="1766"/>
                      <a:pt x="2414" y="1717"/>
                      <a:pt x="2447" y="1692"/>
                    </a:cubicBezTo>
                    <a:cubicBezTo>
                      <a:pt x="2476" y="1672"/>
                      <a:pt x="2513" y="1676"/>
                      <a:pt x="2546" y="1659"/>
                    </a:cubicBezTo>
                    <a:cubicBezTo>
                      <a:pt x="2654" y="1610"/>
                      <a:pt x="2724" y="1535"/>
                      <a:pt x="2839" y="1498"/>
                    </a:cubicBezTo>
                    <a:cubicBezTo>
                      <a:pt x="3004" y="1333"/>
                      <a:pt x="3033" y="1337"/>
                      <a:pt x="3293" y="1304"/>
                    </a:cubicBezTo>
                    <a:cubicBezTo>
                      <a:pt x="3198" y="1151"/>
                      <a:pt x="3120" y="1172"/>
                      <a:pt x="2938" y="1139"/>
                    </a:cubicBezTo>
                    <a:cubicBezTo>
                      <a:pt x="2971" y="1118"/>
                      <a:pt x="3000" y="1089"/>
                      <a:pt x="3033" y="1073"/>
                    </a:cubicBezTo>
                    <a:cubicBezTo>
                      <a:pt x="3062" y="1056"/>
                      <a:pt x="3112" y="1073"/>
                      <a:pt x="3132" y="1044"/>
                    </a:cubicBezTo>
                    <a:cubicBezTo>
                      <a:pt x="3174" y="986"/>
                      <a:pt x="3178" y="912"/>
                      <a:pt x="3198" y="846"/>
                    </a:cubicBezTo>
                    <a:cubicBezTo>
                      <a:pt x="3211" y="805"/>
                      <a:pt x="3260" y="784"/>
                      <a:pt x="3293" y="751"/>
                    </a:cubicBezTo>
                    <a:cubicBezTo>
                      <a:pt x="3281" y="631"/>
                      <a:pt x="3298" y="507"/>
                      <a:pt x="3260" y="392"/>
                    </a:cubicBezTo>
                    <a:cubicBezTo>
                      <a:pt x="3244" y="338"/>
                      <a:pt x="2848" y="260"/>
                      <a:pt x="2839" y="260"/>
                    </a:cubicBezTo>
                    <a:cubicBezTo>
                      <a:pt x="2621" y="115"/>
                      <a:pt x="2616" y="144"/>
                      <a:pt x="2381" y="66"/>
                    </a:cubicBezTo>
                    <a:cubicBezTo>
                      <a:pt x="2084" y="169"/>
                      <a:pt x="2253" y="128"/>
                      <a:pt x="1861" y="161"/>
                    </a:cubicBezTo>
                    <a:cubicBezTo>
                      <a:pt x="1564" y="264"/>
                      <a:pt x="1300" y="326"/>
                      <a:pt x="982" y="359"/>
                    </a:cubicBezTo>
                    <a:cubicBezTo>
                      <a:pt x="272" y="313"/>
                      <a:pt x="516" y="433"/>
                      <a:pt x="268" y="33"/>
                    </a:cubicBezTo>
                    <a:cubicBezTo>
                      <a:pt x="222" y="45"/>
                      <a:pt x="173" y="37"/>
                      <a:pt x="136" y="66"/>
                    </a:cubicBezTo>
                    <a:cubicBezTo>
                      <a:pt x="0" y="173"/>
                      <a:pt x="169" y="161"/>
                      <a:pt x="70" y="161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29" name="Freeform 236"/>
              <p:cNvSpPr>
                <a:spLocks noEditPoints="1"/>
              </p:cNvSpPr>
              <p:nvPr/>
            </p:nvSpPr>
            <p:spPr bwMode="auto">
              <a:xfrm>
                <a:off x="3865" y="3092"/>
                <a:ext cx="775" cy="598"/>
              </a:xfrm>
              <a:custGeom>
                <a:avLst/>
                <a:gdLst>
                  <a:gd name="T0" fmla="*/ 0 w 3338"/>
                  <a:gd name="T1" fmla="*/ 0 h 2573"/>
                  <a:gd name="T2" fmla="*/ 0 w 3338"/>
                  <a:gd name="T3" fmla="*/ 0 h 2573"/>
                  <a:gd name="T4" fmla="*/ 0 w 3338"/>
                  <a:gd name="T5" fmla="*/ 0 h 2573"/>
                  <a:gd name="T6" fmla="*/ 0 w 3338"/>
                  <a:gd name="T7" fmla="*/ 0 h 2573"/>
                  <a:gd name="T8" fmla="*/ 0 w 3338"/>
                  <a:gd name="T9" fmla="*/ 0 h 2573"/>
                  <a:gd name="T10" fmla="*/ 0 w 3338"/>
                  <a:gd name="T11" fmla="*/ 0 h 2573"/>
                  <a:gd name="T12" fmla="*/ 0 w 3338"/>
                  <a:gd name="T13" fmla="*/ 0 h 2573"/>
                  <a:gd name="T14" fmla="*/ 0 w 3338"/>
                  <a:gd name="T15" fmla="*/ 0 h 2573"/>
                  <a:gd name="T16" fmla="*/ 0 w 3338"/>
                  <a:gd name="T17" fmla="*/ 0 h 2573"/>
                  <a:gd name="T18" fmla="*/ 0 w 3338"/>
                  <a:gd name="T19" fmla="*/ 0 h 2573"/>
                  <a:gd name="T20" fmla="*/ 0 w 3338"/>
                  <a:gd name="T21" fmla="*/ 0 h 2573"/>
                  <a:gd name="T22" fmla="*/ 0 w 3338"/>
                  <a:gd name="T23" fmla="*/ 0 h 2573"/>
                  <a:gd name="T24" fmla="*/ 0 w 3338"/>
                  <a:gd name="T25" fmla="*/ 0 h 2573"/>
                  <a:gd name="T26" fmla="*/ 0 w 3338"/>
                  <a:gd name="T27" fmla="*/ 0 h 2573"/>
                  <a:gd name="T28" fmla="*/ 0 w 3338"/>
                  <a:gd name="T29" fmla="*/ 0 h 2573"/>
                  <a:gd name="T30" fmla="*/ 0 w 3338"/>
                  <a:gd name="T31" fmla="*/ 0 h 2573"/>
                  <a:gd name="T32" fmla="*/ 0 w 3338"/>
                  <a:gd name="T33" fmla="*/ 0 h 2573"/>
                  <a:gd name="T34" fmla="*/ 0 w 3338"/>
                  <a:gd name="T35" fmla="*/ 0 h 2573"/>
                  <a:gd name="T36" fmla="*/ 0 w 3338"/>
                  <a:gd name="T37" fmla="*/ 0 h 2573"/>
                  <a:gd name="T38" fmla="*/ 0 w 3338"/>
                  <a:gd name="T39" fmla="*/ 0 h 2573"/>
                  <a:gd name="T40" fmla="*/ 0 w 3338"/>
                  <a:gd name="T41" fmla="*/ 0 h 2573"/>
                  <a:gd name="T42" fmla="*/ 0 w 3338"/>
                  <a:gd name="T43" fmla="*/ 0 h 2573"/>
                  <a:gd name="T44" fmla="*/ 0 w 3338"/>
                  <a:gd name="T45" fmla="*/ 0 h 2573"/>
                  <a:gd name="T46" fmla="*/ 0 w 3338"/>
                  <a:gd name="T47" fmla="*/ 0 h 2573"/>
                  <a:gd name="T48" fmla="*/ 0 w 3338"/>
                  <a:gd name="T49" fmla="*/ 0 h 2573"/>
                  <a:gd name="T50" fmla="*/ 0 w 3338"/>
                  <a:gd name="T51" fmla="*/ 0 h 2573"/>
                  <a:gd name="T52" fmla="*/ 0 w 3338"/>
                  <a:gd name="T53" fmla="*/ 0 h 2573"/>
                  <a:gd name="T54" fmla="*/ 0 w 3338"/>
                  <a:gd name="T55" fmla="*/ 0 h 2573"/>
                  <a:gd name="T56" fmla="*/ 0 w 3338"/>
                  <a:gd name="T57" fmla="*/ 0 h 2573"/>
                  <a:gd name="T58" fmla="*/ 0 w 3338"/>
                  <a:gd name="T59" fmla="*/ 0 h 2573"/>
                  <a:gd name="T60" fmla="*/ 0 w 3338"/>
                  <a:gd name="T61" fmla="*/ 0 h 2573"/>
                  <a:gd name="T62" fmla="*/ 0 w 3338"/>
                  <a:gd name="T63" fmla="*/ 0 h 2573"/>
                  <a:gd name="T64" fmla="*/ 0 w 3338"/>
                  <a:gd name="T65" fmla="*/ 0 h 2573"/>
                  <a:gd name="T66" fmla="*/ 0 w 3338"/>
                  <a:gd name="T67" fmla="*/ 0 h 2573"/>
                  <a:gd name="T68" fmla="*/ 0 w 3338"/>
                  <a:gd name="T69" fmla="*/ 0 h 2573"/>
                  <a:gd name="T70" fmla="*/ 0 w 3338"/>
                  <a:gd name="T71" fmla="*/ 0 h 2573"/>
                  <a:gd name="T72" fmla="*/ 0 w 3338"/>
                  <a:gd name="T73" fmla="*/ 0 h 2573"/>
                  <a:gd name="T74" fmla="*/ 0 w 3338"/>
                  <a:gd name="T75" fmla="*/ 0 h 2573"/>
                  <a:gd name="T76" fmla="*/ 0 w 3338"/>
                  <a:gd name="T77" fmla="*/ 0 h 2573"/>
                  <a:gd name="T78" fmla="*/ 0 w 3338"/>
                  <a:gd name="T79" fmla="*/ 0 h 2573"/>
                  <a:gd name="T80" fmla="*/ 0 w 3338"/>
                  <a:gd name="T81" fmla="*/ 0 h 2573"/>
                  <a:gd name="T82" fmla="*/ 0 w 3338"/>
                  <a:gd name="T83" fmla="*/ 0 h 2573"/>
                  <a:gd name="T84" fmla="*/ 0 w 3338"/>
                  <a:gd name="T85" fmla="*/ 0 h 2573"/>
                  <a:gd name="T86" fmla="*/ 0 w 3338"/>
                  <a:gd name="T87" fmla="*/ 0 h 2573"/>
                  <a:gd name="T88" fmla="*/ 0 w 3338"/>
                  <a:gd name="T89" fmla="*/ 0 h 2573"/>
                  <a:gd name="T90" fmla="*/ 0 w 3338"/>
                  <a:gd name="T91" fmla="*/ 0 h 2573"/>
                  <a:gd name="T92" fmla="*/ 0 w 3338"/>
                  <a:gd name="T93" fmla="*/ 0 h 2573"/>
                  <a:gd name="T94" fmla="*/ 0 w 3338"/>
                  <a:gd name="T95" fmla="*/ 0 h 2573"/>
                  <a:gd name="T96" fmla="*/ 0 w 3338"/>
                  <a:gd name="T97" fmla="*/ 0 h 2573"/>
                  <a:gd name="T98" fmla="*/ 0 w 3338"/>
                  <a:gd name="T99" fmla="*/ 0 h 2573"/>
                  <a:gd name="T100" fmla="*/ 0 w 3338"/>
                  <a:gd name="T101" fmla="*/ 0 h 2573"/>
                  <a:gd name="T102" fmla="*/ 0 w 3338"/>
                  <a:gd name="T103" fmla="*/ 0 h 2573"/>
                  <a:gd name="T104" fmla="*/ 0 w 3338"/>
                  <a:gd name="T105" fmla="*/ 0 h 2573"/>
                  <a:gd name="T106" fmla="*/ 0 w 3338"/>
                  <a:gd name="T107" fmla="*/ 0 h 2573"/>
                  <a:gd name="T108" fmla="*/ 0 w 3338"/>
                  <a:gd name="T109" fmla="*/ 0 h 2573"/>
                  <a:gd name="T110" fmla="*/ 0 w 3338"/>
                  <a:gd name="T111" fmla="*/ 0 h 2573"/>
                  <a:gd name="T112" fmla="*/ 0 w 3338"/>
                  <a:gd name="T113" fmla="*/ 0 h 2573"/>
                  <a:gd name="T114" fmla="*/ 0 w 3338"/>
                  <a:gd name="T115" fmla="*/ 0 h 2573"/>
                  <a:gd name="T116" fmla="*/ 0 w 3338"/>
                  <a:gd name="T117" fmla="*/ 0 h 2573"/>
                  <a:gd name="T118" fmla="*/ 0 w 3338"/>
                  <a:gd name="T119" fmla="*/ 0 h 2573"/>
                  <a:gd name="T120" fmla="*/ 0 w 3338"/>
                  <a:gd name="T121" fmla="*/ 0 h 25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38"/>
                  <a:gd name="T184" fmla="*/ 0 h 2573"/>
                  <a:gd name="T185" fmla="*/ 3338 w 3338"/>
                  <a:gd name="T186" fmla="*/ 2573 h 25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38" h="2573">
                    <a:moveTo>
                      <a:pt x="208" y="28"/>
                    </a:moveTo>
                    <a:lnTo>
                      <a:pt x="191" y="71"/>
                    </a:lnTo>
                    <a:lnTo>
                      <a:pt x="166" y="122"/>
                    </a:lnTo>
                    <a:lnTo>
                      <a:pt x="138" y="172"/>
                    </a:lnTo>
                    <a:lnTo>
                      <a:pt x="109" y="219"/>
                    </a:lnTo>
                    <a:lnTo>
                      <a:pt x="83" y="262"/>
                    </a:lnTo>
                    <a:lnTo>
                      <a:pt x="62" y="294"/>
                    </a:lnTo>
                    <a:lnTo>
                      <a:pt x="0" y="254"/>
                    </a:lnTo>
                    <a:lnTo>
                      <a:pt x="20" y="223"/>
                    </a:lnTo>
                    <a:lnTo>
                      <a:pt x="46" y="181"/>
                    </a:lnTo>
                    <a:lnTo>
                      <a:pt x="73" y="135"/>
                    </a:lnTo>
                    <a:lnTo>
                      <a:pt x="99" y="88"/>
                    </a:lnTo>
                    <a:lnTo>
                      <a:pt x="122" y="44"/>
                    </a:lnTo>
                    <a:lnTo>
                      <a:pt x="140" y="0"/>
                    </a:lnTo>
                    <a:lnTo>
                      <a:pt x="208" y="28"/>
                    </a:lnTo>
                    <a:close/>
                    <a:moveTo>
                      <a:pt x="68" y="448"/>
                    </a:moveTo>
                    <a:lnTo>
                      <a:pt x="79" y="453"/>
                    </a:lnTo>
                    <a:lnTo>
                      <a:pt x="67" y="449"/>
                    </a:lnTo>
                    <a:lnTo>
                      <a:pt x="93" y="453"/>
                    </a:lnTo>
                    <a:lnTo>
                      <a:pt x="119" y="455"/>
                    </a:lnTo>
                    <a:lnTo>
                      <a:pt x="132" y="458"/>
                    </a:lnTo>
                    <a:lnTo>
                      <a:pt x="116" y="530"/>
                    </a:lnTo>
                    <a:lnTo>
                      <a:pt x="113" y="529"/>
                    </a:lnTo>
                    <a:lnTo>
                      <a:pt x="84" y="526"/>
                    </a:lnTo>
                    <a:lnTo>
                      <a:pt x="57" y="523"/>
                    </a:lnTo>
                    <a:cubicBezTo>
                      <a:pt x="53" y="522"/>
                      <a:pt x="49" y="521"/>
                      <a:pt x="45" y="519"/>
                    </a:cubicBezTo>
                    <a:lnTo>
                      <a:pt x="35" y="514"/>
                    </a:lnTo>
                    <a:lnTo>
                      <a:pt x="68" y="448"/>
                    </a:lnTo>
                    <a:close/>
                    <a:moveTo>
                      <a:pt x="240" y="686"/>
                    </a:moveTo>
                    <a:lnTo>
                      <a:pt x="239" y="701"/>
                    </a:lnTo>
                    <a:lnTo>
                      <a:pt x="237" y="800"/>
                    </a:lnTo>
                    <a:lnTo>
                      <a:pt x="235" y="850"/>
                    </a:lnTo>
                    <a:lnTo>
                      <a:pt x="230" y="901"/>
                    </a:lnTo>
                    <a:lnTo>
                      <a:pt x="222" y="951"/>
                    </a:lnTo>
                    <a:lnTo>
                      <a:pt x="213" y="989"/>
                    </a:lnTo>
                    <a:lnTo>
                      <a:pt x="141" y="971"/>
                    </a:lnTo>
                    <a:lnTo>
                      <a:pt x="149" y="940"/>
                    </a:lnTo>
                    <a:lnTo>
                      <a:pt x="156" y="894"/>
                    </a:lnTo>
                    <a:lnTo>
                      <a:pt x="160" y="847"/>
                    </a:lnTo>
                    <a:lnTo>
                      <a:pt x="162" y="799"/>
                    </a:lnTo>
                    <a:lnTo>
                      <a:pt x="165" y="698"/>
                    </a:lnTo>
                    <a:lnTo>
                      <a:pt x="166" y="683"/>
                    </a:lnTo>
                    <a:lnTo>
                      <a:pt x="240" y="686"/>
                    </a:lnTo>
                    <a:close/>
                    <a:moveTo>
                      <a:pt x="78" y="1129"/>
                    </a:moveTo>
                    <a:lnTo>
                      <a:pt x="78" y="1130"/>
                    </a:lnTo>
                    <a:lnTo>
                      <a:pt x="79" y="1117"/>
                    </a:lnTo>
                    <a:lnTo>
                      <a:pt x="85" y="1182"/>
                    </a:lnTo>
                    <a:lnTo>
                      <a:pt x="85" y="1192"/>
                    </a:lnTo>
                    <a:lnTo>
                      <a:pt x="11" y="1196"/>
                    </a:lnTo>
                    <a:lnTo>
                      <a:pt x="11" y="1189"/>
                    </a:lnTo>
                    <a:lnTo>
                      <a:pt x="5" y="1123"/>
                    </a:lnTo>
                    <a:cubicBezTo>
                      <a:pt x="5" y="1119"/>
                      <a:pt x="5" y="1115"/>
                      <a:pt x="6" y="1110"/>
                    </a:cubicBezTo>
                    <a:lnTo>
                      <a:pt x="78" y="1129"/>
                    </a:lnTo>
                    <a:close/>
                    <a:moveTo>
                      <a:pt x="114" y="1370"/>
                    </a:moveTo>
                    <a:lnTo>
                      <a:pt x="138" y="1381"/>
                    </a:lnTo>
                    <a:lnTo>
                      <a:pt x="167" y="1393"/>
                    </a:lnTo>
                    <a:cubicBezTo>
                      <a:pt x="169" y="1394"/>
                      <a:pt x="170" y="1395"/>
                      <a:pt x="172" y="1396"/>
                    </a:cubicBezTo>
                    <a:lnTo>
                      <a:pt x="184" y="1404"/>
                    </a:lnTo>
                    <a:cubicBezTo>
                      <a:pt x="188" y="1406"/>
                      <a:pt x="190" y="1408"/>
                      <a:pt x="193" y="1411"/>
                    </a:cubicBezTo>
                    <a:lnTo>
                      <a:pt x="202" y="1422"/>
                    </a:lnTo>
                    <a:cubicBezTo>
                      <a:pt x="204" y="1425"/>
                      <a:pt x="206" y="1427"/>
                      <a:pt x="207" y="1430"/>
                    </a:cubicBezTo>
                    <a:lnTo>
                      <a:pt x="230" y="1476"/>
                    </a:lnTo>
                    <a:cubicBezTo>
                      <a:pt x="231" y="1478"/>
                      <a:pt x="232" y="1479"/>
                      <a:pt x="232" y="1481"/>
                    </a:cubicBezTo>
                    <a:lnTo>
                      <a:pt x="248" y="1531"/>
                    </a:lnTo>
                    <a:lnTo>
                      <a:pt x="262" y="1585"/>
                    </a:lnTo>
                    <a:lnTo>
                      <a:pt x="276" y="1634"/>
                    </a:lnTo>
                    <a:lnTo>
                      <a:pt x="204" y="1654"/>
                    </a:lnTo>
                    <a:lnTo>
                      <a:pt x="190" y="1603"/>
                    </a:lnTo>
                    <a:lnTo>
                      <a:pt x="178" y="1554"/>
                    </a:lnTo>
                    <a:lnTo>
                      <a:pt x="162" y="1504"/>
                    </a:lnTo>
                    <a:lnTo>
                      <a:pt x="164" y="1509"/>
                    </a:lnTo>
                    <a:lnTo>
                      <a:pt x="141" y="1463"/>
                    </a:lnTo>
                    <a:lnTo>
                      <a:pt x="146" y="1471"/>
                    </a:lnTo>
                    <a:lnTo>
                      <a:pt x="136" y="1460"/>
                    </a:lnTo>
                    <a:lnTo>
                      <a:pt x="144" y="1467"/>
                    </a:lnTo>
                    <a:lnTo>
                      <a:pt x="132" y="1459"/>
                    </a:lnTo>
                    <a:lnTo>
                      <a:pt x="137" y="1462"/>
                    </a:lnTo>
                    <a:lnTo>
                      <a:pt x="108" y="1449"/>
                    </a:lnTo>
                    <a:lnTo>
                      <a:pt x="83" y="1437"/>
                    </a:lnTo>
                    <a:lnTo>
                      <a:pt x="114" y="1370"/>
                    </a:lnTo>
                    <a:close/>
                    <a:moveTo>
                      <a:pt x="308" y="1821"/>
                    </a:moveTo>
                    <a:lnTo>
                      <a:pt x="316" y="1825"/>
                    </a:lnTo>
                    <a:lnTo>
                      <a:pt x="308" y="1822"/>
                    </a:lnTo>
                    <a:lnTo>
                      <a:pt x="324" y="1826"/>
                    </a:lnTo>
                    <a:lnTo>
                      <a:pt x="318" y="1825"/>
                    </a:lnTo>
                    <a:lnTo>
                      <a:pt x="335" y="1827"/>
                    </a:lnTo>
                    <a:lnTo>
                      <a:pt x="366" y="1829"/>
                    </a:lnTo>
                    <a:lnTo>
                      <a:pt x="361" y="1903"/>
                    </a:lnTo>
                    <a:lnTo>
                      <a:pt x="327" y="1901"/>
                    </a:lnTo>
                    <a:lnTo>
                      <a:pt x="309" y="1899"/>
                    </a:lnTo>
                    <a:cubicBezTo>
                      <a:pt x="307" y="1899"/>
                      <a:pt x="305" y="1898"/>
                      <a:pt x="303" y="1898"/>
                    </a:cubicBezTo>
                    <a:lnTo>
                      <a:pt x="288" y="1893"/>
                    </a:lnTo>
                    <a:cubicBezTo>
                      <a:pt x="285" y="1892"/>
                      <a:pt x="283" y="1891"/>
                      <a:pt x="280" y="1890"/>
                    </a:cubicBezTo>
                    <a:lnTo>
                      <a:pt x="273" y="1886"/>
                    </a:lnTo>
                    <a:lnTo>
                      <a:pt x="308" y="1821"/>
                    </a:lnTo>
                    <a:close/>
                    <a:moveTo>
                      <a:pt x="393" y="1971"/>
                    </a:moveTo>
                    <a:lnTo>
                      <a:pt x="392" y="1968"/>
                    </a:lnTo>
                    <a:lnTo>
                      <a:pt x="382" y="1956"/>
                    </a:lnTo>
                    <a:lnTo>
                      <a:pt x="389" y="1962"/>
                    </a:lnTo>
                    <a:lnTo>
                      <a:pt x="376" y="1952"/>
                    </a:lnTo>
                    <a:lnTo>
                      <a:pt x="386" y="1958"/>
                    </a:lnTo>
                    <a:lnTo>
                      <a:pt x="373" y="1953"/>
                    </a:lnTo>
                    <a:lnTo>
                      <a:pt x="394" y="1954"/>
                    </a:lnTo>
                    <a:lnTo>
                      <a:pt x="381" y="1957"/>
                    </a:lnTo>
                    <a:lnTo>
                      <a:pt x="394" y="1951"/>
                    </a:lnTo>
                    <a:lnTo>
                      <a:pt x="387" y="1956"/>
                    </a:lnTo>
                    <a:lnTo>
                      <a:pt x="394" y="1949"/>
                    </a:lnTo>
                    <a:lnTo>
                      <a:pt x="388" y="1957"/>
                    </a:lnTo>
                    <a:lnTo>
                      <a:pt x="391" y="1953"/>
                    </a:lnTo>
                    <a:lnTo>
                      <a:pt x="384" y="1964"/>
                    </a:lnTo>
                    <a:lnTo>
                      <a:pt x="381" y="1974"/>
                    </a:lnTo>
                    <a:lnTo>
                      <a:pt x="376" y="1989"/>
                    </a:lnTo>
                    <a:lnTo>
                      <a:pt x="371" y="2008"/>
                    </a:lnTo>
                    <a:lnTo>
                      <a:pt x="367" y="2038"/>
                    </a:lnTo>
                    <a:lnTo>
                      <a:pt x="367" y="2032"/>
                    </a:lnTo>
                    <a:lnTo>
                      <a:pt x="367" y="2064"/>
                    </a:lnTo>
                    <a:lnTo>
                      <a:pt x="370" y="2094"/>
                    </a:lnTo>
                    <a:lnTo>
                      <a:pt x="376" y="2123"/>
                    </a:lnTo>
                    <a:lnTo>
                      <a:pt x="378" y="2132"/>
                    </a:lnTo>
                    <a:lnTo>
                      <a:pt x="305" y="2149"/>
                    </a:lnTo>
                    <a:lnTo>
                      <a:pt x="302" y="2136"/>
                    </a:lnTo>
                    <a:lnTo>
                      <a:pt x="296" y="2100"/>
                    </a:lnTo>
                    <a:lnTo>
                      <a:pt x="293" y="2064"/>
                    </a:lnTo>
                    <a:lnTo>
                      <a:pt x="293" y="2032"/>
                    </a:lnTo>
                    <a:cubicBezTo>
                      <a:pt x="293" y="2030"/>
                      <a:pt x="293" y="2028"/>
                      <a:pt x="293" y="2026"/>
                    </a:cubicBezTo>
                    <a:lnTo>
                      <a:pt x="299" y="1990"/>
                    </a:lnTo>
                    <a:lnTo>
                      <a:pt x="305" y="1966"/>
                    </a:lnTo>
                    <a:lnTo>
                      <a:pt x="312" y="1945"/>
                    </a:lnTo>
                    <a:lnTo>
                      <a:pt x="320" y="1926"/>
                    </a:lnTo>
                    <a:lnTo>
                      <a:pt x="327" y="1915"/>
                    </a:lnTo>
                    <a:cubicBezTo>
                      <a:pt x="328" y="1913"/>
                      <a:pt x="329" y="1912"/>
                      <a:pt x="330" y="1911"/>
                    </a:cubicBezTo>
                    <a:lnTo>
                      <a:pt x="337" y="1903"/>
                    </a:lnTo>
                    <a:cubicBezTo>
                      <a:pt x="339" y="1900"/>
                      <a:pt x="341" y="1898"/>
                      <a:pt x="344" y="1896"/>
                    </a:cubicBezTo>
                    <a:lnTo>
                      <a:pt x="351" y="1891"/>
                    </a:lnTo>
                    <a:cubicBezTo>
                      <a:pt x="355" y="1888"/>
                      <a:pt x="360" y="1886"/>
                      <a:pt x="364" y="1885"/>
                    </a:cubicBezTo>
                    <a:lnTo>
                      <a:pt x="378" y="1882"/>
                    </a:lnTo>
                    <a:cubicBezTo>
                      <a:pt x="385" y="1880"/>
                      <a:pt x="392" y="1881"/>
                      <a:pt x="399" y="1883"/>
                    </a:cubicBezTo>
                    <a:lnTo>
                      <a:pt x="412" y="1888"/>
                    </a:lnTo>
                    <a:cubicBezTo>
                      <a:pt x="416" y="1890"/>
                      <a:pt x="419" y="1892"/>
                      <a:pt x="422" y="1894"/>
                    </a:cubicBezTo>
                    <a:lnTo>
                      <a:pt x="435" y="1905"/>
                    </a:lnTo>
                    <a:cubicBezTo>
                      <a:pt x="438" y="1906"/>
                      <a:pt x="440" y="1909"/>
                      <a:pt x="442" y="1911"/>
                    </a:cubicBezTo>
                    <a:lnTo>
                      <a:pt x="454" y="1928"/>
                    </a:lnTo>
                    <a:lnTo>
                      <a:pt x="456" y="1930"/>
                    </a:lnTo>
                    <a:lnTo>
                      <a:pt x="393" y="1971"/>
                    </a:lnTo>
                    <a:close/>
                    <a:moveTo>
                      <a:pt x="467" y="2217"/>
                    </a:moveTo>
                    <a:lnTo>
                      <a:pt x="541" y="2213"/>
                    </a:lnTo>
                    <a:lnTo>
                      <a:pt x="545" y="2287"/>
                    </a:lnTo>
                    <a:lnTo>
                      <a:pt x="471" y="2291"/>
                    </a:lnTo>
                    <a:lnTo>
                      <a:pt x="467" y="2217"/>
                    </a:lnTo>
                    <a:close/>
                    <a:moveTo>
                      <a:pt x="762" y="2196"/>
                    </a:moveTo>
                    <a:lnTo>
                      <a:pt x="789" y="2194"/>
                    </a:lnTo>
                    <a:lnTo>
                      <a:pt x="820" y="2188"/>
                    </a:lnTo>
                    <a:lnTo>
                      <a:pt x="842" y="2181"/>
                    </a:lnTo>
                    <a:lnTo>
                      <a:pt x="837" y="2183"/>
                    </a:lnTo>
                    <a:lnTo>
                      <a:pt x="860" y="2172"/>
                    </a:lnTo>
                    <a:lnTo>
                      <a:pt x="875" y="2162"/>
                    </a:lnTo>
                    <a:lnTo>
                      <a:pt x="892" y="2150"/>
                    </a:lnTo>
                    <a:lnTo>
                      <a:pt x="912" y="2135"/>
                    </a:lnTo>
                    <a:lnTo>
                      <a:pt x="937" y="2118"/>
                    </a:lnTo>
                    <a:lnTo>
                      <a:pt x="968" y="2099"/>
                    </a:lnTo>
                    <a:lnTo>
                      <a:pt x="1010" y="2082"/>
                    </a:lnTo>
                    <a:lnTo>
                      <a:pt x="1022" y="2078"/>
                    </a:lnTo>
                    <a:lnTo>
                      <a:pt x="1043" y="2149"/>
                    </a:lnTo>
                    <a:lnTo>
                      <a:pt x="1038" y="2150"/>
                    </a:lnTo>
                    <a:lnTo>
                      <a:pt x="1006" y="2164"/>
                    </a:lnTo>
                    <a:lnTo>
                      <a:pt x="979" y="2179"/>
                    </a:lnTo>
                    <a:lnTo>
                      <a:pt x="956" y="2194"/>
                    </a:lnTo>
                    <a:lnTo>
                      <a:pt x="936" y="2209"/>
                    </a:lnTo>
                    <a:lnTo>
                      <a:pt x="915" y="2225"/>
                    </a:lnTo>
                    <a:lnTo>
                      <a:pt x="891" y="2240"/>
                    </a:lnTo>
                    <a:lnTo>
                      <a:pt x="869" y="2250"/>
                    </a:lnTo>
                    <a:cubicBezTo>
                      <a:pt x="867" y="2251"/>
                      <a:pt x="865" y="2252"/>
                      <a:pt x="864" y="2252"/>
                    </a:cubicBezTo>
                    <a:lnTo>
                      <a:pt x="833" y="2261"/>
                    </a:lnTo>
                    <a:lnTo>
                      <a:pt x="797" y="2267"/>
                    </a:lnTo>
                    <a:lnTo>
                      <a:pt x="769" y="2270"/>
                    </a:lnTo>
                    <a:lnTo>
                      <a:pt x="762" y="2196"/>
                    </a:lnTo>
                    <a:close/>
                    <a:moveTo>
                      <a:pt x="1247" y="2036"/>
                    </a:moveTo>
                    <a:lnTo>
                      <a:pt x="1275" y="2033"/>
                    </a:lnTo>
                    <a:lnTo>
                      <a:pt x="1309" y="2029"/>
                    </a:lnTo>
                    <a:lnTo>
                      <a:pt x="1302" y="2030"/>
                    </a:lnTo>
                    <a:lnTo>
                      <a:pt x="1313" y="2027"/>
                    </a:lnTo>
                    <a:lnTo>
                      <a:pt x="1336" y="2097"/>
                    </a:lnTo>
                    <a:lnTo>
                      <a:pt x="1325" y="2101"/>
                    </a:lnTo>
                    <a:cubicBezTo>
                      <a:pt x="1323" y="2102"/>
                      <a:pt x="1320" y="2102"/>
                      <a:pt x="1318" y="2102"/>
                    </a:cubicBezTo>
                    <a:lnTo>
                      <a:pt x="1284" y="2107"/>
                    </a:lnTo>
                    <a:lnTo>
                      <a:pt x="1255" y="2110"/>
                    </a:lnTo>
                    <a:lnTo>
                      <a:pt x="1247" y="2036"/>
                    </a:lnTo>
                    <a:close/>
                    <a:moveTo>
                      <a:pt x="1520" y="2137"/>
                    </a:moveTo>
                    <a:lnTo>
                      <a:pt x="1528" y="2169"/>
                    </a:lnTo>
                    <a:lnTo>
                      <a:pt x="1543" y="2220"/>
                    </a:lnTo>
                    <a:cubicBezTo>
                      <a:pt x="1545" y="2226"/>
                      <a:pt x="1545" y="2232"/>
                      <a:pt x="1544" y="2237"/>
                    </a:cubicBezTo>
                    <a:lnTo>
                      <a:pt x="1531" y="2302"/>
                    </a:lnTo>
                    <a:lnTo>
                      <a:pt x="1516" y="2369"/>
                    </a:lnTo>
                    <a:lnTo>
                      <a:pt x="1511" y="2400"/>
                    </a:lnTo>
                    <a:lnTo>
                      <a:pt x="1508" y="2430"/>
                    </a:lnTo>
                    <a:lnTo>
                      <a:pt x="1508" y="2437"/>
                    </a:lnTo>
                    <a:lnTo>
                      <a:pt x="1434" y="2436"/>
                    </a:lnTo>
                    <a:lnTo>
                      <a:pt x="1434" y="2422"/>
                    </a:lnTo>
                    <a:lnTo>
                      <a:pt x="1438" y="2387"/>
                    </a:lnTo>
                    <a:lnTo>
                      <a:pt x="1444" y="2353"/>
                    </a:lnTo>
                    <a:lnTo>
                      <a:pt x="1458" y="2288"/>
                    </a:lnTo>
                    <a:lnTo>
                      <a:pt x="1471" y="2223"/>
                    </a:lnTo>
                    <a:lnTo>
                      <a:pt x="1472" y="2241"/>
                    </a:lnTo>
                    <a:lnTo>
                      <a:pt x="1456" y="2188"/>
                    </a:lnTo>
                    <a:lnTo>
                      <a:pt x="1448" y="2156"/>
                    </a:lnTo>
                    <a:lnTo>
                      <a:pt x="1520" y="2137"/>
                    </a:lnTo>
                    <a:close/>
                    <a:moveTo>
                      <a:pt x="1558" y="2341"/>
                    </a:moveTo>
                    <a:lnTo>
                      <a:pt x="1581" y="2331"/>
                    </a:lnTo>
                    <a:lnTo>
                      <a:pt x="1631" y="2315"/>
                    </a:lnTo>
                    <a:lnTo>
                      <a:pt x="1653" y="2386"/>
                    </a:lnTo>
                    <a:lnTo>
                      <a:pt x="1610" y="2400"/>
                    </a:lnTo>
                    <a:lnTo>
                      <a:pt x="1586" y="2410"/>
                    </a:lnTo>
                    <a:lnTo>
                      <a:pt x="1558" y="2341"/>
                    </a:lnTo>
                    <a:close/>
                    <a:moveTo>
                      <a:pt x="1853" y="2359"/>
                    </a:moveTo>
                    <a:lnTo>
                      <a:pt x="1871" y="2365"/>
                    </a:lnTo>
                    <a:lnTo>
                      <a:pt x="1893" y="2370"/>
                    </a:lnTo>
                    <a:lnTo>
                      <a:pt x="1919" y="2377"/>
                    </a:lnTo>
                    <a:cubicBezTo>
                      <a:pt x="1921" y="2378"/>
                      <a:pt x="1924" y="2379"/>
                      <a:pt x="1926" y="2380"/>
                    </a:cubicBezTo>
                    <a:lnTo>
                      <a:pt x="1949" y="2391"/>
                    </a:lnTo>
                    <a:lnTo>
                      <a:pt x="1992" y="2420"/>
                    </a:lnTo>
                    <a:lnTo>
                      <a:pt x="2022" y="2443"/>
                    </a:lnTo>
                    <a:lnTo>
                      <a:pt x="2043" y="2461"/>
                    </a:lnTo>
                    <a:lnTo>
                      <a:pt x="2058" y="2476"/>
                    </a:lnTo>
                    <a:lnTo>
                      <a:pt x="2068" y="2489"/>
                    </a:lnTo>
                    <a:cubicBezTo>
                      <a:pt x="2070" y="2492"/>
                      <a:pt x="2072" y="2495"/>
                      <a:pt x="2073" y="2499"/>
                    </a:cubicBezTo>
                    <a:lnTo>
                      <a:pt x="2075" y="2505"/>
                    </a:lnTo>
                    <a:cubicBezTo>
                      <a:pt x="2077" y="2511"/>
                      <a:pt x="2077" y="2519"/>
                      <a:pt x="2076" y="2525"/>
                    </a:cubicBezTo>
                    <a:lnTo>
                      <a:pt x="2075" y="2529"/>
                    </a:lnTo>
                    <a:cubicBezTo>
                      <a:pt x="2072" y="2538"/>
                      <a:pt x="2067" y="2546"/>
                      <a:pt x="2059" y="2551"/>
                    </a:cubicBezTo>
                    <a:lnTo>
                      <a:pt x="2056" y="2553"/>
                    </a:lnTo>
                    <a:cubicBezTo>
                      <a:pt x="2054" y="2555"/>
                      <a:pt x="2052" y="2556"/>
                      <a:pt x="2051" y="2556"/>
                    </a:cubicBezTo>
                    <a:lnTo>
                      <a:pt x="2046" y="2558"/>
                    </a:lnTo>
                    <a:lnTo>
                      <a:pt x="2048" y="2491"/>
                    </a:lnTo>
                    <a:lnTo>
                      <a:pt x="2049" y="2492"/>
                    </a:lnTo>
                    <a:lnTo>
                      <a:pt x="2043" y="2489"/>
                    </a:lnTo>
                    <a:lnTo>
                      <a:pt x="2048" y="2491"/>
                    </a:lnTo>
                    <a:lnTo>
                      <a:pt x="2058" y="2494"/>
                    </a:lnTo>
                    <a:lnTo>
                      <a:pt x="2075" y="2499"/>
                    </a:lnTo>
                    <a:lnTo>
                      <a:pt x="2084" y="2501"/>
                    </a:lnTo>
                    <a:lnTo>
                      <a:pt x="2063" y="2573"/>
                    </a:lnTo>
                    <a:lnTo>
                      <a:pt x="2055" y="2570"/>
                    </a:lnTo>
                    <a:lnTo>
                      <a:pt x="2037" y="2565"/>
                    </a:lnTo>
                    <a:lnTo>
                      <a:pt x="2026" y="2562"/>
                    </a:lnTo>
                    <a:lnTo>
                      <a:pt x="2021" y="2561"/>
                    </a:lnTo>
                    <a:cubicBezTo>
                      <a:pt x="2019" y="2560"/>
                      <a:pt x="2017" y="2559"/>
                      <a:pt x="2015" y="2558"/>
                    </a:cubicBezTo>
                    <a:lnTo>
                      <a:pt x="2014" y="2558"/>
                    </a:lnTo>
                    <a:cubicBezTo>
                      <a:pt x="2001" y="2551"/>
                      <a:pt x="1993" y="2538"/>
                      <a:pt x="1994" y="2524"/>
                    </a:cubicBezTo>
                    <a:cubicBezTo>
                      <a:pt x="1994" y="2509"/>
                      <a:pt x="2003" y="2496"/>
                      <a:pt x="2016" y="2491"/>
                    </a:cubicBezTo>
                    <a:lnTo>
                      <a:pt x="2020" y="2489"/>
                    </a:lnTo>
                    <a:lnTo>
                      <a:pt x="2015" y="2492"/>
                    </a:lnTo>
                    <a:lnTo>
                      <a:pt x="2018" y="2490"/>
                    </a:lnTo>
                    <a:lnTo>
                      <a:pt x="2002" y="2511"/>
                    </a:lnTo>
                    <a:lnTo>
                      <a:pt x="2003" y="2507"/>
                    </a:lnTo>
                    <a:lnTo>
                      <a:pt x="2004" y="2528"/>
                    </a:lnTo>
                    <a:lnTo>
                      <a:pt x="2002" y="2522"/>
                    </a:lnTo>
                    <a:lnTo>
                      <a:pt x="2007" y="2532"/>
                    </a:lnTo>
                    <a:lnTo>
                      <a:pt x="2004" y="2527"/>
                    </a:lnTo>
                    <a:lnTo>
                      <a:pt x="1995" y="2517"/>
                    </a:lnTo>
                    <a:lnTo>
                      <a:pt x="1977" y="2502"/>
                    </a:lnTo>
                    <a:lnTo>
                      <a:pt x="1950" y="2482"/>
                    </a:lnTo>
                    <a:lnTo>
                      <a:pt x="1916" y="2458"/>
                    </a:lnTo>
                    <a:lnTo>
                      <a:pt x="1893" y="2446"/>
                    </a:lnTo>
                    <a:lnTo>
                      <a:pt x="1900" y="2449"/>
                    </a:lnTo>
                    <a:lnTo>
                      <a:pt x="1876" y="2443"/>
                    </a:lnTo>
                    <a:lnTo>
                      <a:pt x="1847" y="2436"/>
                    </a:lnTo>
                    <a:lnTo>
                      <a:pt x="1828" y="2429"/>
                    </a:lnTo>
                    <a:lnTo>
                      <a:pt x="1853" y="2359"/>
                    </a:lnTo>
                    <a:close/>
                    <a:moveTo>
                      <a:pt x="2280" y="2480"/>
                    </a:moveTo>
                    <a:lnTo>
                      <a:pt x="2304" y="2474"/>
                    </a:lnTo>
                    <a:lnTo>
                      <a:pt x="2318" y="2469"/>
                    </a:lnTo>
                    <a:lnTo>
                      <a:pt x="2328" y="2465"/>
                    </a:lnTo>
                    <a:lnTo>
                      <a:pt x="2336" y="2461"/>
                    </a:lnTo>
                    <a:lnTo>
                      <a:pt x="2331" y="2464"/>
                    </a:lnTo>
                    <a:lnTo>
                      <a:pt x="2337" y="2460"/>
                    </a:lnTo>
                    <a:lnTo>
                      <a:pt x="2329" y="2467"/>
                    </a:lnTo>
                    <a:lnTo>
                      <a:pt x="2330" y="2466"/>
                    </a:lnTo>
                    <a:lnTo>
                      <a:pt x="2387" y="2513"/>
                    </a:lnTo>
                    <a:lnTo>
                      <a:pt x="2386" y="2515"/>
                    </a:lnTo>
                    <a:cubicBezTo>
                      <a:pt x="2384" y="2518"/>
                      <a:pt x="2381" y="2520"/>
                      <a:pt x="2378" y="2522"/>
                    </a:cubicBezTo>
                    <a:lnTo>
                      <a:pt x="2372" y="2526"/>
                    </a:lnTo>
                    <a:cubicBezTo>
                      <a:pt x="2371" y="2527"/>
                      <a:pt x="2369" y="2528"/>
                      <a:pt x="2367" y="2529"/>
                    </a:cubicBezTo>
                    <a:lnTo>
                      <a:pt x="2356" y="2534"/>
                    </a:lnTo>
                    <a:lnTo>
                      <a:pt x="2341" y="2540"/>
                    </a:lnTo>
                    <a:lnTo>
                      <a:pt x="2324" y="2545"/>
                    </a:lnTo>
                    <a:lnTo>
                      <a:pt x="2300" y="2552"/>
                    </a:lnTo>
                    <a:lnTo>
                      <a:pt x="2280" y="2480"/>
                    </a:lnTo>
                    <a:close/>
                    <a:moveTo>
                      <a:pt x="2447" y="2285"/>
                    </a:moveTo>
                    <a:lnTo>
                      <a:pt x="2449" y="2281"/>
                    </a:lnTo>
                    <a:lnTo>
                      <a:pt x="2452" y="2276"/>
                    </a:lnTo>
                    <a:lnTo>
                      <a:pt x="2455" y="2272"/>
                    </a:lnTo>
                    <a:lnTo>
                      <a:pt x="2451" y="2279"/>
                    </a:lnTo>
                    <a:lnTo>
                      <a:pt x="2463" y="2248"/>
                    </a:lnTo>
                    <a:lnTo>
                      <a:pt x="2477" y="2214"/>
                    </a:lnTo>
                    <a:lnTo>
                      <a:pt x="2485" y="2186"/>
                    </a:lnTo>
                    <a:lnTo>
                      <a:pt x="2483" y="2195"/>
                    </a:lnTo>
                    <a:lnTo>
                      <a:pt x="2484" y="2179"/>
                    </a:lnTo>
                    <a:lnTo>
                      <a:pt x="2484" y="2186"/>
                    </a:lnTo>
                    <a:lnTo>
                      <a:pt x="2482" y="2170"/>
                    </a:lnTo>
                    <a:lnTo>
                      <a:pt x="2486" y="2182"/>
                    </a:lnTo>
                    <a:lnTo>
                      <a:pt x="2479" y="2169"/>
                    </a:lnTo>
                    <a:lnTo>
                      <a:pt x="2486" y="2179"/>
                    </a:lnTo>
                    <a:lnTo>
                      <a:pt x="2476" y="2169"/>
                    </a:lnTo>
                    <a:lnTo>
                      <a:pt x="2485" y="2175"/>
                    </a:lnTo>
                    <a:lnTo>
                      <a:pt x="2458" y="2161"/>
                    </a:lnTo>
                    <a:lnTo>
                      <a:pt x="2431" y="2150"/>
                    </a:lnTo>
                    <a:cubicBezTo>
                      <a:pt x="2429" y="2149"/>
                      <a:pt x="2427" y="2148"/>
                      <a:pt x="2425" y="2147"/>
                    </a:cubicBezTo>
                    <a:lnTo>
                      <a:pt x="2399" y="2129"/>
                    </a:lnTo>
                    <a:cubicBezTo>
                      <a:pt x="2397" y="2128"/>
                      <a:pt x="2394" y="2126"/>
                      <a:pt x="2393" y="2124"/>
                    </a:cubicBezTo>
                    <a:lnTo>
                      <a:pt x="2372" y="2103"/>
                    </a:lnTo>
                    <a:lnTo>
                      <a:pt x="2426" y="2052"/>
                    </a:lnTo>
                    <a:lnTo>
                      <a:pt x="2446" y="2073"/>
                    </a:lnTo>
                    <a:lnTo>
                      <a:pt x="2440" y="2068"/>
                    </a:lnTo>
                    <a:lnTo>
                      <a:pt x="2466" y="2085"/>
                    </a:lnTo>
                    <a:lnTo>
                      <a:pt x="2460" y="2082"/>
                    </a:lnTo>
                    <a:lnTo>
                      <a:pt x="2492" y="2095"/>
                    </a:lnTo>
                    <a:lnTo>
                      <a:pt x="2519" y="2109"/>
                    </a:lnTo>
                    <a:cubicBezTo>
                      <a:pt x="2522" y="2111"/>
                      <a:pt x="2525" y="2113"/>
                      <a:pt x="2528" y="2116"/>
                    </a:cubicBezTo>
                    <a:lnTo>
                      <a:pt x="2538" y="2125"/>
                    </a:lnTo>
                    <a:cubicBezTo>
                      <a:pt x="2541" y="2128"/>
                      <a:pt x="2543" y="2131"/>
                      <a:pt x="2545" y="2135"/>
                    </a:cubicBezTo>
                    <a:lnTo>
                      <a:pt x="2551" y="2147"/>
                    </a:lnTo>
                    <a:cubicBezTo>
                      <a:pt x="2553" y="2151"/>
                      <a:pt x="2555" y="2155"/>
                      <a:pt x="2555" y="2159"/>
                    </a:cubicBezTo>
                    <a:lnTo>
                      <a:pt x="2558" y="2174"/>
                    </a:lnTo>
                    <a:cubicBezTo>
                      <a:pt x="2558" y="2176"/>
                      <a:pt x="2558" y="2179"/>
                      <a:pt x="2558" y="2181"/>
                    </a:cubicBezTo>
                    <a:lnTo>
                      <a:pt x="2558" y="2197"/>
                    </a:lnTo>
                    <a:cubicBezTo>
                      <a:pt x="2558" y="2200"/>
                      <a:pt x="2557" y="2203"/>
                      <a:pt x="2556" y="2206"/>
                    </a:cubicBezTo>
                    <a:lnTo>
                      <a:pt x="2546" y="2243"/>
                    </a:lnTo>
                    <a:lnTo>
                      <a:pt x="2532" y="2274"/>
                    </a:lnTo>
                    <a:lnTo>
                      <a:pt x="2520" y="2306"/>
                    </a:lnTo>
                    <a:cubicBezTo>
                      <a:pt x="2519" y="2308"/>
                      <a:pt x="2518" y="2311"/>
                      <a:pt x="2516" y="2313"/>
                    </a:cubicBezTo>
                    <a:lnTo>
                      <a:pt x="2517" y="2312"/>
                    </a:lnTo>
                    <a:lnTo>
                      <a:pt x="2515" y="2316"/>
                    </a:lnTo>
                    <a:lnTo>
                      <a:pt x="2513" y="2320"/>
                    </a:lnTo>
                    <a:lnTo>
                      <a:pt x="2447" y="2285"/>
                    </a:lnTo>
                    <a:close/>
                    <a:moveTo>
                      <a:pt x="2261" y="1983"/>
                    </a:moveTo>
                    <a:lnTo>
                      <a:pt x="2239" y="1969"/>
                    </a:lnTo>
                    <a:cubicBezTo>
                      <a:pt x="2224" y="1960"/>
                      <a:pt x="2218" y="1942"/>
                      <a:pt x="2223" y="1926"/>
                    </a:cubicBezTo>
                    <a:lnTo>
                      <a:pt x="2235" y="1890"/>
                    </a:lnTo>
                    <a:lnTo>
                      <a:pt x="2238" y="1880"/>
                    </a:lnTo>
                    <a:lnTo>
                      <a:pt x="2309" y="1902"/>
                    </a:lnTo>
                    <a:lnTo>
                      <a:pt x="2306" y="1913"/>
                    </a:lnTo>
                    <a:lnTo>
                      <a:pt x="2294" y="1949"/>
                    </a:lnTo>
                    <a:lnTo>
                      <a:pt x="2278" y="1906"/>
                    </a:lnTo>
                    <a:lnTo>
                      <a:pt x="2300" y="1919"/>
                    </a:lnTo>
                    <a:lnTo>
                      <a:pt x="2261" y="1983"/>
                    </a:lnTo>
                    <a:close/>
                    <a:moveTo>
                      <a:pt x="2379" y="1752"/>
                    </a:moveTo>
                    <a:lnTo>
                      <a:pt x="2385" y="1739"/>
                    </a:lnTo>
                    <a:lnTo>
                      <a:pt x="2400" y="1711"/>
                    </a:lnTo>
                    <a:cubicBezTo>
                      <a:pt x="2401" y="1709"/>
                      <a:pt x="2403" y="1706"/>
                      <a:pt x="2405" y="1704"/>
                    </a:cubicBezTo>
                    <a:lnTo>
                      <a:pt x="2425" y="1682"/>
                    </a:lnTo>
                    <a:cubicBezTo>
                      <a:pt x="2428" y="1678"/>
                      <a:pt x="2432" y="1675"/>
                      <a:pt x="2436" y="1673"/>
                    </a:cubicBezTo>
                    <a:lnTo>
                      <a:pt x="2459" y="1662"/>
                    </a:lnTo>
                    <a:cubicBezTo>
                      <a:pt x="2461" y="1661"/>
                      <a:pt x="2464" y="1660"/>
                      <a:pt x="2466" y="1659"/>
                    </a:cubicBezTo>
                    <a:lnTo>
                      <a:pt x="2491" y="1653"/>
                    </a:lnTo>
                    <a:lnTo>
                      <a:pt x="2517" y="1646"/>
                    </a:lnTo>
                    <a:lnTo>
                      <a:pt x="2539" y="1638"/>
                    </a:lnTo>
                    <a:lnTo>
                      <a:pt x="2573" y="1621"/>
                    </a:lnTo>
                    <a:lnTo>
                      <a:pt x="2608" y="1600"/>
                    </a:lnTo>
                    <a:lnTo>
                      <a:pt x="2634" y="1584"/>
                    </a:lnTo>
                    <a:lnTo>
                      <a:pt x="2674" y="1646"/>
                    </a:lnTo>
                    <a:lnTo>
                      <a:pt x="2645" y="1664"/>
                    </a:lnTo>
                    <a:lnTo>
                      <a:pt x="2607" y="1687"/>
                    </a:lnTo>
                    <a:lnTo>
                      <a:pt x="2564" y="1709"/>
                    </a:lnTo>
                    <a:lnTo>
                      <a:pt x="2534" y="1719"/>
                    </a:lnTo>
                    <a:lnTo>
                      <a:pt x="2510" y="1724"/>
                    </a:lnTo>
                    <a:lnTo>
                      <a:pt x="2485" y="1731"/>
                    </a:lnTo>
                    <a:lnTo>
                      <a:pt x="2492" y="1728"/>
                    </a:lnTo>
                    <a:lnTo>
                      <a:pt x="2469" y="1740"/>
                    </a:lnTo>
                    <a:lnTo>
                      <a:pt x="2480" y="1731"/>
                    </a:lnTo>
                    <a:lnTo>
                      <a:pt x="2460" y="1754"/>
                    </a:lnTo>
                    <a:lnTo>
                      <a:pt x="2465" y="1747"/>
                    </a:lnTo>
                    <a:lnTo>
                      <a:pt x="2451" y="1773"/>
                    </a:lnTo>
                    <a:lnTo>
                      <a:pt x="2445" y="1785"/>
                    </a:lnTo>
                    <a:lnTo>
                      <a:pt x="2379" y="1752"/>
                    </a:lnTo>
                    <a:close/>
                    <a:moveTo>
                      <a:pt x="2822" y="1482"/>
                    </a:moveTo>
                    <a:lnTo>
                      <a:pt x="2848" y="1457"/>
                    </a:lnTo>
                    <a:lnTo>
                      <a:pt x="2875" y="1431"/>
                    </a:lnTo>
                    <a:lnTo>
                      <a:pt x="2877" y="1429"/>
                    </a:lnTo>
                    <a:lnTo>
                      <a:pt x="2926" y="1485"/>
                    </a:lnTo>
                    <a:lnTo>
                      <a:pt x="2900" y="1510"/>
                    </a:lnTo>
                    <a:lnTo>
                      <a:pt x="2875" y="1535"/>
                    </a:lnTo>
                    <a:lnTo>
                      <a:pt x="2822" y="1482"/>
                    </a:lnTo>
                    <a:close/>
                    <a:moveTo>
                      <a:pt x="3085" y="1313"/>
                    </a:moveTo>
                    <a:lnTo>
                      <a:pt x="3103" y="1309"/>
                    </a:lnTo>
                    <a:lnTo>
                      <a:pt x="3134" y="1303"/>
                    </a:lnTo>
                    <a:lnTo>
                      <a:pt x="3168" y="1298"/>
                    </a:lnTo>
                    <a:lnTo>
                      <a:pt x="3206" y="1293"/>
                    </a:lnTo>
                    <a:lnTo>
                      <a:pt x="3248" y="1288"/>
                    </a:lnTo>
                    <a:lnTo>
                      <a:pt x="3294" y="1282"/>
                    </a:lnTo>
                    <a:lnTo>
                      <a:pt x="3267" y="1339"/>
                    </a:lnTo>
                    <a:lnTo>
                      <a:pt x="3250" y="1312"/>
                    </a:lnTo>
                    <a:lnTo>
                      <a:pt x="3234" y="1291"/>
                    </a:lnTo>
                    <a:lnTo>
                      <a:pt x="3218" y="1274"/>
                    </a:lnTo>
                    <a:lnTo>
                      <a:pt x="3269" y="1220"/>
                    </a:lnTo>
                    <a:lnTo>
                      <a:pt x="3274" y="1225"/>
                    </a:lnTo>
                    <a:lnTo>
                      <a:pt x="3293" y="1246"/>
                    </a:lnTo>
                    <a:lnTo>
                      <a:pt x="3312" y="1271"/>
                    </a:lnTo>
                    <a:lnTo>
                      <a:pt x="3329" y="1298"/>
                    </a:lnTo>
                    <a:cubicBezTo>
                      <a:pt x="3337" y="1309"/>
                      <a:pt x="3338" y="1322"/>
                      <a:pt x="3332" y="1334"/>
                    </a:cubicBezTo>
                    <a:cubicBezTo>
                      <a:pt x="3327" y="1346"/>
                      <a:pt x="3316" y="1354"/>
                      <a:pt x="3303" y="1355"/>
                    </a:cubicBezTo>
                    <a:lnTo>
                      <a:pt x="3257" y="1361"/>
                    </a:lnTo>
                    <a:lnTo>
                      <a:pt x="3216" y="1366"/>
                    </a:lnTo>
                    <a:lnTo>
                      <a:pt x="3180" y="1371"/>
                    </a:lnTo>
                    <a:lnTo>
                      <a:pt x="3148" y="1376"/>
                    </a:lnTo>
                    <a:lnTo>
                      <a:pt x="3119" y="1381"/>
                    </a:lnTo>
                    <a:lnTo>
                      <a:pt x="3102" y="1385"/>
                    </a:lnTo>
                    <a:lnTo>
                      <a:pt x="3085" y="1313"/>
                    </a:lnTo>
                    <a:close/>
                    <a:moveTo>
                      <a:pt x="3035" y="1205"/>
                    </a:moveTo>
                    <a:lnTo>
                      <a:pt x="3002" y="1201"/>
                    </a:lnTo>
                    <a:lnTo>
                      <a:pt x="2961" y="1194"/>
                    </a:lnTo>
                    <a:lnTo>
                      <a:pt x="2973" y="1121"/>
                    </a:lnTo>
                    <a:lnTo>
                      <a:pt x="3012" y="1127"/>
                    </a:lnTo>
                    <a:lnTo>
                      <a:pt x="3045" y="1132"/>
                    </a:lnTo>
                    <a:lnTo>
                      <a:pt x="3035" y="1205"/>
                    </a:lnTo>
                    <a:close/>
                    <a:moveTo>
                      <a:pt x="3103" y="1038"/>
                    </a:moveTo>
                    <a:lnTo>
                      <a:pt x="3112" y="1034"/>
                    </a:lnTo>
                    <a:lnTo>
                      <a:pt x="3103" y="1040"/>
                    </a:lnTo>
                    <a:lnTo>
                      <a:pt x="3112" y="1031"/>
                    </a:lnTo>
                    <a:lnTo>
                      <a:pt x="3106" y="1039"/>
                    </a:lnTo>
                    <a:lnTo>
                      <a:pt x="3120" y="1016"/>
                    </a:lnTo>
                    <a:lnTo>
                      <a:pt x="3129" y="997"/>
                    </a:lnTo>
                    <a:lnTo>
                      <a:pt x="3143" y="951"/>
                    </a:lnTo>
                    <a:lnTo>
                      <a:pt x="3154" y="902"/>
                    </a:lnTo>
                    <a:lnTo>
                      <a:pt x="3167" y="851"/>
                    </a:lnTo>
                    <a:cubicBezTo>
                      <a:pt x="3168" y="849"/>
                      <a:pt x="3169" y="847"/>
                      <a:pt x="3170" y="845"/>
                    </a:cubicBezTo>
                    <a:lnTo>
                      <a:pt x="3176" y="830"/>
                    </a:lnTo>
                    <a:cubicBezTo>
                      <a:pt x="3177" y="828"/>
                      <a:pt x="3178" y="826"/>
                      <a:pt x="3179" y="824"/>
                    </a:cubicBezTo>
                    <a:lnTo>
                      <a:pt x="3188" y="811"/>
                    </a:lnTo>
                    <a:cubicBezTo>
                      <a:pt x="3190" y="809"/>
                      <a:pt x="3192" y="807"/>
                      <a:pt x="3194" y="805"/>
                    </a:cubicBezTo>
                    <a:lnTo>
                      <a:pt x="3217" y="783"/>
                    </a:lnTo>
                    <a:lnTo>
                      <a:pt x="3268" y="837"/>
                    </a:lnTo>
                    <a:lnTo>
                      <a:pt x="3244" y="860"/>
                    </a:lnTo>
                    <a:lnTo>
                      <a:pt x="3250" y="854"/>
                    </a:lnTo>
                    <a:lnTo>
                      <a:pt x="3241" y="867"/>
                    </a:lnTo>
                    <a:lnTo>
                      <a:pt x="3244" y="861"/>
                    </a:lnTo>
                    <a:lnTo>
                      <a:pt x="3237" y="875"/>
                    </a:lnTo>
                    <a:lnTo>
                      <a:pt x="3239" y="869"/>
                    </a:lnTo>
                    <a:lnTo>
                      <a:pt x="3227" y="919"/>
                    </a:lnTo>
                    <a:lnTo>
                      <a:pt x="3214" y="974"/>
                    </a:lnTo>
                    <a:lnTo>
                      <a:pt x="3196" y="1028"/>
                    </a:lnTo>
                    <a:lnTo>
                      <a:pt x="3183" y="1056"/>
                    </a:lnTo>
                    <a:lnTo>
                      <a:pt x="3169" y="1078"/>
                    </a:lnTo>
                    <a:cubicBezTo>
                      <a:pt x="3167" y="1081"/>
                      <a:pt x="3165" y="1083"/>
                      <a:pt x="3163" y="1085"/>
                    </a:cubicBezTo>
                    <a:lnTo>
                      <a:pt x="3154" y="1094"/>
                    </a:lnTo>
                    <a:cubicBezTo>
                      <a:pt x="3151" y="1096"/>
                      <a:pt x="3148" y="1099"/>
                      <a:pt x="3145" y="1100"/>
                    </a:cubicBezTo>
                    <a:lnTo>
                      <a:pt x="3136" y="1105"/>
                    </a:lnTo>
                    <a:lnTo>
                      <a:pt x="3103" y="1038"/>
                    </a:lnTo>
                    <a:close/>
                    <a:moveTo>
                      <a:pt x="3255" y="615"/>
                    </a:moveTo>
                    <a:lnTo>
                      <a:pt x="3254" y="585"/>
                    </a:lnTo>
                    <a:lnTo>
                      <a:pt x="3252" y="541"/>
                    </a:lnTo>
                    <a:lnTo>
                      <a:pt x="3327" y="538"/>
                    </a:lnTo>
                    <a:lnTo>
                      <a:pt x="3329" y="583"/>
                    </a:lnTo>
                    <a:lnTo>
                      <a:pt x="3329" y="613"/>
                    </a:lnTo>
                    <a:lnTo>
                      <a:pt x="3255" y="615"/>
                    </a:lnTo>
                    <a:close/>
                    <a:moveTo>
                      <a:pt x="3179" y="397"/>
                    </a:moveTo>
                    <a:lnTo>
                      <a:pt x="3150" y="386"/>
                    </a:lnTo>
                    <a:lnTo>
                      <a:pt x="3116" y="376"/>
                    </a:lnTo>
                    <a:lnTo>
                      <a:pt x="3042" y="356"/>
                    </a:lnTo>
                    <a:lnTo>
                      <a:pt x="2968" y="338"/>
                    </a:lnTo>
                    <a:lnTo>
                      <a:pt x="2935" y="330"/>
                    </a:lnTo>
                    <a:lnTo>
                      <a:pt x="2903" y="323"/>
                    </a:lnTo>
                    <a:lnTo>
                      <a:pt x="2898" y="322"/>
                    </a:lnTo>
                    <a:lnTo>
                      <a:pt x="2913" y="249"/>
                    </a:lnTo>
                    <a:lnTo>
                      <a:pt x="2920" y="251"/>
                    </a:lnTo>
                    <a:lnTo>
                      <a:pt x="2950" y="258"/>
                    </a:lnTo>
                    <a:lnTo>
                      <a:pt x="2986" y="265"/>
                    </a:lnTo>
                    <a:lnTo>
                      <a:pt x="3062" y="284"/>
                    </a:lnTo>
                    <a:lnTo>
                      <a:pt x="3139" y="305"/>
                    </a:lnTo>
                    <a:lnTo>
                      <a:pt x="3175" y="317"/>
                    </a:lnTo>
                    <a:lnTo>
                      <a:pt x="3205" y="327"/>
                    </a:lnTo>
                    <a:lnTo>
                      <a:pt x="3179" y="397"/>
                    </a:lnTo>
                    <a:close/>
                    <a:moveTo>
                      <a:pt x="2690" y="224"/>
                    </a:moveTo>
                    <a:lnTo>
                      <a:pt x="2649" y="203"/>
                    </a:lnTo>
                    <a:lnTo>
                      <a:pt x="2625" y="194"/>
                    </a:lnTo>
                    <a:lnTo>
                      <a:pt x="2654" y="125"/>
                    </a:lnTo>
                    <a:lnTo>
                      <a:pt x="2682" y="137"/>
                    </a:lnTo>
                    <a:lnTo>
                      <a:pt x="2723" y="157"/>
                    </a:lnTo>
                    <a:lnTo>
                      <a:pt x="2690" y="224"/>
                    </a:lnTo>
                    <a:close/>
                    <a:moveTo>
                      <a:pt x="2415" y="128"/>
                    </a:moveTo>
                    <a:lnTo>
                      <a:pt x="2375" y="115"/>
                    </a:lnTo>
                    <a:lnTo>
                      <a:pt x="2399" y="115"/>
                    </a:lnTo>
                    <a:lnTo>
                      <a:pt x="2348" y="133"/>
                    </a:lnTo>
                    <a:lnTo>
                      <a:pt x="2308" y="147"/>
                    </a:lnTo>
                    <a:lnTo>
                      <a:pt x="2274" y="159"/>
                    </a:lnTo>
                    <a:lnTo>
                      <a:pt x="2247" y="169"/>
                    </a:lnTo>
                    <a:lnTo>
                      <a:pt x="2225" y="176"/>
                    </a:lnTo>
                    <a:lnTo>
                      <a:pt x="2206" y="182"/>
                    </a:lnTo>
                    <a:lnTo>
                      <a:pt x="2170" y="190"/>
                    </a:lnTo>
                    <a:lnTo>
                      <a:pt x="2149" y="193"/>
                    </a:lnTo>
                    <a:lnTo>
                      <a:pt x="2147" y="193"/>
                    </a:lnTo>
                    <a:lnTo>
                      <a:pt x="2141" y="119"/>
                    </a:lnTo>
                    <a:lnTo>
                      <a:pt x="2154" y="118"/>
                    </a:lnTo>
                    <a:lnTo>
                      <a:pt x="2184" y="111"/>
                    </a:lnTo>
                    <a:lnTo>
                      <a:pt x="2201" y="106"/>
                    </a:lnTo>
                    <a:lnTo>
                      <a:pt x="2223" y="98"/>
                    </a:lnTo>
                    <a:lnTo>
                      <a:pt x="2250" y="89"/>
                    </a:lnTo>
                    <a:lnTo>
                      <a:pt x="2282" y="78"/>
                    </a:lnTo>
                    <a:lnTo>
                      <a:pt x="2324" y="62"/>
                    </a:lnTo>
                    <a:lnTo>
                      <a:pt x="2374" y="45"/>
                    </a:lnTo>
                    <a:cubicBezTo>
                      <a:pt x="2382" y="42"/>
                      <a:pt x="2390" y="42"/>
                      <a:pt x="2398" y="45"/>
                    </a:cubicBezTo>
                    <a:lnTo>
                      <a:pt x="2438" y="58"/>
                    </a:lnTo>
                    <a:lnTo>
                      <a:pt x="2415" y="128"/>
                    </a:lnTo>
                    <a:close/>
                    <a:moveTo>
                      <a:pt x="1924" y="207"/>
                    </a:moveTo>
                    <a:lnTo>
                      <a:pt x="1904" y="209"/>
                    </a:lnTo>
                    <a:lnTo>
                      <a:pt x="1870" y="212"/>
                    </a:lnTo>
                    <a:lnTo>
                      <a:pt x="1878" y="210"/>
                    </a:lnTo>
                    <a:lnTo>
                      <a:pt x="1860" y="216"/>
                    </a:lnTo>
                    <a:lnTo>
                      <a:pt x="1837" y="146"/>
                    </a:lnTo>
                    <a:lnTo>
                      <a:pt x="1855" y="140"/>
                    </a:lnTo>
                    <a:cubicBezTo>
                      <a:pt x="1858" y="139"/>
                      <a:pt x="1860" y="138"/>
                      <a:pt x="1863" y="138"/>
                    </a:cubicBezTo>
                    <a:lnTo>
                      <a:pt x="1899" y="135"/>
                    </a:lnTo>
                    <a:lnTo>
                      <a:pt x="1919" y="133"/>
                    </a:lnTo>
                    <a:lnTo>
                      <a:pt x="1924" y="207"/>
                    </a:lnTo>
                    <a:close/>
                    <a:moveTo>
                      <a:pt x="1646" y="284"/>
                    </a:moveTo>
                    <a:lnTo>
                      <a:pt x="1551" y="310"/>
                    </a:lnTo>
                    <a:lnTo>
                      <a:pt x="1443" y="337"/>
                    </a:lnTo>
                    <a:lnTo>
                      <a:pt x="1355" y="355"/>
                    </a:lnTo>
                    <a:lnTo>
                      <a:pt x="1340" y="282"/>
                    </a:lnTo>
                    <a:lnTo>
                      <a:pt x="1426" y="264"/>
                    </a:lnTo>
                    <a:lnTo>
                      <a:pt x="1532" y="238"/>
                    </a:lnTo>
                    <a:lnTo>
                      <a:pt x="1626" y="213"/>
                    </a:lnTo>
                    <a:lnTo>
                      <a:pt x="1646" y="284"/>
                    </a:lnTo>
                    <a:close/>
                    <a:moveTo>
                      <a:pt x="1133" y="392"/>
                    </a:moveTo>
                    <a:lnTo>
                      <a:pt x="1109" y="396"/>
                    </a:lnTo>
                    <a:lnTo>
                      <a:pt x="1058" y="402"/>
                    </a:lnTo>
                    <a:lnTo>
                      <a:pt x="1049" y="328"/>
                    </a:lnTo>
                    <a:lnTo>
                      <a:pt x="1099" y="322"/>
                    </a:lnTo>
                    <a:lnTo>
                      <a:pt x="1122" y="319"/>
                    </a:lnTo>
                    <a:lnTo>
                      <a:pt x="1133" y="392"/>
                    </a:lnTo>
                    <a:close/>
                    <a:moveTo>
                      <a:pt x="830" y="402"/>
                    </a:moveTo>
                    <a:lnTo>
                      <a:pt x="810" y="401"/>
                    </a:lnTo>
                    <a:lnTo>
                      <a:pt x="762" y="400"/>
                    </a:lnTo>
                    <a:lnTo>
                      <a:pt x="717" y="398"/>
                    </a:lnTo>
                    <a:lnTo>
                      <a:pt x="678" y="398"/>
                    </a:lnTo>
                    <a:lnTo>
                      <a:pt x="642" y="397"/>
                    </a:lnTo>
                    <a:lnTo>
                      <a:pt x="610" y="396"/>
                    </a:lnTo>
                    <a:lnTo>
                      <a:pt x="582" y="396"/>
                    </a:lnTo>
                    <a:lnTo>
                      <a:pt x="556" y="395"/>
                    </a:lnTo>
                    <a:lnTo>
                      <a:pt x="532" y="394"/>
                    </a:lnTo>
                    <a:lnTo>
                      <a:pt x="537" y="320"/>
                    </a:lnTo>
                    <a:lnTo>
                      <a:pt x="558" y="321"/>
                    </a:lnTo>
                    <a:lnTo>
                      <a:pt x="583" y="321"/>
                    </a:lnTo>
                    <a:lnTo>
                      <a:pt x="612" y="322"/>
                    </a:lnTo>
                    <a:lnTo>
                      <a:pt x="644" y="322"/>
                    </a:lnTo>
                    <a:lnTo>
                      <a:pt x="679" y="323"/>
                    </a:lnTo>
                    <a:lnTo>
                      <a:pt x="720" y="324"/>
                    </a:lnTo>
                    <a:lnTo>
                      <a:pt x="764" y="325"/>
                    </a:lnTo>
                    <a:lnTo>
                      <a:pt x="813" y="327"/>
                    </a:lnTo>
                    <a:lnTo>
                      <a:pt x="833" y="328"/>
                    </a:lnTo>
                    <a:lnTo>
                      <a:pt x="830" y="402"/>
                    </a:lnTo>
                    <a:close/>
                    <a:moveTo>
                      <a:pt x="341" y="246"/>
                    </a:moveTo>
                    <a:lnTo>
                      <a:pt x="337" y="239"/>
                    </a:lnTo>
                    <a:lnTo>
                      <a:pt x="312" y="191"/>
                    </a:lnTo>
                    <a:lnTo>
                      <a:pt x="307" y="181"/>
                    </a:lnTo>
                    <a:lnTo>
                      <a:pt x="372" y="145"/>
                    </a:lnTo>
                    <a:lnTo>
                      <a:pt x="379" y="157"/>
                    </a:lnTo>
                    <a:lnTo>
                      <a:pt x="403" y="205"/>
                    </a:lnTo>
                    <a:lnTo>
                      <a:pt x="407" y="212"/>
                    </a:lnTo>
                    <a:lnTo>
                      <a:pt x="341" y="246"/>
                    </a:lnTo>
                    <a:close/>
                    <a:moveTo>
                      <a:pt x="193" y="98"/>
                    </a:moveTo>
                    <a:lnTo>
                      <a:pt x="179" y="101"/>
                    </a:lnTo>
                    <a:lnTo>
                      <a:pt x="185" y="99"/>
                    </a:lnTo>
                    <a:lnTo>
                      <a:pt x="170" y="105"/>
                    </a:lnTo>
                    <a:lnTo>
                      <a:pt x="175" y="103"/>
                    </a:lnTo>
                    <a:lnTo>
                      <a:pt x="161" y="112"/>
                    </a:lnTo>
                    <a:lnTo>
                      <a:pt x="165" y="108"/>
                    </a:lnTo>
                    <a:lnTo>
                      <a:pt x="143" y="127"/>
                    </a:lnTo>
                    <a:lnTo>
                      <a:pt x="129" y="141"/>
                    </a:lnTo>
                    <a:lnTo>
                      <a:pt x="133" y="137"/>
                    </a:lnTo>
                    <a:lnTo>
                      <a:pt x="123" y="151"/>
                    </a:lnTo>
                    <a:lnTo>
                      <a:pt x="126" y="146"/>
                    </a:lnTo>
                    <a:lnTo>
                      <a:pt x="120" y="157"/>
                    </a:lnTo>
                    <a:lnTo>
                      <a:pt x="124" y="146"/>
                    </a:lnTo>
                    <a:lnTo>
                      <a:pt x="122" y="155"/>
                    </a:lnTo>
                    <a:lnTo>
                      <a:pt x="122" y="145"/>
                    </a:lnTo>
                    <a:lnTo>
                      <a:pt x="123" y="153"/>
                    </a:lnTo>
                    <a:lnTo>
                      <a:pt x="117" y="136"/>
                    </a:lnTo>
                    <a:lnTo>
                      <a:pt x="124" y="146"/>
                    </a:lnTo>
                    <a:lnTo>
                      <a:pt x="113" y="136"/>
                    </a:lnTo>
                    <a:lnTo>
                      <a:pt x="122" y="141"/>
                    </a:lnTo>
                    <a:lnTo>
                      <a:pt x="123" y="142"/>
                    </a:lnTo>
                    <a:cubicBezTo>
                      <a:pt x="139" y="149"/>
                      <a:pt x="148" y="166"/>
                      <a:pt x="144" y="183"/>
                    </a:cubicBezTo>
                    <a:cubicBezTo>
                      <a:pt x="141" y="200"/>
                      <a:pt x="126" y="213"/>
                      <a:pt x="108" y="213"/>
                    </a:cubicBezTo>
                    <a:lnTo>
                      <a:pt x="106" y="213"/>
                    </a:lnTo>
                    <a:lnTo>
                      <a:pt x="100" y="213"/>
                    </a:lnTo>
                    <a:lnTo>
                      <a:pt x="89" y="212"/>
                    </a:lnTo>
                    <a:lnTo>
                      <a:pt x="75" y="212"/>
                    </a:lnTo>
                    <a:lnTo>
                      <a:pt x="75" y="138"/>
                    </a:lnTo>
                    <a:lnTo>
                      <a:pt x="92" y="138"/>
                    </a:lnTo>
                    <a:lnTo>
                      <a:pt x="100" y="138"/>
                    </a:lnTo>
                    <a:lnTo>
                      <a:pt x="106" y="138"/>
                    </a:lnTo>
                    <a:lnTo>
                      <a:pt x="108" y="138"/>
                    </a:lnTo>
                    <a:lnTo>
                      <a:pt x="93" y="209"/>
                    </a:lnTo>
                    <a:lnTo>
                      <a:pt x="85" y="206"/>
                    </a:lnTo>
                    <a:lnTo>
                      <a:pt x="75" y="200"/>
                    </a:lnTo>
                    <a:cubicBezTo>
                      <a:pt x="71" y="197"/>
                      <a:pt x="67" y="194"/>
                      <a:pt x="64" y="190"/>
                    </a:cubicBezTo>
                    <a:lnTo>
                      <a:pt x="56" y="179"/>
                    </a:lnTo>
                    <a:cubicBezTo>
                      <a:pt x="53" y="174"/>
                      <a:pt x="50" y="168"/>
                      <a:pt x="50" y="162"/>
                    </a:cubicBezTo>
                    <a:lnTo>
                      <a:pt x="49" y="154"/>
                    </a:lnTo>
                    <a:cubicBezTo>
                      <a:pt x="48" y="151"/>
                      <a:pt x="48" y="147"/>
                      <a:pt x="49" y="144"/>
                    </a:cubicBezTo>
                    <a:lnTo>
                      <a:pt x="50" y="134"/>
                    </a:lnTo>
                    <a:cubicBezTo>
                      <a:pt x="51" y="130"/>
                      <a:pt x="52" y="126"/>
                      <a:pt x="54" y="123"/>
                    </a:cubicBezTo>
                    <a:lnTo>
                      <a:pt x="60" y="111"/>
                    </a:lnTo>
                    <a:cubicBezTo>
                      <a:pt x="61" y="110"/>
                      <a:pt x="62" y="108"/>
                      <a:pt x="63" y="106"/>
                    </a:cubicBezTo>
                    <a:lnTo>
                      <a:pt x="73" y="93"/>
                    </a:lnTo>
                    <a:cubicBezTo>
                      <a:pt x="74" y="91"/>
                      <a:pt x="75" y="90"/>
                      <a:pt x="77" y="89"/>
                    </a:cubicBezTo>
                    <a:lnTo>
                      <a:pt x="95" y="71"/>
                    </a:lnTo>
                    <a:lnTo>
                      <a:pt x="117" y="52"/>
                    </a:lnTo>
                    <a:cubicBezTo>
                      <a:pt x="118" y="51"/>
                      <a:pt x="120" y="49"/>
                      <a:pt x="121" y="48"/>
                    </a:cubicBezTo>
                    <a:lnTo>
                      <a:pt x="136" y="39"/>
                    </a:lnTo>
                    <a:cubicBezTo>
                      <a:pt x="138" y="38"/>
                      <a:pt x="139" y="37"/>
                      <a:pt x="141" y="37"/>
                    </a:cubicBezTo>
                    <a:lnTo>
                      <a:pt x="157" y="30"/>
                    </a:lnTo>
                    <a:cubicBezTo>
                      <a:pt x="159" y="29"/>
                      <a:pt x="161" y="29"/>
                      <a:pt x="163" y="28"/>
                    </a:cubicBezTo>
                    <a:lnTo>
                      <a:pt x="178" y="25"/>
                    </a:lnTo>
                    <a:lnTo>
                      <a:pt x="193" y="98"/>
                    </a:lnTo>
                    <a:close/>
                  </a:path>
                </a:pathLst>
              </a:custGeom>
              <a:grpFill/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" name="Group 237"/>
            <p:cNvGrpSpPr>
              <a:grpSpLocks/>
            </p:cNvGrpSpPr>
            <p:nvPr/>
          </p:nvGrpSpPr>
          <p:grpSpPr bwMode="auto">
            <a:xfrm>
              <a:off x="4417" y="3323"/>
              <a:ext cx="1167" cy="534"/>
              <a:chOff x="4417" y="3323"/>
              <a:chExt cx="1167" cy="534"/>
            </a:xfrm>
            <a:grpFill/>
          </p:grpSpPr>
          <p:sp>
            <p:nvSpPr>
              <p:cNvPr id="18526" name="Freeform 238"/>
              <p:cNvSpPr>
                <a:spLocks/>
              </p:cNvSpPr>
              <p:nvPr/>
            </p:nvSpPr>
            <p:spPr bwMode="auto">
              <a:xfrm>
                <a:off x="4417" y="3323"/>
                <a:ext cx="1167" cy="534"/>
              </a:xfrm>
              <a:custGeom>
                <a:avLst/>
                <a:gdLst>
                  <a:gd name="T0" fmla="*/ 0 w 5027"/>
                  <a:gd name="T1" fmla="*/ 0 h 2303"/>
                  <a:gd name="T2" fmla="*/ 0 w 5027"/>
                  <a:gd name="T3" fmla="*/ 0 h 2303"/>
                  <a:gd name="T4" fmla="*/ 0 w 5027"/>
                  <a:gd name="T5" fmla="*/ 0 h 2303"/>
                  <a:gd name="T6" fmla="*/ 0 w 5027"/>
                  <a:gd name="T7" fmla="*/ 0 h 2303"/>
                  <a:gd name="T8" fmla="*/ 0 w 5027"/>
                  <a:gd name="T9" fmla="*/ 0 h 2303"/>
                  <a:gd name="T10" fmla="*/ 0 w 5027"/>
                  <a:gd name="T11" fmla="*/ 0 h 2303"/>
                  <a:gd name="T12" fmla="*/ 0 w 5027"/>
                  <a:gd name="T13" fmla="*/ 0 h 2303"/>
                  <a:gd name="T14" fmla="*/ 0 w 5027"/>
                  <a:gd name="T15" fmla="*/ 0 h 2303"/>
                  <a:gd name="T16" fmla="*/ 0 w 5027"/>
                  <a:gd name="T17" fmla="*/ 0 h 2303"/>
                  <a:gd name="T18" fmla="*/ 0 w 5027"/>
                  <a:gd name="T19" fmla="*/ 0 h 2303"/>
                  <a:gd name="T20" fmla="*/ 0 w 5027"/>
                  <a:gd name="T21" fmla="*/ 0 h 2303"/>
                  <a:gd name="T22" fmla="*/ 0 w 5027"/>
                  <a:gd name="T23" fmla="*/ 0 h 2303"/>
                  <a:gd name="T24" fmla="*/ 0 w 5027"/>
                  <a:gd name="T25" fmla="*/ 0 h 2303"/>
                  <a:gd name="T26" fmla="*/ 0 w 5027"/>
                  <a:gd name="T27" fmla="*/ 0 h 2303"/>
                  <a:gd name="T28" fmla="*/ 0 w 5027"/>
                  <a:gd name="T29" fmla="*/ 0 h 2303"/>
                  <a:gd name="T30" fmla="*/ 0 w 5027"/>
                  <a:gd name="T31" fmla="*/ 0 h 2303"/>
                  <a:gd name="T32" fmla="*/ 0 w 5027"/>
                  <a:gd name="T33" fmla="*/ 0 h 2303"/>
                  <a:gd name="T34" fmla="*/ 0 w 5027"/>
                  <a:gd name="T35" fmla="*/ 0 h 2303"/>
                  <a:gd name="T36" fmla="*/ 0 w 5027"/>
                  <a:gd name="T37" fmla="*/ 0 h 2303"/>
                  <a:gd name="T38" fmla="*/ 0 w 5027"/>
                  <a:gd name="T39" fmla="*/ 0 h 2303"/>
                  <a:gd name="T40" fmla="*/ 0 w 5027"/>
                  <a:gd name="T41" fmla="*/ 0 h 2303"/>
                  <a:gd name="T42" fmla="*/ 0 w 5027"/>
                  <a:gd name="T43" fmla="*/ 0 h 2303"/>
                  <a:gd name="T44" fmla="*/ 0 w 5027"/>
                  <a:gd name="T45" fmla="*/ 0 h 2303"/>
                  <a:gd name="T46" fmla="*/ 0 w 5027"/>
                  <a:gd name="T47" fmla="*/ 0 h 2303"/>
                  <a:gd name="T48" fmla="*/ 0 w 5027"/>
                  <a:gd name="T49" fmla="*/ 0 h 2303"/>
                  <a:gd name="T50" fmla="*/ 0 w 5027"/>
                  <a:gd name="T51" fmla="*/ 0 h 2303"/>
                  <a:gd name="T52" fmla="*/ 0 w 5027"/>
                  <a:gd name="T53" fmla="*/ 0 h 2303"/>
                  <a:gd name="T54" fmla="*/ 0 w 5027"/>
                  <a:gd name="T55" fmla="*/ 0 h 2303"/>
                  <a:gd name="T56" fmla="*/ 0 w 5027"/>
                  <a:gd name="T57" fmla="*/ 0 h 2303"/>
                  <a:gd name="T58" fmla="*/ 0 w 5027"/>
                  <a:gd name="T59" fmla="*/ 0 h 2303"/>
                  <a:gd name="T60" fmla="*/ 0 w 5027"/>
                  <a:gd name="T61" fmla="*/ 0 h 2303"/>
                  <a:gd name="T62" fmla="*/ 0 w 5027"/>
                  <a:gd name="T63" fmla="*/ 0 h 2303"/>
                  <a:gd name="T64" fmla="*/ 0 w 5027"/>
                  <a:gd name="T65" fmla="*/ 0 h 23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27"/>
                  <a:gd name="T100" fmla="*/ 0 h 2303"/>
                  <a:gd name="T101" fmla="*/ 5027 w 5027"/>
                  <a:gd name="T102" fmla="*/ 2303 h 23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27" h="2303">
                    <a:moveTo>
                      <a:pt x="5027" y="0"/>
                    </a:moveTo>
                    <a:cubicBezTo>
                      <a:pt x="4862" y="12"/>
                      <a:pt x="4697" y="12"/>
                      <a:pt x="4536" y="33"/>
                    </a:cubicBezTo>
                    <a:cubicBezTo>
                      <a:pt x="4520" y="37"/>
                      <a:pt x="4297" y="111"/>
                      <a:pt x="4243" y="128"/>
                    </a:cubicBezTo>
                    <a:cubicBezTo>
                      <a:pt x="4210" y="140"/>
                      <a:pt x="4144" y="161"/>
                      <a:pt x="4144" y="161"/>
                    </a:cubicBezTo>
                    <a:cubicBezTo>
                      <a:pt x="4016" y="252"/>
                      <a:pt x="3884" y="235"/>
                      <a:pt x="3756" y="326"/>
                    </a:cubicBezTo>
                    <a:cubicBezTo>
                      <a:pt x="3558" y="615"/>
                      <a:pt x="3834" y="235"/>
                      <a:pt x="3591" y="487"/>
                    </a:cubicBezTo>
                    <a:cubicBezTo>
                      <a:pt x="3554" y="524"/>
                      <a:pt x="3504" y="648"/>
                      <a:pt x="3463" y="681"/>
                    </a:cubicBezTo>
                    <a:cubicBezTo>
                      <a:pt x="3434" y="702"/>
                      <a:pt x="3397" y="698"/>
                      <a:pt x="3364" y="714"/>
                    </a:cubicBezTo>
                    <a:cubicBezTo>
                      <a:pt x="3265" y="764"/>
                      <a:pt x="3162" y="817"/>
                      <a:pt x="3071" y="879"/>
                    </a:cubicBezTo>
                    <a:cubicBezTo>
                      <a:pt x="2959" y="1197"/>
                      <a:pt x="3120" y="1119"/>
                      <a:pt x="2650" y="1073"/>
                    </a:cubicBezTo>
                    <a:cubicBezTo>
                      <a:pt x="2617" y="1040"/>
                      <a:pt x="2596" y="978"/>
                      <a:pt x="2551" y="974"/>
                    </a:cubicBezTo>
                    <a:cubicBezTo>
                      <a:pt x="2419" y="958"/>
                      <a:pt x="2373" y="1065"/>
                      <a:pt x="2258" y="1073"/>
                    </a:cubicBezTo>
                    <a:cubicBezTo>
                      <a:pt x="2093" y="1086"/>
                      <a:pt x="1932" y="1094"/>
                      <a:pt x="1767" y="1106"/>
                    </a:cubicBezTo>
                    <a:cubicBezTo>
                      <a:pt x="1676" y="1251"/>
                      <a:pt x="1692" y="1333"/>
                      <a:pt x="1833" y="1432"/>
                    </a:cubicBezTo>
                    <a:cubicBezTo>
                      <a:pt x="2039" y="1362"/>
                      <a:pt x="2006" y="1362"/>
                      <a:pt x="2357" y="1432"/>
                    </a:cubicBezTo>
                    <a:cubicBezTo>
                      <a:pt x="2390" y="1441"/>
                      <a:pt x="2291" y="1461"/>
                      <a:pt x="2258" y="1465"/>
                    </a:cubicBezTo>
                    <a:cubicBezTo>
                      <a:pt x="2084" y="1482"/>
                      <a:pt x="1911" y="1486"/>
                      <a:pt x="1738" y="1498"/>
                    </a:cubicBezTo>
                    <a:cubicBezTo>
                      <a:pt x="1717" y="1532"/>
                      <a:pt x="1663" y="1556"/>
                      <a:pt x="1672" y="1593"/>
                    </a:cubicBezTo>
                    <a:cubicBezTo>
                      <a:pt x="1680" y="1631"/>
                      <a:pt x="1734" y="1643"/>
                      <a:pt x="1767" y="1659"/>
                    </a:cubicBezTo>
                    <a:cubicBezTo>
                      <a:pt x="1800" y="1676"/>
                      <a:pt x="1899" y="1693"/>
                      <a:pt x="1866" y="1693"/>
                    </a:cubicBezTo>
                    <a:cubicBezTo>
                      <a:pt x="1692" y="1693"/>
                      <a:pt x="1519" y="1672"/>
                      <a:pt x="1346" y="1659"/>
                    </a:cubicBezTo>
                    <a:cubicBezTo>
                      <a:pt x="1189" y="1697"/>
                      <a:pt x="1160" y="1647"/>
                      <a:pt x="1019" y="1693"/>
                    </a:cubicBezTo>
                    <a:cubicBezTo>
                      <a:pt x="966" y="1676"/>
                      <a:pt x="879" y="1622"/>
                      <a:pt x="825" y="1693"/>
                    </a:cubicBezTo>
                    <a:cubicBezTo>
                      <a:pt x="797" y="1730"/>
                      <a:pt x="821" y="1787"/>
                      <a:pt x="792" y="1825"/>
                    </a:cubicBezTo>
                    <a:cubicBezTo>
                      <a:pt x="772" y="1854"/>
                      <a:pt x="726" y="1854"/>
                      <a:pt x="693" y="1858"/>
                    </a:cubicBezTo>
                    <a:cubicBezTo>
                      <a:pt x="598" y="1874"/>
                      <a:pt x="499" y="1878"/>
                      <a:pt x="400" y="1887"/>
                    </a:cubicBezTo>
                    <a:cubicBezTo>
                      <a:pt x="367" y="1907"/>
                      <a:pt x="326" y="1920"/>
                      <a:pt x="301" y="1953"/>
                    </a:cubicBezTo>
                    <a:cubicBezTo>
                      <a:pt x="281" y="1981"/>
                      <a:pt x="297" y="2027"/>
                      <a:pt x="272" y="2052"/>
                    </a:cubicBezTo>
                    <a:cubicBezTo>
                      <a:pt x="248" y="2076"/>
                      <a:pt x="206" y="2068"/>
                      <a:pt x="173" y="2085"/>
                    </a:cubicBezTo>
                    <a:cubicBezTo>
                      <a:pt x="136" y="2101"/>
                      <a:pt x="107" y="2130"/>
                      <a:pt x="74" y="2151"/>
                    </a:cubicBezTo>
                    <a:cubicBezTo>
                      <a:pt x="0" y="2254"/>
                      <a:pt x="8" y="2209"/>
                      <a:pt x="8" y="2279"/>
                    </a:cubicBezTo>
                    <a:lnTo>
                      <a:pt x="4982" y="2303"/>
                    </a:lnTo>
                    <a:lnTo>
                      <a:pt x="5027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27" name="Freeform 239"/>
              <p:cNvSpPr>
                <a:spLocks/>
              </p:cNvSpPr>
              <p:nvPr/>
            </p:nvSpPr>
            <p:spPr bwMode="auto">
              <a:xfrm>
                <a:off x="4417" y="3323"/>
                <a:ext cx="1167" cy="534"/>
              </a:xfrm>
              <a:custGeom>
                <a:avLst/>
                <a:gdLst>
                  <a:gd name="T0" fmla="*/ 0 w 5027"/>
                  <a:gd name="T1" fmla="*/ 0 h 2303"/>
                  <a:gd name="T2" fmla="*/ 0 w 5027"/>
                  <a:gd name="T3" fmla="*/ 0 h 2303"/>
                  <a:gd name="T4" fmla="*/ 0 w 5027"/>
                  <a:gd name="T5" fmla="*/ 0 h 2303"/>
                  <a:gd name="T6" fmla="*/ 0 w 5027"/>
                  <a:gd name="T7" fmla="*/ 0 h 2303"/>
                  <a:gd name="T8" fmla="*/ 0 w 5027"/>
                  <a:gd name="T9" fmla="*/ 0 h 2303"/>
                  <a:gd name="T10" fmla="*/ 0 w 5027"/>
                  <a:gd name="T11" fmla="*/ 0 h 2303"/>
                  <a:gd name="T12" fmla="*/ 0 w 5027"/>
                  <a:gd name="T13" fmla="*/ 0 h 2303"/>
                  <a:gd name="T14" fmla="*/ 0 w 5027"/>
                  <a:gd name="T15" fmla="*/ 0 h 2303"/>
                  <a:gd name="T16" fmla="*/ 0 w 5027"/>
                  <a:gd name="T17" fmla="*/ 0 h 2303"/>
                  <a:gd name="T18" fmla="*/ 0 w 5027"/>
                  <a:gd name="T19" fmla="*/ 0 h 2303"/>
                  <a:gd name="T20" fmla="*/ 0 w 5027"/>
                  <a:gd name="T21" fmla="*/ 0 h 2303"/>
                  <a:gd name="T22" fmla="*/ 0 w 5027"/>
                  <a:gd name="T23" fmla="*/ 0 h 2303"/>
                  <a:gd name="T24" fmla="*/ 0 w 5027"/>
                  <a:gd name="T25" fmla="*/ 0 h 2303"/>
                  <a:gd name="T26" fmla="*/ 0 w 5027"/>
                  <a:gd name="T27" fmla="*/ 0 h 2303"/>
                  <a:gd name="T28" fmla="*/ 0 w 5027"/>
                  <a:gd name="T29" fmla="*/ 0 h 2303"/>
                  <a:gd name="T30" fmla="*/ 0 w 5027"/>
                  <a:gd name="T31" fmla="*/ 0 h 2303"/>
                  <a:gd name="T32" fmla="*/ 0 w 5027"/>
                  <a:gd name="T33" fmla="*/ 0 h 2303"/>
                  <a:gd name="T34" fmla="*/ 0 w 5027"/>
                  <a:gd name="T35" fmla="*/ 0 h 2303"/>
                  <a:gd name="T36" fmla="*/ 0 w 5027"/>
                  <a:gd name="T37" fmla="*/ 0 h 2303"/>
                  <a:gd name="T38" fmla="*/ 0 w 5027"/>
                  <a:gd name="T39" fmla="*/ 0 h 2303"/>
                  <a:gd name="T40" fmla="*/ 0 w 5027"/>
                  <a:gd name="T41" fmla="*/ 0 h 2303"/>
                  <a:gd name="T42" fmla="*/ 0 w 5027"/>
                  <a:gd name="T43" fmla="*/ 0 h 2303"/>
                  <a:gd name="T44" fmla="*/ 0 w 5027"/>
                  <a:gd name="T45" fmla="*/ 0 h 2303"/>
                  <a:gd name="T46" fmla="*/ 0 w 5027"/>
                  <a:gd name="T47" fmla="*/ 0 h 2303"/>
                  <a:gd name="T48" fmla="*/ 0 w 5027"/>
                  <a:gd name="T49" fmla="*/ 0 h 2303"/>
                  <a:gd name="T50" fmla="*/ 0 w 5027"/>
                  <a:gd name="T51" fmla="*/ 0 h 2303"/>
                  <a:gd name="T52" fmla="*/ 0 w 5027"/>
                  <a:gd name="T53" fmla="*/ 0 h 2303"/>
                  <a:gd name="T54" fmla="*/ 0 w 5027"/>
                  <a:gd name="T55" fmla="*/ 0 h 2303"/>
                  <a:gd name="T56" fmla="*/ 0 w 5027"/>
                  <a:gd name="T57" fmla="*/ 0 h 2303"/>
                  <a:gd name="T58" fmla="*/ 0 w 5027"/>
                  <a:gd name="T59" fmla="*/ 0 h 2303"/>
                  <a:gd name="T60" fmla="*/ 0 w 5027"/>
                  <a:gd name="T61" fmla="*/ 0 h 2303"/>
                  <a:gd name="T62" fmla="*/ 0 w 5027"/>
                  <a:gd name="T63" fmla="*/ 0 h 2303"/>
                  <a:gd name="T64" fmla="*/ 0 w 5027"/>
                  <a:gd name="T65" fmla="*/ 0 h 23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27"/>
                  <a:gd name="T100" fmla="*/ 0 h 2303"/>
                  <a:gd name="T101" fmla="*/ 5027 w 5027"/>
                  <a:gd name="T102" fmla="*/ 2303 h 23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27" h="2303">
                    <a:moveTo>
                      <a:pt x="5027" y="0"/>
                    </a:moveTo>
                    <a:cubicBezTo>
                      <a:pt x="4862" y="12"/>
                      <a:pt x="4697" y="12"/>
                      <a:pt x="4536" y="33"/>
                    </a:cubicBezTo>
                    <a:cubicBezTo>
                      <a:pt x="4520" y="37"/>
                      <a:pt x="4297" y="111"/>
                      <a:pt x="4243" y="128"/>
                    </a:cubicBezTo>
                    <a:cubicBezTo>
                      <a:pt x="4210" y="140"/>
                      <a:pt x="4144" y="161"/>
                      <a:pt x="4144" y="161"/>
                    </a:cubicBezTo>
                    <a:cubicBezTo>
                      <a:pt x="4016" y="252"/>
                      <a:pt x="3884" y="235"/>
                      <a:pt x="3756" y="326"/>
                    </a:cubicBezTo>
                    <a:cubicBezTo>
                      <a:pt x="3558" y="615"/>
                      <a:pt x="3834" y="235"/>
                      <a:pt x="3591" y="487"/>
                    </a:cubicBezTo>
                    <a:cubicBezTo>
                      <a:pt x="3554" y="524"/>
                      <a:pt x="3504" y="648"/>
                      <a:pt x="3463" y="681"/>
                    </a:cubicBezTo>
                    <a:cubicBezTo>
                      <a:pt x="3434" y="702"/>
                      <a:pt x="3397" y="698"/>
                      <a:pt x="3364" y="714"/>
                    </a:cubicBezTo>
                    <a:cubicBezTo>
                      <a:pt x="3265" y="764"/>
                      <a:pt x="3162" y="817"/>
                      <a:pt x="3071" y="879"/>
                    </a:cubicBezTo>
                    <a:cubicBezTo>
                      <a:pt x="2959" y="1197"/>
                      <a:pt x="3120" y="1119"/>
                      <a:pt x="2650" y="1073"/>
                    </a:cubicBezTo>
                    <a:cubicBezTo>
                      <a:pt x="2617" y="1040"/>
                      <a:pt x="2596" y="978"/>
                      <a:pt x="2551" y="974"/>
                    </a:cubicBezTo>
                    <a:cubicBezTo>
                      <a:pt x="2419" y="958"/>
                      <a:pt x="2373" y="1065"/>
                      <a:pt x="2258" y="1073"/>
                    </a:cubicBezTo>
                    <a:cubicBezTo>
                      <a:pt x="2093" y="1086"/>
                      <a:pt x="1932" y="1094"/>
                      <a:pt x="1767" y="1106"/>
                    </a:cubicBezTo>
                    <a:cubicBezTo>
                      <a:pt x="1676" y="1251"/>
                      <a:pt x="1692" y="1333"/>
                      <a:pt x="1833" y="1432"/>
                    </a:cubicBezTo>
                    <a:cubicBezTo>
                      <a:pt x="2039" y="1362"/>
                      <a:pt x="2006" y="1362"/>
                      <a:pt x="2357" y="1432"/>
                    </a:cubicBezTo>
                    <a:cubicBezTo>
                      <a:pt x="2390" y="1441"/>
                      <a:pt x="2291" y="1461"/>
                      <a:pt x="2258" y="1465"/>
                    </a:cubicBezTo>
                    <a:cubicBezTo>
                      <a:pt x="2084" y="1482"/>
                      <a:pt x="1911" y="1486"/>
                      <a:pt x="1738" y="1498"/>
                    </a:cubicBezTo>
                    <a:cubicBezTo>
                      <a:pt x="1717" y="1532"/>
                      <a:pt x="1663" y="1556"/>
                      <a:pt x="1672" y="1593"/>
                    </a:cubicBezTo>
                    <a:cubicBezTo>
                      <a:pt x="1680" y="1631"/>
                      <a:pt x="1734" y="1643"/>
                      <a:pt x="1767" y="1659"/>
                    </a:cubicBezTo>
                    <a:cubicBezTo>
                      <a:pt x="1800" y="1676"/>
                      <a:pt x="1899" y="1693"/>
                      <a:pt x="1866" y="1693"/>
                    </a:cubicBezTo>
                    <a:cubicBezTo>
                      <a:pt x="1692" y="1693"/>
                      <a:pt x="1519" y="1672"/>
                      <a:pt x="1346" y="1659"/>
                    </a:cubicBezTo>
                    <a:cubicBezTo>
                      <a:pt x="1189" y="1697"/>
                      <a:pt x="1160" y="1647"/>
                      <a:pt x="1019" y="1693"/>
                    </a:cubicBezTo>
                    <a:cubicBezTo>
                      <a:pt x="966" y="1676"/>
                      <a:pt x="879" y="1622"/>
                      <a:pt x="825" y="1693"/>
                    </a:cubicBezTo>
                    <a:cubicBezTo>
                      <a:pt x="797" y="1730"/>
                      <a:pt x="821" y="1787"/>
                      <a:pt x="792" y="1825"/>
                    </a:cubicBezTo>
                    <a:cubicBezTo>
                      <a:pt x="772" y="1854"/>
                      <a:pt x="726" y="1854"/>
                      <a:pt x="693" y="1858"/>
                    </a:cubicBezTo>
                    <a:cubicBezTo>
                      <a:pt x="598" y="1874"/>
                      <a:pt x="499" y="1878"/>
                      <a:pt x="400" y="1887"/>
                    </a:cubicBezTo>
                    <a:cubicBezTo>
                      <a:pt x="367" y="1907"/>
                      <a:pt x="326" y="1920"/>
                      <a:pt x="301" y="1953"/>
                    </a:cubicBezTo>
                    <a:cubicBezTo>
                      <a:pt x="281" y="1981"/>
                      <a:pt x="297" y="2027"/>
                      <a:pt x="272" y="2052"/>
                    </a:cubicBezTo>
                    <a:cubicBezTo>
                      <a:pt x="248" y="2076"/>
                      <a:pt x="206" y="2068"/>
                      <a:pt x="173" y="2085"/>
                    </a:cubicBezTo>
                    <a:cubicBezTo>
                      <a:pt x="136" y="2101"/>
                      <a:pt x="107" y="2130"/>
                      <a:pt x="74" y="2151"/>
                    </a:cubicBezTo>
                    <a:cubicBezTo>
                      <a:pt x="0" y="2254"/>
                      <a:pt x="8" y="2209"/>
                      <a:pt x="8" y="2279"/>
                    </a:cubicBezTo>
                    <a:lnTo>
                      <a:pt x="4982" y="2303"/>
                    </a:lnTo>
                    <a:lnTo>
                      <a:pt x="5027" y="0"/>
                    </a:lnTo>
                    <a:close/>
                  </a:path>
                </a:pathLst>
              </a:custGeom>
              <a:grpFill/>
              <a:ln w="26988" cap="rnd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7" name="Group 240"/>
            <p:cNvGrpSpPr>
              <a:grpSpLocks/>
            </p:cNvGrpSpPr>
            <p:nvPr/>
          </p:nvGrpSpPr>
          <p:grpSpPr bwMode="auto">
            <a:xfrm>
              <a:off x="1846" y="1005"/>
              <a:ext cx="1982" cy="1564"/>
              <a:chOff x="1846" y="1005"/>
              <a:chExt cx="1982" cy="1564"/>
            </a:xfrm>
            <a:grpFill/>
          </p:grpSpPr>
          <p:sp>
            <p:nvSpPr>
              <p:cNvPr id="18524" name="Freeform 241"/>
              <p:cNvSpPr>
                <a:spLocks/>
              </p:cNvSpPr>
              <p:nvPr/>
            </p:nvSpPr>
            <p:spPr bwMode="auto">
              <a:xfrm>
                <a:off x="1847" y="1005"/>
                <a:ext cx="1979" cy="1564"/>
              </a:xfrm>
              <a:custGeom>
                <a:avLst/>
                <a:gdLst>
                  <a:gd name="T0" fmla="*/ 0 w 17055"/>
                  <a:gd name="T1" fmla="*/ 0 h 13474"/>
                  <a:gd name="T2" fmla="*/ 0 w 17055"/>
                  <a:gd name="T3" fmla="*/ 0 h 13474"/>
                  <a:gd name="T4" fmla="*/ 0 w 17055"/>
                  <a:gd name="T5" fmla="*/ 0 h 13474"/>
                  <a:gd name="T6" fmla="*/ 0 w 17055"/>
                  <a:gd name="T7" fmla="*/ 0 h 13474"/>
                  <a:gd name="T8" fmla="*/ 0 w 17055"/>
                  <a:gd name="T9" fmla="*/ 0 h 13474"/>
                  <a:gd name="T10" fmla="*/ 0 w 17055"/>
                  <a:gd name="T11" fmla="*/ 0 h 13474"/>
                  <a:gd name="T12" fmla="*/ 0 w 17055"/>
                  <a:gd name="T13" fmla="*/ 0 h 13474"/>
                  <a:gd name="T14" fmla="*/ 0 w 17055"/>
                  <a:gd name="T15" fmla="*/ 0 h 13474"/>
                  <a:gd name="T16" fmla="*/ 0 w 17055"/>
                  <a:gd name="T17" fmla="*/ 0 h 13474"/>
                  <a:gd name="T18" fmla="*/ 0 w 17055"/>
                  <a:gd name="T19" fmla="*/ 0 h 13474"/>
                  <a:gd name="T20" fmla="*/ 0 w 17055"/>
                  <a:gd name="T21" fmla="*/ 0 h 13474"/>
                  <a:gd name="T22" fmla="*/ 0 w 17055"/>
                  <a:gd name="T23" fmla="*/ 0 h 13474"/>
                  <a:gd name="T24" fmla="*/ 0 w 17055"/>
                  <a:gd name="T25" fmla="*/ 0 h 13474"/>
                  <a:gd name="T26" fmla="*/ 0 w 17055"/>
                  <a:gd name="T27" fmla="*/ 0 h 13474"/>
                  <a:gd name="T28" fmla="*/ 0 w 17055"/>
                  <a:gd name="T29" fmla="*/ 0 h 13474"/>
                  <a:gd name="T30" fmla="*/ 0 w 17055"/>
                  <a:gd name="T31" fmla="*/ 0 h 13474"/>
                  <a:gd name="T32" fmla="*/ 0 w 17055"/>
                  <a:gd name="T33" fmla="*/ 0 h 13474"/>
                  <a:gd name="T34" fmla="*/ 0 w 17055"/>
                  <a:gd name="T35" fmla="*/ 0 h 13474"/>
                  <a:gd name="T36" fmla="*/ 0 w 17055"/>
                  <a:gd name="T37" fmla="*/ 0 h 13474"/>
                  <a:gd name="T38" fmla="*/ 0 w 17055"/>
                  <a:gd name="T39" fmla="*/ 0 h 13474"/>
                  <a:gd name="T40" fmla="*/ 0 w 17055"/>
                  <a:gd name="T41" fmla="*/ 0 h 13474"/>
                  <a:gd name="T42" fmla="*/ 0 w 17055"/>
                  <a:gd name="T43" fmla="*/ 0 h 13474"/>
                  <a:gd name="T44" fmla="*/ 0 w 17055"/>
                  <a:gd name="T45" fmla="*/ 0 h 13474"/>
                  <a:gd name="T46" fmla="*/ 0 w 17055"/>
                  <a:gd name="T47" fmla="*/ 0 h 13474"/>
                  <a:gd name="T48" fmla="*/ 0 w 17055"/>
                  <a:gd name="T49" fmla="*/ 0 h 13474"/>
                  <a:gd name="T50" fmla="*/ 0 w 17055"/>
                  <a:gd name="T51" fmla="*/ 0 h 13474"/>
                  <a:gd name="T52" fmla="*/ 0 w 17055"/>
                  <a:gd name="T53" fmla="*/ 0 h 13474"/>
                  <a:gd name="T54" fmla="*/ 0 w 17055"/>
                  <a:gd name="T55" fmla="*/ 0 h 13474"/>
                  <a:gd name="T56" fmla="*/ 0 w 17055"/>
                  <a:gd name="T57" fmla="*/ 0 h 13474"/>
                  <a:gd name="T58" fmla="*/ 0 w 17055"/>
                  <a:gd name="T59" fmla="*/ 0 h 13474"/>
                  <a:gd name="T60" fmla="*/ 0 w 17055"/>
                  <a:gd name="T61" fmla="*/ 0 h 13474"/>
                  <a:gd name="T62" fmla="*/ 0 w 17055"/>
                  <a:gd name="T63" fmla="*/ 0 h 13474"/>
                  <a:gd name="T64" fmla="*/ 0 w 17055"/>
                  <a:gd name="T65" fmla="*/ 0 h 13474"/>
                  <a:gd name="T66" fmla="*/ 0 w 17055"/>
                  <a:gd name="T67" fmla="*/ 0 h 13474"/>
                  <a:gd name="T68" fmla="*/ 0 w 17055"/>
                  <a:gd name="T69" fmla="*/ 0 h 13474"/>
                  <a:gd name="T70" fmla="*/ 0 w 17055"/>
                  <a:gd name="T71" fmla="*/ 0 h 13474"/>
                  <a:gd name="T72" fmla="*/ 0 w 17055"/>
                  <a:gd name="T73" fmla="*/ 0 h 13474"/>
                  <a:gd name="T74" fmla="*/ 0 w 17055"/>
                  <a:gd name="T75" fmla="*/ 0 h 13474"/>
                  <a:gd name="T76" fmla="*/ 0 w 17055"/>
                  <a:gd name="T77" fmla="*/ 0 h 13474"/>
                  <a:gd name="T78" fmla="*/ 0 w 17055"/>
                  <a:gd name="T79" fmla="*/ 0 h 13474"/>
                  <a:gd name="T80" fmla="*/ 0 w 17055"/>
                  <a:gd name="T81" fmla="*/ 0 h 13474"/>
                  <a:gd name="T82" fmla="*/ 0 w 17055"/>
                  <a:gd name="T83" fmla="*/ 0 h 13474"/>
                  <a:gd name="T84" fmla="*/ 0 w 17055"/>
                  <a:gd name="T85" fmla="*/ 0 h 13474"/>
                  <a:gd name="T86" fmla="*/ 0 w 17055"/>
                  <a:gd name="T87" fmla="*/ 0 h 13474"/>
                  <a:gd name="T88" fmla="*/ 0 w 17055"/>
                  <a:gd name="T89" fmla="*/ 0 h 13474"/>
                  <a:gd name="T90" fmla="*/ 0 w 17055"/>
                  <a:gd name="T91" fmla="*/ 0 h 13474"/>
                  <a:gd name="T92" fmla="*/ 0 w 17055"/>
                  <a:gd name="T93" fmla="*/ 0 h 13474"/>
                  <a:gd name="T94" fmla="*/ 0 w 17055"/>
                  <a:gd name="T95" fmla="*/ 0 h 13474"/>
                  <a:gd name="T96" fmla="*/ 0 w 17055"/>
                  <a:gd name="T97" fmla="*/ 0 h 13474"/>
                  <a:gd name="T98" fmla="*/ 0 w 17055"/>
                  <a:gd name="T99" fmla="*/ 0 h 13474"/>
                  <a:gd name="T100" fmla="*/ 0 w 17055"/>
                  <a:gd name="T101" fmla="*/ 0 h 13474"/>
                  <a:gd name="T102" fmla="*/ 0 w 17055"/>
                  <a:gd name="T103" fmla="*/ 0 h 13474"/>
                  <a:gd name="T104" fmla="*/ 0 w 17055"/>
                  <a:gd name="T105" fmla="*/ 0 h 13474"/>
                  <a:gd name="T106" fmla="*/ 0 w 17055"/>
                  <a:gd name="T107" fmla="*/ 0 h 13474"/>
                  <a:gd name="T108" fmla="*/ 0 w 17055"/>
                  <a:gd name="T109" fmla="*/ 0 h 13474"/>
                  <a:gd name="T110" fmla="*/ 0 w 17055"/>
                  <a:gd name="T111" fmla="*/ 0 h 13474"/>
                  <a:gd name="T112" fmla="*/ 0 w 17055"/>
                  <a:gd name="T113" fmla="*/ 0 h 13474"/>
                  <a:gd name="T114" fmla="*/ 0 w 17055"/>
                  <a:gd name="T115" fmla="*/ 0 h 13474"/>
                  <a:gd name="T116" fmla="*/ 0 w 17055"/>
                  <a:gd name="T117" fmla="*/ 0 h 134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55"/>
                  <a:gd name="T178" fmla="*/ 0 h 13474"/>
                  <a:gd name="T179" fmla="*/ 17055 w 17055"/>
                  <a:gd name="T180" fmla="*/ 13474 h 134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55" h="13474">
                    <a:moveTo>
                      <a:pt x="5035" y="630"/>
                    </a:moveTo>
                    <a:cubicBezTo>
                      <a:pt x="5011" y="854"/>
                      <a:pt x="5035" y="1096"/>
                      <a:pt x="4969" y="1311"/>
                    </a:cubicBezTo>
                    <a:cubicBezTo>
                      <a:pt x="4887" y="1579"/>
                      <a:pt x="4243" y="1372"/>
                      <a:pt x="5234" y="1518"/>
                    </a:cubicBezTo>
                    <a:cubicBezTo>
                      <a:pt x="5209" y="1768"/>
                      <a:pt x="5044" y="2045"/>
                      <a:pt x="5167" y="2260"/>
                    </a:cubicBezTo>
                    <a:cubicBezTo>
                      <a:pt x="5258" y="2415"/>
                      <a:pt x="5522" y="2277"/>
                      <a:pt x="5688" y="2329"/>
                    </a:cubicBezTo>
                    <a:cubicBezTo>
                      <a:pt x="5828" y="2372"/>
                      <a:pt x="5935" y="2484"/>
                      <a:pt x="6076" y="2536"/>
                    </a:cubicBezTo>
                    <a:cubicBezTo>
                      <a:pt x="5993" y="2821"/>
                      <a:pt x="5993" y="2916"/>
                      <a:pt x="6274" y="3011"/>
                    </a:cubicBezTo>
                    <a:cubicBezTo>
                      <a:pt x="6381" y="2985"/>
                      <a:pt x="6488" y="2933"/>
                      <a:pt x="6604" y="2942"/>
                    </a:cubicBezTo>
                    <a:cubicBezTo>
                      <a:pt x="6736" y="2959"/>
                      <a:pt x="6992" y="3080"/>
                      <a:pt x="6992" y="3080"/>
                    </a:cubicBezTo>
                    <a:cubicBezTo>
                      <a:pt x="7107" y="2709"/>
                      <a:pt x="7380" y="2717"/>
                      <a:pt x="7710" y="2605"/>
                    </a:cubicBezTo>
                    <a:cubicBezTo>
                      <a:pt x="7776" y="2631"/>
                      <a:pt x="7859" y="2614"/>
                      <a:pt x="7900" y="2674"/>
                    </a:cubicBezTo>
                    <a:cubicBezTo>
                      <a:pt x="7982" y="2795"/>
                      <a:pt x="7900" y="3062"/>
                      <a:pt x="8032" y="3080"/>
                    </a:cubicBezTo>
                    <a:cubicBezTo>
                      <a:pt x="8230" y="3106"/>
                      <a:pt x="8420" y="3123"/>
                      <a:pt x="8618" y="3149"/>
                    </a:cubicBezTo>
                    <a:cubicBezTo>
                      <a:pt x="8659" y="3218"/>
                      <a:pt x="8725" y="3278"/>
                      <a:pt x="8750" y="3356"/>
                    </a:cubicBezTo>
                    <a:cubicBezTo>
                      <a:pt x="8792" y="3459"/>
                      <a:pt x="8734" y="3614"/>
                      <a:pt x="8816" y="3692"/>
                    </a:cubicBezTo>
                    <a:cubicBezTo>
                      <a:pt x="8965" y="3830"/>
                      <a:pt x="9213" y="3761"/>
                      <a:pt x="9402" y="3830"/>
                    </a:cubicBezTo>
                    <a:cubicBezTo>
                      <a:pt x="9444" y="3761"/>
                      <a:pt x="9510" y="3701"/>
                      <a:pt x="9534" y="3623"/>
                    </a:cubicBezTo>
                    <a:cubicBezTo>
                      <a:pt x="9576" y="3520"/>
                      <a:pt x="9526" y="3364"/>
                      <a:pt x="9601" y="3287"/>
                    </a:cubicBezTo>
                    <a:cubicBezTo>
                      <a:pt x="9675" y="3209"/>
                      <a:pt x="9815" y="3244"/>
                      <a:pt x="9922" y="3218"/>
                    </a:cubicBezTo>
                    <a:cubicBezTo>
                      <a:pt x="10286" y="2968"/>
                      <a:pt x="10740" y="2950"/>
                      <a:pt x="11161" y="2873"/>
                    </a:cubicBezTo>
                    <a:cubicBezTo>
                      <a:pt x="11186" y="2735"/>
                      <a:pt x="11144" y="2571"/>
                      <a:pt x="11227" y="2467"/>
                    </a:cubicBezTo>
                    <a:cubicBezTo>
                      <a:pt x="11318" y="2364"/>
                      <a:pt x="11615" y="2329"/>
                      <a:pt x="11615" y="2329"/>
                    </a:cubicBezTo>
                    <a:cubicBezTo>
                      <a:pt x="11920" y="1863"/>
                      <a:pt x="11730" y="1872"/>
                      <a:pt x="12069" y="1993"/>
                    </a:cubicBezTo>
                    <a:cubicBezTo>
                      <a:pt x="12490" y="1846"/>
                      <a:pt x="12564" y="1846"/>
                      <a:pt x="12985" y="1993"/>
                    </a:cubicBezTo>
                    <a:cubicBezTo>
                      <a:pt x="13513" y="1855"/>
                      <a:pt x="13472" y="1630"/>
                      <a:pt x="13373" y="2329"/>
                    </a:cubicBezTo>
                    <a:cubicBezTo>
                      <a:pt x="13414" y="2459"/>
                      <a:pt x="13439" y="2674"/>
                      <a:pt x="13637" y="2674"/>
                    </a:cubicBezTo>
                    <a:cubicBezTo>
                      <a:pt x="13778" y="2674"/>
                      <a:pt x="14025" y="2536"/>
                      <a:pt x="14025" y="2536"/>
                    </a:cubicBezTo>
                    <a:cubicBezTo>
                      <a:pt x="14471" y="3235"/>
                      <a:pt x="13959" y="2286"/>
                      <a:pt x="13959" y="2873"/>
                    </a:cubicBezTo>
                    <a:cubicBezTo>
                      <a:pt x="13959" y="2942"/>
                      <a:pt x="14091" y="2829"/>
                      <a:pt x="14157" y="2812"/>
                    </a:cubicBezTo>
                    <a:cubicBezTo>
                      <a:pt x="14223" y="2786"/>
                      <a:pt x="14289" y="2769"/>
                      <a:pt x="14356" y="2743"/>
                    </a:cubicBezTo>
                    <a:cubicBezTo>
                      <a:pt x="14422" y="2372"/>
                      <a:pt x="14446" y="2269"/>
                      <a:pt x="14744" y="2062"/>
                    </a:cubicBezTo>
                    <a:cubicBezTo>
                      <a:pt x="14768" y="1906"/>
                      <a:pt x="14744" y="1734"/>
                      <a:pt x="14810" y="1587"/>
                    </a:cubicBezTo>
                    <a:cubicBezTo>
                      <a:pt x="14892" y="1406"/>
                      <a:pt x="15288" y="1613"/>
                      <a:pt x="15396" y="1648"/>
                    </a:cubicBezTo>
                    <a:cubicBezTo>
                      <a:pt x="15462" y="1630"/>
                      <a:pt x="15569" y="1656"/>
                      <a:pt x="15586" y="1587"/>
                    </a:cubicBezTo>
                    <a:cubicBezTo>
                      <a:pt x="15627" y="1449"/>
                      <a:pt x="15528" y="1311"/>
                      <a:pt x="15528" y="1173"/>
                    </a:cubicBezTo>
                    <a:cubicBezTo>
                      <a:pt x="15528" y="1018"/>
                      <a:pt x="15569" y="854"/>
                      <a:pt x="15586" y="699"/>
                    </a:cubicBezTo>
                    <a:cubicBezTo>
                      <a:pt x="15470" y="276"/>
                      <a:pt x="15074" y="0"/>
                      <a:pt x="15652" y="155"/>
                    </a:cubicBezTo>
                    <a:cubicBezTo>
                      <a:pt x="15676" y="224"/>
                      <a:pt x="15685" y="293"/>
                      <a:pt x="15718" y="362"/>
                    </a:cubicBezTo>
                    <a:cubicBezTo>
                      <a:pt x="15751" y="431"/>
                      <a:pt x="15817" y="483"/>
                      <a:pt x="15850" y="561"/>
                    </a:cubicBezTo>
                    <a:cubicBezTo>
                      <a:pt x="15883" y="647"/>
                      <a:pt x="15858" y="759"/>
                      <a:pt x="15916" y="837"/>
                    </a:cubicBezTo>
                    <a:cubicBezTo>
                      <a:pt x="15957" y="897"/>
                      <a:pt x="16048" y="880"/>
                      <a:pt x="16114" y="906"/>
                    </a:cubicBezTo>
                    <a:cubicBezTo>
                      <a:pt x="16163" y="1061"/>
                      <a:pt x="16130" y="1268"/>
                      <a:pt x="16238" y="1380"/>
                    </a:cubicBezTo>
                    <a:cubicBezTo>
                      <a:pt x="16254" y="1398"/>
                      <a:pt x="16898" y="1570"/>
                      <a:pt x="16956" y="1587"/>
                    </a:cubicBezTo>
                    <a:cubicBezTo>
                      <a:pt x="17055" y="1975"/>
                      <a:pt x="16956" y="2881"/>
                      <a:pt x="16890" y="3149"/>
                    </a:cubicBezTo>
                    <a:cubicBezTo>
                      <a:pt x="16873" y="3218"/>
                      <a:pt x="16758" y="3183"/>
                      <a:pt x="16700" y="3218"/>
                    </a:cubicBezTo>
                    <a:cubicBezTo>
                      <a:pt x="16626" y="3252"/>
                      <a:pt x="16568" y="3313"/>
                      <a:pt x="16502" y="3356"/>
                    </a:cubicBezTo>
                    <a:cubicBezTo>
                      <a:pt x="16345" y="3839"/>
                      <a:pt x="16485" y="3683"/>
                      <a:pt x="16172" y="3899"/>
                    </a:cubicBezTo>
                    <a:cubicBezTo>
                      <a:pt x="15825" y="4460"/>
                      <a:pt x="16287" y="3796"/>
                      <a:pt x="15850" y="4167"/>
                    </a:cubicBezTo>
                    <a:cubicBezTo>
                      <a:pt x="15784" y="4218"/>
                      <a:pt x="15775" y="4322"/>
                      <a:pt x="15718" y="4374"/>
                    </a:cubicBezTo>
                    <a:cubicBezTo>
                      <a:pt x="15495" y="4563"/>
                      <a:pt x="14958" y="4529"/>
                      <a:pt x="14677" y="4581"/>
                    </a:cubicBezTo>
                    <a:cubicBezTo>
                      <a:pt x="14339" y="4814"/>
                      <a:pt x="13968" y="4675"/>
                      <a:pt x="13637" y="4917"/>
                    </a:cubicBezTo>
                    <a:cubicBezTo>
                      <a:pt x="13489" y="5374"/>
                      <a:pt x="13712" y="4883"/>
                      <a:pt x="13183" y="5193"/>
                    </a:cubicBezTo>
                    <a:cubicBezTo>
                      <a:pt x="13043" y="5271"/>
                      <a:pt x="13150" y="5538"/>
                      <a:pt x="13051" y="5667"/>
                    </a:cubicBezTo>
                    <a:cubicBezTo>
                      <a:pt x="13010" y="5728"/>
                      <a:pt x="12919" y="5711"/>
                      <a:pt x="12853" y="5737"/>
                    </a:cubicBezTo>
                    <a:cubicBezTo>
                      <a:pt x="12556" y="6202"/>
                      <a:pt x="12647" y="5987"/>
                      <a:pt x="12531" y="6349"/>
                    </a:cubicBezTo>
                    <a:cubicBezTo>
                      <a:pt x="12663" y="6772"/>
                      <a:pt x="12581" y="7272"/>
                      <a:pt x="13051" y="7436"/>
                    </a:cubicBezTo>
                    <a:cubicBezTo>
                      <a:pt x="13134" y="7703"/>
                      <a:pt x="13175" y="7815"/>
                      <a:pt x="13439" y="7910"/>
                    </a:cubicBezTo>
                    <a:cubicBezTo>
                      <a:pt x="13489" y="8057"/>
                      <a:pt x="13596" y="8178"/>
                      <a:pt x="13637" y="8324"/>
                    </a:cubicBezTo>
                    <a:cubicBezTo>
                      <a:pt x="13687" y="8497"/>
                      <a:pt x="13670" y="8687"/>
                      <a:pt x="13703" y="8868"/>
                    </a:cubicBezTo>
                    <a:cubicBezTo>
                      <a:pt x="13712" y="8937"/>
                      <a:pt x="13745" y="8997"/>
                      <a:pt x="13769" y="9066"/>
                    </a:cubicBezTo>
                    <a:cubicBezTo>
                      <a:pt x="13670" y="9920"/>
                      <a:pt x="13679" y="9705"/>
                      <a:pt x="12787" y="9618"/>
                    </a:cubicBezTo>
                    <a:cubicBezTo>
                      <a:pt x="12721" y="9575"/>
                      <a:pt x="12671" y="9515"/>
                      <a:pt x="12597" y="9480"/>
                    </a:cubicBezTo>
                    <a:cubicBezTo>
                      <a:pt x="12473" y="9420"/>
                      <a:pt x="12201" y="9342"/>
                      <a:pt x="12201" y="9342"/>
                    </a:cubicBezTo>
                    <a:cubicBezTo>
                      <a:pt x="12019" y="8782"/>
                      <a:pt x="11557" y="9290"/>
                      <a:pt x="11227" y="9411"/>
                    </a:cubicBezTo>
                    <a:cubicBezTo>
                      <a:pt x="10864" y="9161"/>
                      <a:pt x="11062" y="8989"/>
                      <a:pt x="10707" y="8730"/>
                    </a:cubicBezTo>
                    <a:cubicBezTo>
                      <a:pt x="10591" y="8376"/>
                      <a:pt x="10509" y="8488"/>
                      <a:pt x="10187" y="8393"/>
                    </a:cubicBezTo>
                    <a:cubicBezTo>
                      <a:pt x="10055" y="8350"/>
                      <a:pt x="9790" y="8255"/>
                      <a:pt x="9790" y="8255"/>
                    </a:cubicBezTo>
                    <a:cubicBezTo>
                      <a:pt x="9592" y="8109"/>
                      <a:pt x="9559" y="8014"/>
                      <a:pt x="9270" y="8186"/>
                    </a:cubicBezTo>
                    <a:cubicBezTo>
                      <a:pt x="9204" y="8229"/>
                      <a:pt x="9213" y="8367"/>
                      <a:pt x="9138" y="8393"/>
                    </a:cubicBezTo>
                    <a:cubicBezTo>
                      <a:pt x="8684" y="8540"/>
                      <a:pt x="8189" y="8480"/>
                      <a:pt x="7710" y="8523"/>
                    </a:cubicBezTo>
                    <a:cubicBezTo>
                      <a:pt x="7207" y="8876"/>
                      <a:pt x="7462" y="8747"/>
                      <a:pt x="6926" y="8937"/>
                    </a:cubicBezTo>
                    <a:cubicBezTo>
                      <a:pt x="6860" y="8963"/>
                      <a:pt x="6728" y="9006"/>
                      <a:pt x="6728" y="9006"/>
                    </a:cubicBezTo>
                    <a:cubicBezTo>
                      <a:pt x="6752" y="9230"/>
                      <a:pt x="6719" y="9472"/>
                      <a:pt x="6794" y="9687"/>
                    </a:cubicBezTo>
                    <a:cubicBezTo>
                      <a:pt x="6819" y="9756"/>
                      <a:pt x="6951" y="9687"/>
                      <a:pt x="6992" y="9748"/>
                    </a:cubicBezTo>
                    <a:cubicBezTo>
                      <a:pt x="7223" y="10110"/>
                      <a:pt x="6893" y="10136"/>
                      <a:pt x="7314" y="10429"/>
                    </a:cubicBezTo>
                    <a:cubicBezTo>
                      <a:pt x="7339" y="10541"/>
                      <a:pt x="7314" y="10679"/>
                      <a:pt x="7380" y="10774"/>
                    </a:cubicBezTo>
                    <a:cubicBezTo>
                      <a:pt x="7421" y="10835"/>
                      <a:pt x="7520" y="10800"/>
                      <a:pt x="7578" y="10843"/>
                    </a:cubicBezTo>
                    <a:cubicBezTo>
                      <a:pt x="8016" y="11197"/>
                      <a:pt x="7405" y="10929"/>
                      <a:pt x="7900" y="11111"/>
                    </a:cubicBezTo>
                    <a:cubicBezTo>
                      <a:pt x="7941" y="11180"/>
                      <a:pt x="8024" y="11231"/>
                      <a:pt x="8032" y="11318"/>
                    </a:cubicBezTo>
                    <a:cubicBezTo>
                      <a:pt x="8098" y="12077"/>
                      <a:pt x="7801" y="11844"/>
                      <a:pt x="7380" y="12137"/>
                    </a:cubicBezTo>
                    <a:cubicBezTo>
                      <a:pt x="7132" y="12508"/>
                      <a:pt x="7173" y="12724"/>
                      <a:pt x="7124" y="13224"/>
                    </a:cubicBezTo>
                    <a:cubicBezTo>
                      <a:pt x="7050" y="13172"/>
                      <a:pt x="6843" y="13000"/>
                      <a:pt x="6728" y="13017"/>
                    </a:cubicBezTo>
                    <a:cubicBezTo>
                      <a:pt x="6596" y="13034"/>
                      <a:pt x="6472" y="13112"/>
                      <a:pt x="6340" y="13155"/>
                    </a:cubicBezTo>
                    <a:cubicBezTo>
                      <a:pt x="6150" y="13224"/>
                      <a:pt x="5952" y="13198"/>
                      <a:pt x="5754" y="13224"/>
                    </a:cubicBezTo>
                    <a:cubicBezTo>
                      <a:pt x="5399" y="13474"/>
                      <a:pt x="5068" y="13397"/>
                      <a:pt x="4779" y="13086"/>
                    </a:cubicBezTo>
                    <a:cubicBezTo>
                      <a:pt x="4713" y="13112"/>
                      <a:pt x="4631" y="13103"/>
                      <a:pt x="4581" y="13155"/>
                    </a:cubicBezTo>
                    <a:cubicBezTo>
                      <a:pt x="4532" y="13207"/>
                      <a:pt x="4581" y="13345"/>
                      <a:pt x="4515" y="13362"/>
                    </a:cubicBezTo>
                    <a:cubicBezTo>
                      <a:pt x="4391" y="13397"/>
                      <a:pt x="4251" y="13328"/>
                      <a:pt x="4127" y="13293"/>
                    </a:cubicBezTo>
                    <a:cubicBezTo>
                      <a:pt x="3995" y="13259"/>
                      <a:pt x="3731" y="13155"/>
                      <a:pt x="3731" y="13155"/>
                    </a:cubicBezTo>
                    <a:cubicBezTo>
                      <a:pt x="3665" y="13112"/>
                      <a:pt x="3599" y="13077"/>
                      <a:pt x="3541" y="13017"/>
                    </a:cubicBezTo>
                    <a:cubicBezTo>
                      <a:pt x="3483" y="12957"/>
                      <a:pt x="3475" y="12862"/>
                      <a:pt x="3409" y="12810"/>
                    </a:cubicBezTo>
                    <a:cubicBezTo>
                      <a:pt x="3294" y="12715"/>
                      <a:pt x="2988" y="12655"/>
                      <a:pt x="2823" y="12543"/>
                    </a:cubicBezTo>
                    <a:cubicBezTo>
                      <a:pt x="1065" y="12689"/>
                      <a:pt x="1733" y="12775"/>
                      <a:pt x="800" y="12612"/>
                    </a:cubicBezTo>
                    <a:cubicBezTo>
                      <a:pt x="668" y="12198"/>
                      <a:pt x="495" y="11740"/>
                      <a:pt x="933" y="11456"/>
                    </a:cubicBezTo>
                    <a:cubicBezTo>
                      <a:pt x="883" y="10998"/>
                      <a:pt x="966" y="10722"/>
                      <a:pt x="545" y="10567"/>
                    </a:cubicBezTo>
                    <a:cubicBezTo>
                      <a:pt x="454" y="10429"/>
                      <a:pt x="371" y="10300"/>
                      <a:pt x="280" y="10162"/>
                    </a:cubicBezTo>
                    <a:cubicBezTo>
                      <a:pt x="239" y="10093"/>
                      <a:pt x="148" y="9955"/>
                      <a:pt x="148" y="9955"/>
                    </a:cubicBezTo>
                    <a:cubicBezTo>
                      <a:pt x="99" y="9774"/>
                      <a:pt x="0" y="9523"/>
                      <a:pt x="148" y="9342"/>
                    </a:cubicBezTo>
                    <a:cubicBezTo>
                      <a:pt x="239" y="9230"/>
                      <a:pt x="412" y="9247"/>
                      <a:pt x="545" y="9204"/>
                    </a:cubicBezTo>
                    <a:cubicBezTo>
                      <a:pt x="611" y="9178"/>
                      <a:pt x="734" y="9135"/>
                      <a:pt x="734" y="9135"/>
                    </a:cubicBezTo>
                    <a:cubicBezTo>
                      <a:pt x="966" y="8454"/>
                      <a:pt x="833" y="7695"/>
                      <a:pt x="611" y="7030"/>
                    </a:cubicBezTo>
                    <a:cubicBezTo>
                      <a:pt x="635" y="6918"/>
                      <a:pt x="635" y="6798"/>
                      <a:pt x="677" y="6685"/>
                    </a:cubicBezTo>
                    <a:cubicBezTo>
                      <a:pt x="701" y="6608"/>
                      <a:pt x="784" y="6565"/>
                      <a:pt x="800" y="6487"/>
                    </a:cubicBezTo>
                    <a:cubicBezTo>
                      <a:pt x="916" y="6038"/>
                      <a:pt x="759" y="5823"/>
                      <a:pt x="1197" y="5667"/>
                    </a:cubicBezTo>
                    <a:cubicBezTo>
                      <a:pt x="1527" y="5426"/>
                      <a:pt x="1296" y="5374"/>
                      <a:pt x="1717" y="5262"/>
                    </a:cubicBezTo>
                    <a:cubicBezTo>
                      <a:pt x="1783" y="4710"/>
                      <a:pt x="1725" y="4667"/>
                      <a:pt x="2171" y="4512"/>
                    </a:cubicBezTo>
                    <a:cubicBezTo>
                      <a:pt x="2220" y="3994"/>
                      <a:pt x="2187" y="3804"/>
                      <a:pt x="2435" y="3425"/>
                    </a:cubicBezTo>
                    <a:cubicBezTo>
                      <a:pt x="2452" y="3261"/>
                      <a:pt x="2427" y="3088"/>
                      <a:pt x="2493" y="2942"/>
                    </a:cubicBezTo>
                    <a:cubicBezTo>
                      <a:pt x="2526" y="2873"/>
                      <a:pt x="2625" y="2847"/>
                      <a:pt x="2691" y="2873"/>
                    </a:cubicBezTo>
                    <a:cubicBezTo>
                      <a:pt x="2765" y="2907"/>
                      <a:pt x="2765" y="3019"/>
                      <a:pt x="2823" y="3080"/>
                    </a:cubicBezTo>
                    <a:cubicBezTo>
                      <a:pt x="2996" y="3261"/>
                      <a:pt x="3252" y="3295"/>
                      <a:pt x="3475" y="3356"/>
                    </a:cubicBezTo>
                    <a:cubicBezTo>
                      <a:pt x="3541" y="3330"/>
                      <a:pt x="3632" y="3347"/>
                      <a:pt x="3673" y="3287"/>
                    </a:cubicBezTo>
                    <a:cubicBezTo>
                      <a:pt x="3731" y="3192"/>
                      <a:pt x="3632" y="3002"/>
                      <a:pt x="3731" y="2942"/>
                    </a:cubicBezTo>
                    <a:cubicBezTo>
                      <a:pt x="3896" y="2838"/>
                      <a:pt x="4119" y="2898"/>
                      <a:pt x="4317" y="2873"/>
                    </a:cubicBezTo>
                    <a:cubicBezTo>
                      <a:pt x="4301" y="2717"/>
                      <a:pt x="4325" y="2545"/>
                      <a:pt x="4259" y="2398"/>
                    </a:cubicBezTo>
                    <a:cubicBezTo>
                      <a:pt x="4119" y="2105"/>
                      <a:pt x="3871" y="2614"/>
                      <a:pt x="4193" y="2131"/>
                    </a:cubicBezTo>
                    <a:cubicBezTo>
                      <a:pt x="4127" y="1605"/>
                      <a:pt x="3822" y="785"/>
                      <a:pt x="4317" y="423"/>
                    </a:cubicBezTo>
                    <a:cubicBezTo>
                      <a:pt x="5539" y="526"/>
                      <a:pt x="4969" y="276"/>
                      <a:pt x="4969" y="1035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25" name="Freeform 242"/>
              <p:cNvSpPr>
                <a:spLocks noEditPoints="1"/>
              </p:cNvSpPr>
              <p:nvPr/>
            </p:nvSpPr>
            <p:spPr bwMode="auto">
              <a:xfrm>
                <a:off x="1846" y="1010"/>
                <a:ext cx="1982" cy="1556"/>
              </a:xfrm>
              <a:custGeom>
                <a:avLst/>
                <a:gdLst>
                  <a:gd name="T0" fmla="*/ 0 w 17076"/>
                  <a:gd name="T1" fmla="*/ 0 h 13401"/>
                  <a:gd name="T2" fmla="*/ 0 w 17076"/>
                  <a:gd name="T3" fmla="*/ 0 h 13401"/>
                  <a:gd name="T4" fmla="*/ 0 w 17076"/>
                  <a:gd name="T5" fmla="*/ 0 h 13401"/>
                  <a:gd name="T6" fmla="*/ 0 w 17076"/>
                  <a:gd name="T7" fmla="*/ 0 h 13401"/>
                  <a:gd name="T8" fmla="*/ 0 w 17076"/>
                  <a:gd name="T9" fmla="*/ 0 h 13401"/>
                  <a:gd name="T10" fmla="*/ 0 w 17076"/>
                  <a:gd name="T11" fmla="*/ 0 h 13401"/>
                  <a:gd name="T12" fmla="*/ 0 w 17076"/>
                  <a:gd name="T13" fmla="*/ 0 h 13401"/>
                  <a:gd name="T14" fmla="*/ 0 w 17076"/>
                  <a:gd name="T15" fmla="*/ 0 h 13401"/>
                  <a:gd name="T16" fmla="*/ 0 w 17076"/>
                  <a:gd name="T17" fmla="*/ 0 h 13401"/>
                  <a:gd name="T18" fmla="*/ 0 w 17076"/>
                  <a:gd name="T19" fmla="*/ 0 h 13401"/>
                  <a:gd name="T20" fmla="*/ 0 w 17076"/>
                  <a:gd name="T21" fmla="*/ 0 h 13401"/>
                  <a:gd name="T22" fmla="*/ 0 w 17076"/>
                  <a:gd name="T23" fmla="*/ 0 h 13401"/>
                  <a:gd name="T24" fmla="*/ 0 w 17076"/>
                  <a:gd name="T25" fmla="*/ 0 h 13401"/>
                  <a:gd name="T26" fmla="*/ 0 w 17076"/>
                  <a:gd name="T27" fmla="*/ 0 h 13401"/>
                  <a:gd name="T28" fmla="*/ 0 w 17076"/>
                  <a:gd name="T29" fmla="*/ 0 h 13401"/>
                  <a:gd name="T30" fmla="*/ 0 w 17076"/>
                  <a:gd name="T31" fmla="*/ 0 h 13401"/>
                  <a:gd name="T32" fmla="*/ 0 w 17076"/>
                  <a:gd name="T33" fmla="*/ 0 h 13401"/>
                  <a:gd name="T34" fmla="*/ 0 w 17076"/>
                  <a:gd name="T35" fmla="*/ 0 h 13401"/>
                  <a:gd name="T36" fmla="*/ 0 w 17076"/>
                  <a:gd name="T37" fmla="*/ 0 h 13401"/>
                  <a:gd name="T38" fmla="*/ 0 w 17076"/>
                  <a:gd name="T39" fmla="*/ 0 h 13401"/>
                  <a:gd name="T40" fmla="*/ 0 w 17076"/>
                  <a:gd name="T41" fmla="*/ 0 h 13401"/>
                  <a:gd name="T42" fmla="*/ 0 w 17076"/>
                  <a:gd name="T43" fmla="*/ 0 h 13401"/>
                  <a:gd name="T44" fmla="*/ 0 w 17076"/>
                  <a:gd name="T45" fmla="*/ 0 h 13401"/>
                  <a:gd name="T46" fmla="*/ 0 w 17076"/>
                  <a:gd name="T47" fmla="*/ 0 h 13401"/>
                  <a:gd name="T48" fmla="*/ 0 w 17076"/>
                  <a:gd name="T49" fmla="*/ 0 h 13401"/>
                  <a:gd name="T50" fmla="*/ 0 w 17076"/>
                  <a:gd name="T51" fmla="*/ 0 h 13401"/>
                  <a:gd name="T52" fmla="*/ 0 w 17076"/>
                  <a:gd name="T53" fmla="*/ 0 h 13401"/>
                  <a:gd name="T54" fmla="*/ 0 w 17076"/>
                  <a:gd name="T55" fmla="*/ 0 h 13401"/>
                  <a:gd name="T56" fmla="*/ 0 w 17076"/>
                  <a:gd name="T57" fmla="*/ 0 h 13401"/>
                  <a:gd name="T58" fmla="*/ 0 w 17076"/>
                  <a:gd name="T59" fmla="*/ 0 h 13401"/>
                  <a:gd name="T60" fmla="*/ 0 w 17076"/>
                  <a:gd name="T61" fmla="*/ 0 h 13401"/>
                  <a:gd name="T62" fmla="*/ 0 w 17076"/>
                  <a:gd name="T63" fmla="*/ 0 h 13401"/>
                  <a:gd name="T64" fmla="*/ 0 w 17076"/>
                  <a:gd name="T65" fmla="*/ 0 h 13401"/>
                  <a:gd name="T66" fmla="*/ 0 w 17076"/>
                  <a:gd name="T67" fmla="*/ 0 h 13401"/>
                  <a:gd name="T68" fmla="*/ 0 w 17076"/>
                  <a:gd name="T69" fmla="*/ 0 h 13401"/>
                  <a:gd name="T70" fmla="*/ 0 w 17076"/>
                  <a:gd name="T71" fmla="*/ 0 h 13401"/>
                  <a:gd name="T72" fmla="*/ 0 w 17076"/>
                  <a:gd name="T73" fmla="*/ 0 h 13401"/>
                  <a:gd name="T74" fmla="*/ 0 w 17076"/>
                  <a:gd name="T75" fmla="*/ 0 h 13401"/>
                  <a:gd name="T76" fmla="*/ 0 w 17076"/>
                  <a:gd name="T77" fmla="*/ 0 h 13401"/>
                  <a:gd name="T78" fmla="*/ 0 w 17076"/>
                  <a:gd name="T79" fmla="*/ 0 h 13401"/>
                  <a:gd name="T80" fmla="*/ 0 w 17076"/>
                  <a:gd name="T81" fmla="*/ 0 h 13401"/>
                  <a:gd name="T82" fmla="*/ 0 w 17076"/>
                  <a:gd name="T83" fmla="*/ 0 h 13401"/>
                  <a:gd name="T84" fmla="*/ 0 w 17076"/>
                  <a:gd name="T85" fmla="*/ 0 h 13401"/>
                  <a:gd name="T86" fmla="*/ 0 w 17076"/>
                  <a:gd name="T87" fmla="*/ 0 h 13401"/>
                  <a:gd name="T88" fmla="*/ 0 w 17076"/>
                  <a:gd name="T89" fmla="*/ 0 h 13401"/>
                  <a:gd name="T90" fmla="*/ 0 w 17076"/>
                  <a:gd name="T91" fmla="*/ 0 h 13401"/>
                  <a:gd name="T92" fmla="*/ 0 w 17076"/>
                  <a:gd name="T93" fmla="*/ 0 h 13401"/>
                  <a:gd name="T94" fmla="*/ 0 w 17076"/>
                  <a:gd name="T95" fmla="*/ 0 h 13401"/>
                  <a:gd name="T96" fmla="*/ 0 w 17076"/>
                  <a:gd name="T97" fmla="*/ 0 h 13401"/>
                  <a:gd name="T98" fmla="*/ 0 w 17076"/>
                  <a:gd name="T99" fmla="*/ 0 h 13401"/>
                  <a:gd name="T100" fmla="*/ 0 w 17076"/>
                  <a:gd name="T101" fmla="*/ 0 h 13401"/>
                  <a:gd name="T102" fmla="*/ 0 w 17076"/>
                  <a:gd name="T103" fmla="*/ 0 h 13401"/>
                  <a:gd name="T104" fmla="*/ 0 w 17076"/>
                  <a:gd name="T105" fmla="*/ 0 h 13401"/>
                  <a:gd name="T106" fmla="*/ 0 w 17076"/>
                  <a:gd name="T107" fmla="*/ 0 h 13401"/>
                  <a:gd name="T108" fmla="*/ 0 w 17076"/>
                  <a:gd name="T109" fmla="*/ 0 h 13401"/>
                  <a:gd name="T110" fmla="*/ 0 w 17076"/>
                  <a:gd name="T111" fmla="*/ 0 h 13401"/>
                  <a:gd name="T112" fmla="*/ 0 w 17076"/>
                  <a:gd name="T113" fmla="*/ 0 h 13401"/>
                  <a:gd name="T114" fmla="*/ 0 w 17076"/>
                  <a:gd name="T115" fmla="*/ 0 h 13401"/>
                  <a:gd name="T116" fmla="*/ 0 w 17076"/>
                  <a:gd name="T117" fmla="*/ 0 h 13401"/>
                  <a:gd name="T118" fmla="*/ 0 w 17076"/>
                  <a:gd name="T119" fmla="*/ 0 h 13401"/>
                  <a:gd name="T120" fmla="*/ 0 w 17076"/>
                  <a:gd name="T121" fmla="*/ 0 h 134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76"/>
                  <a:gd name="T184" fmla="*/ 0 h 13401"/>
                  <a:gd name="T185" fmla="*/ 17076 w 17076"/>
                  <a:gd name="T186" fmla="*/ 13401 h 134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76" h="13401">
                    <a:moveTo>
                      <a:pt x="5114" y="593"/>
                    </a:moveTo>
                    <a:lnTo>
                      <a:pt x="5103" y="764"/>
                    </a:lnTo>
                    <a:lnTo>
                      <a:pt x="5097" y="935"/>
                    </a:lnTo>
                    <a:lnTo>
                      <a:pt x="5083" y="1110"/>
                    </a:lnTo>
                    <a:lnTo>
                      <a:pt x="5069" y="1193"/>
                    </a:lnTo>
                    <a:lnTo>
                      <a:pt x="4922" y="1169"/>
                    </a:lnTo>
                    <a:lnTo>
                      <a:pt x="4934" y="1097"/>
                    </a:lnTo>
                    <a:lnTo>
                      <a:pt x="4948" y="930"/>
                    </a:lnTo>
                    <a:lnTo>
                      <a:pt x="4954" y="755"/>
                    </a:lnTo>
                    <a:lnTo>
                      <a:pt x="4965" y="584"/>
                    </a:lnTo>
                    <a:lnTo>
                      <a:pt x="5114" y="593"/>
                    </a:lnTo>
                    <a:close/>
                    <a:moveTo>
                      <a:pt x="4707" y="1343"/>
                    </a:moveTo>
                    <a:lnTo>
                      <a:pt x="4721" y="1343"/>
                    </a:lnTo>
                    <a:lnTo>
                      <a:pt x="4745" y="1344"/>
                    </a:lnTo>
                    <a:lnTo>
                      <a:pt x="4773" y="1346"/>
                    </a:lnTo>
                    <a:lnTo>
                      <a:pt x="4804" y="1348"/>
                    </a:lnTo>
                    <a:lnTo>
                      <a:pt x="4847" y="1353"/>
                    </a:lnTo>
                    <a:lnTo>
                      <a:pt x="4861" y="1354"/>
                    </a:lnTo>
                    <a:lnTo>
                      <a:pt x="4849" y="1502"/>
                    </a:lnTo>
                    <a:lnTo>
                      <a:pt x="4832" y="1500"/>
                    </a:lnTo>
                    <a:lnTo>
                      <a:pt x="4795" y="1497"/>
                    </a:lnTo>
                    <a:lnTo>
                      <a:pt x="4762" y="1495"/>
                    </a:lnTo>
                    <a:lnTo>
                      <a:pt x="4738" y="1493"/>
                    </a:lnTo>
                    <a:lnTo>
                      <a:pt x="4721" y="1492"/>
                    </a:lnTo>
                    <a:lnTo>
                      <a:pt x="4707" y="1492"/>
                    </a:lnTo>
                    <a:lnTo>
                      <a:pt x="4707" y="1343"/>
                    </a:lnTo>
                    <a:close/>
                    <a:moveTo>
                      <a:pt x="5303" y="1547"/>
                    </a:moveTo>
                    <a:lnTo>
                      <a:pt x="5297" y="1583"/>
                    </a:lnTo>
                    <a:lnTo>
                      <a:pt x="5273" y="1685"/>
                    </a:lnTo>
                    <a:lnTo>
                      <a:pt x="5245" y="1784"/>
                    </a:lnTo>
                    <a:lnTo>
                      <a:pt x="5222" y="1878"/>
                    </a:lnTo>
                    <a:lnTo>
                      <a:pt x="5206" y="1969"/>
                    </a:lnTo>
                    <a:lnTo>
                      <a:pt x="5201" y="2052"/>
                    </a:lnTo>
                    <a:lnTo>
                      <a:pt x="5200" y="2037"/>
                    </a:lnTo>
                    <a:lnTo>
                      <a:pt x="5210" y="2107"/>
                    </a:lnTo>
                    <a:lnTo>
                      <a:pt x="5062" y="2127"/>
                    </a:lnTo>
                    <a:lnTo>
                      <a:pt x="5053" y="2058"/>
                    </a:lnTo>
                    <a:cubicBezTo>
                      <a:pt x="5052" y="2053"/>
                      <a:pt x="5052" y="2048"/>
                      <a:pt x="5052" y="2043"/>
                    </a:cubicBezTo>
                    <a:lnTo>
                      <a:pt x="5059" y="1942"/>
                    </a:lnTo>
                    <a:lnTo>
                      <a:pt x="5077" y="1842"/>
                    </a:lnTo>
                    <a:lnTo>
                      <a:pt x="5102" y="1745"/>
                    </a:lnTo>
                    <a:lnTo>
                      <a:pt x="5128" y="1650"/>
                    </a:lnTo>
                    <a:lnTo>
                      <a:pt x="5150" y="1560"/>
                    </a:lnTo>
                    <a:lnTo>
                      <a:pt x="5156" y="1523"/>
                    </a:lnTo>
                    <a:lnTo>
                      <a:pt x="5303" y="1547"/>
                    </a:lnTo>
                    <a:close/>
                    <a:moveTo>
                      <a:pt x="5476" y="2209"/>
                    </a:moveTo>
                    <a:lnTo>
                      <a:pt x="5547" y="2202"/>
                    </a:lnTo>
                    <a:lnTo>
                      <a:pt x="5625" y="2201"/>
                    </a:lnTo>
                    <a:cubicBezTo>
                      <a:pt x="5630" y="2201"/>
                      <a:pt x="5635" y="2202"/>
                      <a:pt x="5640" y="2202"/>
                    </a:cubicBezTo>
                    <a:lnTo>
                      <a:pt x="5645" y="2203"/>
                    </a:lnTo>
                    <a:lnTo>
                      <a:pt x="5618" y="2349"/>
                    </a:lnTo>
                    <a:lnTo>
                      <a:pt x="5613" y="2349"/>
                    </a:lnTo>
                    <a:lnTo>
                      <a:pt x="5627" y="2350"/>
                    </a:lnTo>
                    <a:lnTo>
                      <a:pt x="5560" y="2350"/>
                    </a:lnTo>
                    <a:lnTo>
                      <a:pt x="5490" y="2357"/>
                    </a:lnTo>
                    <a:lnTo>
                      <a:pt x="5476" y="2209"/>
                    </a:lnTo>
                    <a:close/>
                    <a:moveTo>
                      <a:pt x="6061" y="2403"/>
                    </a:moveTo>
                    <a:lnTo>
                      <a:pt x="6113" y="2427"/>
                    </a:lnTo>
                    <a:cubicBezTo>
                      <a:pt x="6145" y="2443"/>
                      <a:pt x="6162" y="2480"/>
                      <a:pt x="6152" y="2514"/>
                    </a:cubicBezTo>
                    <a:lnTo>
                      <a:pt x="6125" y="2612"/>
                    </a:lnTo>
                    <a:lnTo>
                      <a:pt x="6109" y="2690"/>
                    </a:lnTo>
                    <a:lnTo>
                      <a:pt x="6111" y="2680"/>
                    </a:lnTo>
                    <a:lnTo>
                      <a:pt x="6107" y="2749"/>
                    </a:lnTo>
                    <a:lnTo>
                      <a:pt x="6106" y="2731"/>
                    </a:lnTo>
                    <a:lnTo>
                      <a:pt x="6117" y="2790"/>
                    </a:lnTo>
                    <a:lnTo>
                      <a:pt x="6109" y="2768"/>
                    </a:lnTo>
                    <a:lnTo>
                      <a:pt x="6136" y="2817"/>
                    </a:lnTo>
                    <a:lnTo>
                      <a:pt x="6121" y="2798"/>
                    </a:lnTo>
                    <a:lnTo>
                      <a:pt x="6168" y="2841"/>
                    </a:lnTo>
                    <a:lnTo>
                      <a:pt x="6156" y="2832"/>
                    </a:lnTo>
                    <a:lnTo>
                      <a:pt x="6187" y="2851"/>
                    </a:lnTo>
                    <a:lnTo>
                      <a:pt x="6219" y="2867"/>
                    </a:lnTo>
                    <a:lnTo>
                      <a:pt x="6236" y="2874"/>
                    </a:lnTo>
                    <a:lnTo>
                      <a:pt x="6180" y="3011"/>
                    </a:lnTo>
                    <a:lnTo>
                      <a:pt x="6152" y="3000"/>
                    </a:lnTo>
                    <a:lnTo>
                      <a:pt x="6110" y="2978"/>
                    </a:lnTo>
                    <a:lnTo>
                      <a:pt x="6079" y="2959"/>
                    </a:lnTo>
                    <a:cubicBezTo>
                      <a:pt x="6075" y="2956"/>
                      <a:pt x="6071" y="2953"/>
                      <a:pt x="6067" y="2950"/>
                    </a:cubicBezTo>
                    <a:lnTo>
                      <a:pt x="6020" y="2907"/>
                    </a:lnTo>
                    <a:cubicBezTo>
                      <a:pt x="6014" y="2902"/>
                      <a:pt x="6009" y="2895"/>
                      <a:pt x="6005" y="2888"/>
                    </a:cubicBezTo>
                    <a:lnTo>
                      <a:pt x="5978" y="2839"/>
                    </a:lnTo>
                    <a:cubicBezTo>
                      <a:pt x="5975" y="2832"/>
                      <a:pt x="5972" y="2825"/>
                      <a:pt x="5970" y="2817"/>
                    </a:cubicBezTo>
                    <a:lnTo>
                      <a:pt x="5959" y="2758"/>
                    </a:lnTo>
                    <a:cubicBezTo>
                      <a:pt x="5958" y="2752"/>
                      <a:pt x="5958" y="2746"/>
                      <a:pt x="5958" y="2740"/>
                    </a:cubicBezTo>
                    <a:lnTo>
                      <a:pt x="5962" y="2671"/>
                    </a:lnTo>
                    <a:cubicBezTo>
                      <a:pt x="5962" y="2668"/>
                      <a:pt x="5963" y="2664"/>
                      <a:pt x="5964" y="2661"/>
                    </a:cubicBezTo>
                    <a:lnTo>
                      <a:pt x="5982" y="2573"/>
                    </a:lnTo>
                    <a:lnTo>
                      <a:pt x="6009" y="2475"/>
                    </a:lnTo>
                    <a:lnTo>
                      <a:pt x="6048" y="2561"/>
                    </a:lnTo>
                    <a:lnTo>
                      <a:pt x="5997" y="2537"/>
                    </a:lnTo>
                    <a:lnTo>
                      <a:pt x="6061" y="2403"/>
                    </a:lnTo>
                    <a:close/>
                    <a:moveTo>
                      <a:pt x="6654" y="2834"/>
                    </a:moveTo>
                    <a:lnTo>
                      <a:pt x="6678" y="2839"/>
                    </a:lnTo>
                    <a:lnTo>
                      <a:pt x="6745" y="2858"/>
                    </a:lnTo>
                    <a:lnTo>
                      <a:pt x="6805" y="2878"/>
                    </a:lnTo>
                    <a:lnTo>
                      <a:pt x="6758" y="3019"/>
                    </a:lnTo>
                    <a:lnTo>
                      <a:pt x="6703" y="3001"/>
                    </a:lnTo>
                    <a:lnTo>
                      <a:pt x="6649" y="2984"/>
                    </a:lnTo>
                    <a:lnTo>
                      <a:pt x="6625" y="2979"/>
                    </a:lnTo>
                    <a:lnTo>
                      <a:pt x="6654" y="2834"/>
                    </a:lnTo>
                    <a:close/>
                    <a:moveTo>
                      <a:pt x="7032" y="2804"/>
                    </a:moveTo>
                    <a:lnTo>
                      <a:pt x="7052" y="2778"/>
                    </a:lnTo>
                    <a:cubicBezTo>
                      <a:pt x="7054" y="2775"/>
                      <a:pt x="7057" y="2771"/>
                      <a:pt x="7061" y="2768"/>
                    </a:cubicBezTo>
                    <a:lnTo>
                      <a:pt x="7138" y="2699"/>
                    </a:lnTo>
                    <a:cubicBezTo>
                      <a:pt x="7142" y="2696"/>
                      <a:pt x="7146" y="2693"/>
                      <a:pt x="7150" y="2690"/>
                    </a:cubicBezTo>
                    <a:lnTo>
                      <a:pt x="7237" y="2639"/>
                    </a:lnTo>
                    <a:cubicBezTo>
                      <a:pt x="7240" y="2637"/>
                      <a:pt x="7244" y="2636"/>
                      <a:pt x="7248" y="2634"/>
                    </a:cubicBezTo>
                    <a:lnTo>
                      <a:pt x="7346" y="2596"/>
                    </a:lnTo>
                    <a:lnTo>
                      <a:pt x="7458" y="2561"/>
                    </a:lnTo>
                    <a:lnTo>
                      <a:pt x="7573" y="2529"/>
                    </a:lnTo>
                    <a:lnTo>
                      <a:pt x="7593" y="2523"/>
                    </a:lnTo>
                    <a:lnTo>
                      <a:pt x="7637" y="2665"/>
                    </a:lnTo>
                    <a:lnTo>
                      <a:pt x="7614" y="2672"/>
                    </a:lnTo>
                    <a:lnTo>
                      <a:pt x="7501" y="2703"/>
                    </a:lnTo>
                    <a:lnTo>
                      <a:pt x="7399" y="2735"/>
                    </a:lnTo>
                    <a:lnTo>
                      <a:pt x="7301" y="2773"/>
                    </a:lnTo>
                    <a:lnTo>
                      <a:pt x="7312" y="2768"/>
                    </a:lnTo>
                    <a:lnTo>
                      <a:pt x="7225" y="2819"/>
                    </a:lnTo>
                    <a:lnTo>
                      <a:pt x="7237" y="2810"/>
                    </a:lnTo>
                    <a:lnTo>
                      <a:pt x="7160" y="2879"/>
                    </a:lnTo>
                    <a:lnTo>
                      <a:pt x="7169" y="2869"/>
                    </a:lnTo>
                    <a:lnTo>
                      <a:pt x="7150" y="2894"/>
                    </a:lnTo>
                    <a:lnTo>
                      <a:pt x="7032" y="2804"/>
                    </a:lnTo>
                    <a:close/>
                    <a:moveTo>
                      <a:pt x="8017" y="2754"/>
                    </a:moveTo>
                    <a:lnTo>
                      <a:pt x="8021" y="2803"/>
                    </a:lnTo>
                    <a:lnTo>
                      <a:pt x="8026" y="2870"/>
                    </a:lnTo>
                    <a:lnTo>
                      <a:pt x="8029" y="2900"/>
                    </a:lnTo>
                    <a:lnTo>
                      <a:pt x="7882" y="2917"/>
                    </a:lnTo>
                    <a:lnTo>
                      <a:pt x="7877" y="2879"/>
                    </a:lnTo>
                    <a:lnTo>
                      <a:pt x="7873" y="2816"/>
                    </a:lnTo>
                    <a:lnTo>
                      <a:pt x="7869" y="2767"/>
                    </a:lnTo>
                    <a:lnTo>
                      <a:pt x="8017" y="2754"/>
                    </a:lnTo>
                    <a:close/>
                    <a:moveTo>
                      <a:pt x="8324" y="2998"/>
                    </a:moveTo>
                    <a:lnTo>
                      <a:pt x="8338" y="3000"/>
                    </a:lnTo>
                    <a:lnTo>
                      <a:pt x="8631" y="3034"/>
                    </a:lnTo>
                    <a:cubicBezTo>
                      <a:pt x="8652" y="3036"/>
                      <a:pt x="8672" y="3048"/>
                      <a:pt x="8684" y="3066"/>
                    </a:cubicBezTo>
                    <a:lnTo>
                      <a:pt x="8718" y="3116"/>
                    </a:lnTo>
                    <a:lnTo>
                      <a:pt x="8754" y="3163"/>
                    </a:lnTo>
                    <a:lnTo>
                      <a:pt x="8791" y="3216"/>
                    </a:lnTo>
                    <a:cubicBezTo>
                      <a:pt x="8793" y="3220"/>
                      <a:pt x="8795" y="3224"/>
                      <a:pt x="8797" y="3228"/>
                    </a:cubicBezTo>
                    <a:lnTo>
                      <a:pt x="8822" y="3284"/>
                    </a:lnTo>
                    <a:lnTo>
                      <a:pt x="8837" y="3330"/>
                    </a:lnTo>
                    <a:lnTo>
                      <a:pt x="8694" y="3372"/>
                    </a:lnTo>
                    <a:lnTo>
                      <a:pt x="8687" y="3345"/>
                    </a:lnTo>
                    <a:lnTo>
                      <a:pt x="8662" y="3289"/>
                    </a:lnTo>
                    <a:lnTo>
                      <a:pt x="8668" y="3301"/>
                    </a:lnTo>
                    <a:lnTo>
                      <a:pt x="8635" y="3252"/>
                    </a:lnTo>
                    <a:lnTo>
                      <a:pt x="8595" y="3199"/>
                    </a:lnTo>
                    <a:lnTo>
                      <a:pt x="8561" y="3149"/>
                    </a:lnTo>
                    <a:lnTo>
                      <a:pt x="8614" y="3181"/>
                    </a:lnTo>
                    <a:lnTo>
                      <a:pt x="8321" y="3147"/>
                    </a:lnTo>
                    <a:lnTo>
                      <a:pt x="8306" y="3146"/>
                    </a:lnTo>
                    <a:lnTo>
                      <a:pt x="8324" y="2998"/>
                    </a:lnTo>
                    <a:close/>
                    <a:moveTo>
                      <a:pt x="8964" y="3647"/>
                    </a:moveTo>
                    <a:lnTo>
                      <a:pt x="8976" y="3651"/>
                    </a:lnTo>
                    <a:lnTo>
                      <a:pt x="8964" y="3648"/>
                    </a:lnTo>
                    <a:lnTo>
                      <a:pt x="9037" y="3664"/>
                    </a:lnTo>
                    <a:lnTo>
                      <a:pt x="9091" y="3670"/>
                    </a:lnTo>
                    <a:lnTo>
                      <a:pt x="9074" y="3817"/>
                    </a:lnTo>
                    <a:lnTo>
                      <a:pt x="9006" y="3809"/>
                    </a:lnTo>
                    <a:lnTo>
                      <a:pt x="8933" y="3793"/>
                    </a:lnTo>
                    <a:cubicBezTo>
                      <a:pt x="8929" y="3792"/>
                      <a:pt x="8925" y="3791"/>
                      <a:pt x="8921" y="3790"/>
                    </a:cubicBezTo>
                    <a:lnTo>
                      <a:pt x="8910" y="3785"/>
                    </a:lnTo>
                    <a:lnTo>
                      <a:pt x="8964" y="3647"/>
                    </a:lnTo>
                    <a:close/>
                    <a:moveTo>
                      <a:pt x="9417" y="3648"/>
                    </a:moveTo>
                    <a:lnTo>
                      <a:pt x="9420" y="3644"/>
                    </a:lnTo>
                    <a:lnTo>
                      <a:pt x="9452" y="3596"/>
                    </a:lnTo>
                    <a:lnTo>
                      <a:pt x="9446" y="3607"/>
                    </a:lnTo>
                    <a:lnTo>
                      <a:pt x="9471" y="3551"/>
                    </a:lnTo>
                    <a:lnTo>
                      <a:pt x="9479" y="3520"/>
                    </a:lnTo>
                    <a:lnTo>
                      <a:pt x="9477" y="3530"/>
                    </a:lnTo>
                    <a:lnTo>
                      <a:pt x="9483" y="3486"/>
                    </a:lnTo>
                    <a:lnTo>
                      <a:pt x="9485" y="3401"/>
                    </a:lnTo>
                    <a:lnTo>
                      <a:pt x="9488" y="3354"/>
                    </a:lnTo>
                    <a:lnTo>
                      <a:pt x="9496" y="3304"/>
                    </a:lnTo>
                    <a:cubicBezTo>
                      <a:pt x="9497" y="3300"/>
                      <a:pt x="9498" y="3297"/>
                      <a:pt x="9499" y="3293"/>
                    </a:cubicBezTo>
                    <a:lnTo>
                      <a:pt x="9512" y="3254"/>
                    </a:lnTo>
                    <a:cubicBezTo>
                      <a:pt x="9514" y="3247"/>
                      <a:pt x="9518" y="3240"/>
                      <a:pt x="9522" y="3234"/>
                    </a:cubicBezTo>
                    <a:lnTo>
                      <a:pt x="9545" y="3202"/>
                    </a:lnTo>
                    <a:cubicBezTo>
                      <a:pt x="9549" y="3196"/>
                      <a:pt x="9554" y="3191"/>
                      <a:pt x="9560" y="3187"/>
                    </a:cubicBezTo>
                    <a:lnTo>
                      <a:pt x="9591" y="3163"/>
                    </a:lnTo>
                    <a:cubicBezTo>
                      <a:pt x="9595" y="3159"/>
                      <a:pt x="9600" y="3156"/>
                      <a:pt x="9606" y="3154"/>
                    </a:cubicBezTo>
                    <a:lnTo>
                      <a:pt x="9641" y="3138"/>
                    </a:lnTo>
                    <a:cubicBezTo>
                      <a:pt x="9645" y="3136"/>
                      <a:pt x="9650" y="3134"/>
                      <a:pt x="9655" y="3133"/>
                    </a:cubicBezTo>
                    <a:lnTo>
                      <a:pt x="9694" y="3124"/>
                    </a:lnTo>
                    <a:lnTo>
                      <a:pt x="9727" y="3269"/>
                    </a:lnTo>
                    <a:lnTo>
                      <a:pt x="9688" y="3278"/>
                    </a:lnTo>
                    <a:lnTo>
                      <a:pt x="9702" y="3273"/>
                    </a:lnTo>
                    <a:lnTo>
                      <a:pt x="9667" y="3289"/>
                    </a:lnTo>
                    <a:lnTo>
                      <a:pt x="9682" y="3280"/>
                    </a:lnTo>
                    <a:lnTo>
                      <a:pt x="9651" y="3304"/>
                    </a:lnTo>
                    <a:lnTo>
                      <a:pt x="9666" y="3289"/>
                    </a:lnTo>
                    <a:lnTo>
                      <a:pt x="9643" y="3321"/>
                    </a:lnTo>
                    <a:lnTo>
                      <a:pt x="9653" y="3301"/>
                    </a:lnTo>
                    <a:lnTo>
                      <a:pt x="9640" y="3340"/>
                    </a:lnTo>
                    <a:lnTo>
                      <a:pt x="9643" y="3329"/>
                    </a:lnTo>
                    <a:lnTo>
                      <a:pt x="9637" y="3363"/>
                    </a:lnTo>
                    <a:lnTo>
                      <a:pt x="9634" y="3406"/>
                    </a:lnTo>
                    <a:lnTo>
                      <a:pt x="9630" y="3507"/>
                    </a:lnTo>
                    <a:lnTo>
                      <a:pt x="9624" y="3551"/>
                    </a:lnTo>
                    <a:cubicBezTo>
                      <a:pt x="9624" y="3554"/>
                      <a:pt x="9623" y="3558"/>
                      <a:pt x="9622" y="3561"/>
                    </a:cubicBezTo>
                    <a:lnTo>
                      <a:pt x="9606" y="3612"/>
                    </a:lnTo>
                    <a:lnTo>
                      <a:pt x="9581" y="3668"/>
                    </a:lnTo>
                    <a:cubicBezTo>
                      <a:pt x="9580" y="3672"/>
                      <a:pt x="9578" y="3675"/>
                      <a:pt x="9575" y="3679"/>
                    </a:cubicBezTo>
                    <a:lnTo>
                      <a:pt x="9539" y="3733"/>
                    </a:lnTo>
                    <a:lnTo>
                      <a:pt x="9535" y="3738"/>
                    </a:lnTo>
                    <a:lnTo>
                      <a:pt x="9417" y="3648"/>
                    </a:lnTo>
                    <a:close/>
                    <a:moveTo>
                      <a:pt x="10096" y="2999"/>
                    </a:moveTo>
                    <a:lnTo>
                      <a:pt x="10184" y="2960"/>
                    </a:lnTo>
                    <a:lnTo>
                      <a:pt x="10241" y="2941"/>
                    </a:lnTo>
                    <a:lnTo>
                      <a:pt x="10287" y="3082"/>
                    </a:lnTo>
                    <a:lnTo>
                      <a:pt x="10245" y="3095"/>
                    </a:lnTo>
                    <a:lnTo>
                      <a:pt x="10157" y="3135"/>
                    </a:lnTo>
                    <a:lnTo>
                      <a:pt x="10096" y="2999"/>
                    </a:lnTo>
                    <a:close/>
                    <a:moveTo>
                      <a:pt x="10685" y="2833"/>
                    </a:moveTo>
                    <a:lnTo>
                      <a:pt x="10834" y="2809"/>
                    </a:lnTo>
                    <a:lnTo>
                      <a:pt x="11154" y="2758"/>
                    </a:lnTo>
                    <a:lnTo>
                      <a:pt x="11092" y="2822"/>
                    </a:lnTo>
                    <a:lnTo>
                      <a:pt x="11099" y="2769"/>
                    </a:lnTo>
                    <a:lnTo>
                      <a:pt x="11100" y="2722"/>
                    </a:lnTo>
                    <a:lnTo>
                      <a:pt x="11100" y="2711"/>
                    </a:lnTo>
                    <a:lnTo>
                      <a:pt x="11249" y="2713"/>
                    </a:lnTo>
                    <a:lnTo>
                      <a:pt x="11249" y="2727"/>
                    </a:lnTo>
                    <a:lnTo>
                      <a:pt x="11246" y="2788"/>
                    </a:lnTo>
                    <a:lnTo>
                      <a:pt x="11239" y="2841"/>
                    </a:lnTo>
                    <a:cubicBezTo>
                      <a:pt x="11235" y="2874"/>
                      <a:pt x="11210" y="2900"/>
                      <a:pt x="11177" y="2905"/>
                    </a:cubicBezTo>
                    <a:lnTo>
                      <a:pt x="10857" y="2956"/>
                    </a:lnTo>
                    <a:lnTo>
                      <a:pt x="10709" y="2980"/>
                    </a:lnTo>
                    <a:lnTo>
                      <a:pt x="10685" y="2833"/>
                    </a:lnTo>
                    <a:close/>
                    <a:moveTo>
                      <a:pt x="11332" y="2281"/>
                    </a:moveTo>
                    <a:lnTo>
                      <a:pt x="11368" y="2267"/>
                    </a:lnTo>
                    <a:lnTo>
                      <a:pt x="11439" y="2246"/>
                    </a:lnTo>
                    <a:lnTo>
                      <a:pt x="11485" y="2236"/>
                    </a:lnTo>
                    <a:lnTo>
                      <a:pt x="11516" y="2381"/>
                    </a:lnTo>
                    <a:lnTo>
                      <a:pt x="11480" y="2389"/>
                    </a:lnTo>
                    <a:lnTo>
                      <a:pt x="11421" y="2406"/>
                    </a:lnTo>
                    <a:lnTo>
                      <a:pt x="11384" y="2420"/>
                    </a:lnTo>
                    <a:lnTo>
                      <a:pt x="11332" y="2281"/>
                    </a:lnTo>
                    <a:close/>
                    <a:moveTo>
                      <a:pt x="11712" y="1974"/>
                    </a:moveTo>
                    <a:lnTo>
                      <a:pt x="11724" y="1947"/>
                    </a:lnTo>
                    <a:lnTo>
                      <a:pt x="11740" y="1913"/>
                    </a:lnTo>
                    <a:lnTo>
                      <a:pt x="11756" y="1883"/>
                    </a:lnTo>
                    <a:lnTo>
                      <a:pt x="11771" y="1860"/>
                    </a:lnTo>
                    <a:cubicBezTo>
                      <a:pt x="11774" y="1854"/>
                      <a:pt x="11778" y="1849"/>
                      <a:pt x="11783" y="1845"/>
                    </a:cubicBezTo>
                    <a:lnTo>
                      <a:pt x="11796" y="1833"/>
                    </a:lnTo>
                    <a:cubicBezTo>
                      <a:pt x="11803" y="1827"/>
                      <a:pt x="11810" y="1822"/>
                      <a:pt x="11819" y="1818"/>
                    </a:cubicBezTo>
                    <a:lnTo>
                      <a:pt x="11834" y="1812"/>
                    </a:lnTo>
                    <a:cubicBezTo>
                      <a:pt x="11843" y="1809"/>
                      <a:pt x="11852" y="1807"/>
                      <a:pt x="11861" y="1807"/>
                    </a:cubicBezTo>
                    <a:lnTo>
                      <a:pt x="11879" y="1807"/>
                    </a:lnTo>
                    <a:cubicBezTo>
                      <a:pt x="11886" y="1807"/>
                      <a:pt x="11892" y="1808"/>
                      <a:pt x="11898" y="1810"/>
                    </a:cubicBezTo>
                    <a:lnTo>
                      <a:pt x="11921" y="1816"/>
                    </a:lnTo>
                    <a:lnTo>
                      <a:pt x="11956" y="1827"/>
                    </a:lnTo>
                    <a:lnTo>
                      <a:pt x="11997" y="1843"/>
                    </a:lnTo>
                    <a:lnTo>
                      <a:pt x="12043" y="1861"/>
                    </a:lnTo>
                    <a:lnTo>
                      <a:pt x="12099" y="1882"/>
                    </a:lnTo>
                    <a:lnTo>
                      <a:pt x="12049" y="1881"/>
                    </a:lnTo>
                    <a:lnTo>
                      <a:pt x="12124" y="1855"/>
                    </a:lnTo>
                    <a:lnTo>
                      <a:pt x="12194" y="1833"/>
                    </a:lnTo>
                    <a:lnTo>
                      <a:pt x="12257" y="1813"/>
                    </a:lnTo>
                    <a:lnTo>
                      <a:pt x="12260" y="1813"/>
                    </a:lnTo>
                    <a:lnTo>
                      <a:pt x="12300" y="1956"/>
                    </a:lnTo>
                    <a:lnTo>
                      <a:pt x="12239" y="1974"/>
                    </a:lnTo>
                    <a:lnTo>
                      <a:pt x="12173" y="1996"/>
                    </a:lnTo>
                    <a:lnTo>
                      <a:pt x="12098" y="2022"/>
                    </a:lnTo>
                    <a:cubicBezTo>
                      <a:pt x="12082" y="2027"/>
                      <a:pt x="12064" y="2027"/>
                      <a:pt x="12048" y="2021"/>
                    </a:cubicBezTo>
                    <a:lnTo>
                      <a:pt x="11988" y="2000"/>
                    </a:lnTo>
                    <a:lnTo>
                      <a:pt x="11942" y="1982"/>
                    </a:lnTo>
                    <a:lnTo>
                      <a:pt x="11907" y="1968"/>
                    </a:lnTo>
                    <a:lnTo>
                      <a:pt x="11884" y="1959"/>
                    </a:lnTo>
                    <a:lnTo>
                      <a:pt x="11861" y="1953"/>
                    </a:lnTo>
                    <a:lnTo>
                      <a:pt x="11879" y="1956"/>
                    </a:lnTo>
                    <a:lnTo>
                      <a:pt x="11861" y="1956"/>
                    </a:lnTo>
                    <a:lnTo>
                      <a:pt x="11889" y="1950"/>
                    </a:lnTo>
                    <a:lnTo>
                      <a:pt x="11874" y="1956"/>
                    </a:lnTo>
                    <a:lnTo>
                      <a:pt x="11897" y="1942"/>
                    </a:lnTo>
                    <a:lnTo>
                      <a:pt x="11884" y="1954"/>
                    </a:lnTo>
                    <a:lnTo>
                      <a:pt x="11896" y="1939"/>
                    </a:lnTo>
                    <a:lnTo>
                      <a:pt x="11887" y="1954"/>
                    </a:lnTo>
                    <a:lnTo>
                      <a:pt x="11875" y="1976"/>
                    </a:lnTo>
                    <a:lnTo>
                      <a:pt x="11859" y="2010"/>
                    </a:lnTo>
                    <a:lnTo>
                      <a:pt x="11846" y="2037"/>
                    </a:lnTo>
                    <a:lnTo>
                      <a:pt x="11712" y="1974"/>
                    </a:lnTo>
                    <a:close/>
                    <a:moveTo>
                      <a:pt x="12733" y="1794"/>
                    </a:moveTo>
                    <a:lnTo>
                      <a:pt x="12742" y="1796"/>
                    </a:lnTo>
                    <a:lnTo>
                      <a:pt x="12805" y="1813"/>
                    </a:lnTo>
                    <a:lnTo>
                      <a:pt x="12868" y="1832"/>
                    </a:lnTo>
                    <a:lnTo>
                      <a:pt x="12885" y="1838"/>
                    </a:lnTo>
                    <a:lnTo>
                      <a:pt x="12839" y="1979"/>
                    </a:lnTo>
                    <a:lnTo>
                      <a:pt x="12825" y="1975"/>
                    </a:lnTo>
                    <a:lnTo>
                      <a:pt x="12764" y="1956"/>
                    </a:lnTo>
                    <a:lnTo>
                      <a:pt x="12713" y="1941"/>
                    </a:lnTo>
                    <a:lnTo>
                      <a:pt x="12705" y="1940"/>
                    </a:lnTo>
                    <a:lnTo>
                      <a:pt x="12733" y="1794"/>
                    </a:lnTo>
                    <a:close/>
                    <a:moveTo>
                      <a:pt x="13254" y="1780"/>
                    </a:moveTo>
                    <a:lnTo>
                      <a:pt x="13258" y="1779"/>
                    </a:lnTo>
                    <a:lnTo>
                      <a:pt x="13304" y="1759"/>
                    </a:lnTo>
                    <a:lnTo>
                      <a:pt x="13343" y="1744"/>
                    </a:lnTo>
                    <a:lnTo>
                      <a:pt x="13380" y="1733"/>
                    </a:lnTo>
                    <a:cubicBezTo>
                      <a:pt x="13386" y="1732"/>
                      <a:pt x="13392" y="1731"/>
                      <a:pt x="13398" y="1731"/>
                    </a:cubicBezTo>
                    <a:lnTo>
                      <a:pt x="13418" y="1731"/>
                    </a:lnTo>
                    <a:cubicBezTo>
                      <a:pt x="13435" y="1731"/>
                      <a:pt x="13451" y="1737"/>
                      <a:pt x="13464" y="1747"/>
                    </a:cubicBezTo>
                    <a:lnTo>
                      <a:pt x="13477" y="1757"/>
                    </a:lnTo>
                    <a:cubicBezTo>
                      <a:pt x="13490" y="1766"/>
                      <a:pt x="13499" y="1780"/>
                      <a:pt x="13503" y="1796"/>
                    </a:cubicBezTo>
                    <a:lnTo>
                      <a:pt x="13509" y="1818"/>
                    </a:lnTo>
                    <a:cubicBezTo>
                      <a:pt x="13511" y="1824"/>
                      <a:pt x="13512" y="1831"/>
                      <a:pt x="13512" y="1837"/>
                    </a:cubicBezTo>
                    <a:lnTo>
                      <a:pt x="13512" y="1872"/>
                    </a:lnTo>
                    <a:lnTo>
                      <a:pt x="13506" y="1928"/>
                    </a:lnTo>
                    <a:lnTo>
                      <a:pt x="13497" y="1996"/>
                    </a:lnTo>
                    <a:lnTo>
                      <a:pt x="13484" y="2078"/>
                    </a:lnTo>
                    <a:lnTo>
                      <a:pt x="13469" y="2178"/>
                    </a:lnTo>
                    <a:lnTo>
                      <a:pt x="13457" y="2256"/>
                    </a:lnTo>
                    <a:lnTo>
                      <a:pt x="13310" y="2234"/>
                    </a:lnTo>
                    <a:lnTo>
                      <a:pt x="13322" y="2157"/>
                    </a:lnTo>
                    <a:lnTo>
                      <a:pt x="13337" y="2055"/>
                    </a:lnTo>
                    <a:lnTo>
                      <a:pt x="13350" y="1975"/>
                    </a:lnTo>
                    <a:lnTo>
                      <a:pt x="13359" y="1913"/>
                    </a:lnTo>
                    <a:lnTo>
                      <a:pt x="13363" y="1872"/>
                    </a:lnTo>
                    <a:lnTo>
                      <a:pt x="13363" y="1837"/>
                    </a:lnTo>
                    <a:lnTo>
                      <a:pt x="13366" y="1857"/>
                    </a:lnTo>
                    <a:lnTo>
                      <a:pt x="13360" y="1835"/>
                    </a:lnTo>
                    <a:lnTo>
                      <a:pt x="13386" y="1874"/>
                    </a:lnTo>
                    <a:lnTo>
                      <a:pt x="13373" y="1864"/>
                    </a:lnTo>
                    <a:lnTo>
                      <a:pt x="13418" y="1880"/>
                    </a:lnTo>
                    <a:lnTo>
                      <a:pt x="13398" y="1880"/>
                    </a:lnTo>
                    <a:lnTo>
                      <a:pt x="13416" y="1878"/>
                    </a:lnTo>
                    <a:lnTo>
                      <a:pt x="13398" y="1881"/>
                    </a:lnTo>
                    <a:lnTo>
                      <a:pt x="13363" y="1896"/>
                    </a:lnTo>
                    <a:lnTo>
                      <a:pt x="13315" y="1916"/>
                    </a:lnTo>
                    <a:lnTo>
                      <a:pt x="13312" y="1917"/>
                    </a:lnTo>
                    <a:lnTo>
                      <a:pt x="13254" y="1780"/>
                    </a:lnTo>
                    <a:close/>
                    <a:moveTo>
                      <a:pt x="13606" y="2556"/>
                    </a:moveTo>
                    <a:lnTo>
                      <a:pt x="13609" y="2558"/>
                    </a:lnTo>
                    <a:lnTo>
                      <a:pt x="13584" y="2550"/>
                    </a:lnTo>
                    <a:lnTo>
                      <a:pt x="13651" y="2559"/>
                    </a:lnTo>
                    <a:lnTo>
                      <a:pt x="13634" y="2559"/>
                    </a:lnTo>
                    <a:lnTo>
                      <a:pt x="13691" y="2553"/>
                    </a:lnTo>
                    <a:lnTo>
                      <a:pt x="13680" y="2554"/>
                    </a:lnTo>
                    <a:lnTo>
                      <a:pt x="13700" y="2549"/>
                    </a:lnTo>
                    <a:lnTo>
                      <a:pt x="13736" y="2693"/>
                    </a:lnTo>
                    <a:lnTo>
                      <a:pt x="13717" y="2698"/>
                    </a:lnTo>
                    <a:cubicBezTo>
                      <a:pt x="13713" y="2699"/>
                      <a:pt x="13710" y="2700"/>
                      <a:pt x="13706" y="2700"/>
                    </a:cubicBezTo>
                    <a:lnTo>
                      <a:pt x="13649" y="2706"/>
                    </a:lnTo>
                    <a:cubicBezTo>
                      <a:pt x="13643" y="2707"/>
                      <a:pt x="13637" y="2707"/>
                      <a:pt x="13632" y="2706"/>
                    </a:cubicBezTo>
                    <a:lnTo>
                      <a:pt x="13565" y="2697"/>
                    </a:lnTo>
                    <a:cubicBezTo>
                      <a:pt x="13556" y="2696"/>
                      <a:pt x="13548" y="2693"/>
                      <a:pt x="13540" y="2689"/>
                    </a:cubicBezTo>
                    <a:lnTo>
                      <a:pt x="13537" y="2688"/>
                    </a:lnTo>
                    <a:lnTo>
                      <a:pt x="13606" y="2556"/>
                    </a:lnTo>
                    <a:close/>
                    <a:moveTo>
                      <a:pt x="14150" y="2545"/>
                    </a:moveTo>
                    <a:lnTo>
                      <a:pt x="14165" y="2567"/>
                    </a:lnTo>
                    <a:lnTo>
                      <a:pt x="14193" y="2610"/>
                    </a:lnTo>
                    <a:lnTo>
                      <a:pt x="14216" y="2643"/>
                    </a:lnTo>
                    <a:lnTo>
                      <a:pt x="14235" y="2670"/>
                    </a:lnTo>
                    <a:lnTo>
                      <a:pt x="14250" y="2691"/>
                    </a:lnTo>
                    <a:lnTo>
                      <a:pt x="14260" y="2706"/>
                    </a:lnTo>
                    <a:lnTo>
                      <a:pt x="14268" y="2717"/>
                    </a:lnTo>
                    <a:lnTo>
                      <a:pt x="14269" y="2718"/>
                    </a:lnTo>
                    <a:lnTo>
                      <a:pt x="14149" y="2804"/>
                    </a:lnTo>
                    <a:lnTo>
                      <a:pt x="14142" y="2793"/>
                    </a:lnTo>
                    <a:lnTo>
                      <a:pt x="14130" y="2779"/>
                    </a:lnTo>
                    <a:lnTo>
                      <a:pt x="14107" y="2753"/>
                    </a:lnTo>
                    <a:lnTo>
                      <a:pt x="14083" y="2730"/>
                    </a:lnTo>
                    <a:lnTo>
                      <a:pt x="14057" y="2711"/>
                    </a:lnTo>
                    <a:lnTo>
                      <a:pt x="14067" y="2718"/>
                    </a:lnTo>
                    <a:lnTo>
                      <a:pt x="14034" y="2701"/>
                    </a:lnTo>
                    <a:lnTo>
                      <a:pt x="14057" y="2708"/>
                    </a:lnTo>
                    <a:lnTo>
                      <a:pt x="14025" y="2703"/>
                    </a:lnTo>
                    <a:lnTo>
                      <a:pt x="14067" y="2697"/>
                    </a:lnTo>
                    <a:lnTo>
                      <a:pt x="14038" y="2710"/>
                    </a:lnTo>
                    <a:lnTo>
                      <a:pt x="14064" y="2691"/>
                    </a:lnTo>
                    <a:lnTo>
                      <a:pt x="14052" y="2705"/>
                    </a:lnTo>
                    <a:lnTo>
                      <a:pt x="14061" y="2691"/>
                    </a:lnTo>
                    <a:lnTo>
                      <a:pt x="14050" y="2712"/>
                    </a:lnTo>
                    <a:lnTo>
                      <a:pt x="14055" y="2701"/>
                    </a:lnTo>
                    <a:lnTo>
                      <a:pt x="14046" y="2728"/>
                    </a:lnTo>
                    <a:lnTo>
                      <a:pt x="14049" y="2717"/>
                    </a:lnTo>
                    <a:lnTo>
                      <a:pt x="14043" y="2751"/>
                    </a:lnTo>
                    <a:lnTo>
                      <a:pt x="14042" y="2759"/>
                    </a:lnTo>
                    <a:lnTo>
                      <a:pt x="13894" y="2742"/>
                    </a:lnTo>
                    <a:lnTo>
                      <a:pt x="13896" y="2726"/>
                    </a:lnTo>
                    <a:lnTo>
                      <a:pt x="13902" y="2692"/>
                    </a:lnTo>
                    <a:cubicBezTo>
                      <a:pt x="13903" y="2688"/>
                      <a:pt x="13904" y="2684"/>
                      <a:pt x="13905" y="2681"/>
                    </a:cubicBezTo>
                    <a:lnTo>
                      <a:pt x="13914" y="2654"/>
                    </a:lnTo>
                    <a:cubicBezTo>
                      <a:pt x="13915" y="2650"/>
                      <a:pt x="13917" y="2647"/>
                      <a:pt x="13919" y="2643"/>
                    </a:cubicBezTo>
                    <a:lnTo>
                      <a:pt x="13930" y="2622"/>
                    </a:lnTo>
                    <a:cubicBezTo>
                      <a:pt x="13932" y="2617"/>
                      <a:pt x="13935" y="2612"/>
                      <a:pt x="13939" y="2608"/>
                    </a:cubicBezTo>
                    <a:lnTo>
                      <a:pt x="13951" y="2594"/>
                    </a:lnTo>
                    <a:cubicBezTo>
                      <a:pt x="13958" y="2586"/>
                      <a:pt x="13967" y="2579"/>
                      <a:pt x="13977" y="2575"/>
                    </a:cubicBezTo>
                    <a:lnTo>
                      <a:pt x="14006" y="2562"/>
                    </a:lnTo>
                    <a:cubicBezTo>
                      <a:pt x="14019" y="2556"/>
                      <a:pt x="14034" y="2554"/>
                      <a:pt x="14048" y="2556"/>
                    </a:cubicBezTo>
                    <a:lnTo>
                      <a:pt x="14080" y="2561"/>
                    </a:lnTo>
                    <a:cubicBezTo>
                      <a:pt x="14088" y="2562"/>
                      <a:pt x="14095" y="2565"/>
                      <a:pt x="14102" y="2568"/>
                    </a:cubicBezTo>
                    <a:lnTo>
                      <a:pt x="14135" y="2585"/>
                    </a:lnTo>
                    <a:cubicBezTo>
                      <a:pt x="14139" y="2587"/>
                      <a:pt x="14143" y="2590"/>
                      <a:pt x="14146" y="2592"/>
                    </a:cubicBezTo>
                    <a:lnTo>
                      <a:pt x="14186" y="2623"/>
                    </a:lnTo>
                    <a:lnTo>
                      <a:pt x="14220" y="2656"/>
                    </a:lnTo>
                    <a:lnTo>
                      <a:pt x="14245" y="2686"/>
                    </a:lnTo>
                    <a:lnTo>
                      <a:pt x="14267" y="2714"/>
                    </a:lnTo>
                    <a:lnTo>
                      <a:pt x="14274" y="2725"/>
                    </a:lnTo>
                    <a:cubicBezTo>
                      <a:pt x="14295" y="2758"/>
                      <a:pt x="14287" y="2802"/>
                      <a:pt x="14255" y="2825"/>
                    </a:cubicBezTo>
                    <a:cubicBezTo>
                      <a:pt x="14223" y="2848"/>
                      <a:pt x="14178" y="2842"/>
                      <a:pt x="14153" y="2811"/>
                    </a:cubicBezTo>
                    <a:lnTo>
                      <a:pt x="14147" y="2802"/>
                    </a:lnTo>
                    <a:lnTo>
                      <a:pt x="14141" y="2793"/>
                    </a:lnTo>
                    <a:lnTo>
                      <a:pt x="14129" y="2778"/>
                    </a:lnTo>
                    <a:lnTo>
                      <a:pt x="14114" y="2757"/>
                    </a:lnTo>
                    <a:lnTo>
                      <a:pt x="14093" y="2727"/>
                    </a:lnTo>
                    <a:lnTo>
                      <a:pt x="14068" y="2691"/>
                    </a:lnTo>
                    <a:lnTo>
                      <a:pt x="14040" y="2648"/>
                    </a:lnTo>
                    <a:lnTo>
                      <a:pt x="14026" y="2626"/>
                    </a:lnTo>
                    <a:lnTo>
                      <a:pt x="14150" y="2545"/>
                    </a:lnTo>
                    <a:close/>
                    <a:moveTo>
                      <a:pt x="14264" y="2657"/>
                    </a:moveTo>
                    <a:lnTo>
                      <a:pt x="14336" y="2631"/>
                    </a:lnTo>
                    <a:lnTo>
                      <a:pt x="14287" y="2688"/>
                    </a:lnTo>
                    <a:lnTo>
                      <a:pt x="14299" y="2621"/>
                    </a:lnTo>
                    <a:lnTo>
                      <a:pt x="14300" y="2617"/>
                    </a:lnTo>
                    <a:lnTo>
                      <a:pt x="14446" y="2644"/>
                    </a:lnTo>
                    <a:lnTo>
                      <a:pt x="14446" y="2648"/>
                    </a:lnTo>
                    <a:lnTo>
                      <a:pt x="14434" y="2715"/>
                    </a:lnTo>
                    <a:cubicBezTo>
                      <a:pt x="14429" y="2741"/>
                      <a:pt x="14410" y="2763"/>
                      <a:pt x="14385" y="2772"/>
                    </a:cubicBezTo>
                    <a:lnTo>
                      <a:pt x="14313" y="2797"/>
                    </a:lnTo>
                    <a:lnTo>
                      <a:pt x="14264" y="2657"/>
                    </a:lnTo>
                    <a:close/>
                    <a:moveTo>
                      <a:pt x="14468" y="2168"/>
                    </a:moveTo>
                    <a:lnTo>
                      <a:pt x="14516" y="2113"/>
                    </a:lnTo>
                    <a:lnTo>
                      <a:pt x="14599" y="2038"/>
                    </a:lnTo>
                    <a:lnTo>
                      <a:pt x="14651" y="1999"/>
                    </a:lnTo>
                    <a:lnTo>
                      <a:pt x="14705" y="1960"/>
                    </a:lnTo>
                    <a:lnTo>
                      <a:pt x="14674" y="2014"/>
                    </a:lnTo>
                    <a:lnTo>
                      <a:pt x="14685" y="1895"/>
                    </a:lnTo>
                    <a:lnTo>
                      <a:pt x="14691" y="1776"/>
                    </a:lnTo>
                    <a:lnTo>
                      <a:pt x="14698" y="1718"/>
                    </a:lnTo>
                    <a:lnTo>
                      <a:pt x="14845" y="1735"/>
                    </a:lnTo>
                    <a:lnTo>
                      <a:pt x="14840" y="1783"/>
                    </a:lnTo>
                    <a:lnTo>
                      <a:pt x="14833" y="1908"/>
                    </a:lnTo>
                    <a:lnTo>
                      <a:pt x="14822" y="2027"/>
                    </a:lnTo>
                    <a:cubicBezTo>
                      <a:pt x="14820" y="2049"/>
                      <a:pt x="14809" y="2068"/>
                      <a:pt x="14792" y="2081"/>
                    </a:cubicBezTo>
                    <a:lnTo>
                      <a:pt x="14740" y="2118"/>
                    </a:lnTo>
                    <a:lnTo>
                      <a:pt x="14698" y="2149"/>
                    </a:lnTo>
                    <a:lnTo>
                      <a:pt x="14627" y="2212"/>
                    </a:lnTo>
                    <a:lnTo>
                      <a:pt x="14579" y="2266"/>
                    </a:lnTo>
                    <a:lnTo>
                      <a:pt x="14468" y="2168"/>
                    </a:lnTo>
                    <a:close/>
                    <a:moveTo>
                      <a:pt x="15060" y="1412"/>
                    </a:moveTo>
                    <a:lnTo>
                      <a:pt x="15113" y="1423"/>
                    </a:lnTo>
                    <a:lnTo>
                      <a:pt x="15210" y="1453"/>
                    </a:lnTo>
                    <a:lnTo>
                      <a:pt x="15165" y="1595"/>
                    </a:lnTo>
                    <a:lnTo>
                      <a:pt x="15082" y="1568"/>
                    </a:lnTo>
                    <a:lnTo>
                      <a:pt x="15029" y="1557"/>
                    </a:lnTo>
                    <a:lnTo>
                      <a:pt x="15060" y="1412"/>
                    </a:lnTo>
                    <a:close/>
                    <a:moveTo>
                      <a:pt x="15518" y="1527"/>
                    </a:moveTo>
                    <a:lnTo>
                      <a:pt x="15526" y="1481"/>
                    </a:lnTo>
                    <a:lnTo>
                      <a:pt x="15525" y="1495"/>
                    </a:lnTo>
                    <a:lnTo>
                      <a:pt x="15524" y="1444"/>
                    </a:lnTo>
                    <a:lnTo>
                      <a:pt x="15517" y="1402"/>
                    </a:lnTo>
                    <a:lnTo>
                      <a:pt x="15505" y="1358"/>
                    </a:lnTo>
                    <a:lnTo>
                      <a:pt x="15476" y="1256"/>
                    </a:lnTo>
                    <a:lnTo>
                      <a:pt x="15464" y="1199"/>
                    </a:lnTo>
                    <a:lnTo>
                      <a:pt x="15458" y="1137"/>
                    </a:lnTo>
                    <a:lnTo>
                      <a:pt x="15465" y="1009"/>
                    </a:lnTo>
                    <a:lnTo>
                      <a:pt x="15474" y="944"/>
                    </a:lnTo>
                    <a:lnTo>
                      <a:pt x="15621" y="964"/>
                    </a:lnTo>
                    <a:lnTo>
                      <a:pt x="15614" y="1018"/>
                    </a:lnTo>
                    <a:lnTo>
                      <a:pt x="15607" y="1126"/>
                    </a:lnTo>
                    <a:lnTo>
                      <a:pt x="15609" y="1168"/>
                    </a:lnTo>
                    <a:lnTo>
                      <a:pt x="15619" y="1215"/>
                    </a:lnTo>
                    <a:lnTo>
                      <a:pt x="15648" y="1319"/>
                    </a:lnTo>
                    <a:lnTo>
                      <a:pt x="15664" y="1379"/>
                    </a:lnTo>
                    <a:lnTo>
                      <a:pt x="15673" y="1441"/>
                    </a:lnTo>
                    <a:lnTo>
                      <a:pt x="15674" y="1492"/>
                    </a:lnTo>
                    <a:cubicBezTo>
                      <a:pt x="15674" y="1497"/>
                      <a:pt x="15673" y="1501"/>
                      <a:pt x="15673" y="1506"/>
                    </a:cubicBezTo>
                    <a:lnTo>
                      <a:pt x="15665" y="1552"/>
                    </a:lnTo>
                    <a:lnTo>
                      <a:pt x="15518" y="1527"/>
                    </a:lnTo>
                    <a:close/>
                    <a:moveTo>
                      <a:pt x="15473" y="548"/>
                    </a:moveTo>
                    <a:lnTo>
                      <a:pt x="15467" y="534"/>
                    </a:lnTo>
                    <a:lnTo>
                      <a:pt x="15411" y="419"/>
                    </a:lnTo>
                    <a:lnTo>
                      <a:pt x="15544" y="354"/>
                    </a:lnTo>
                    <a:lnTo>
                      <a:pt x="15606" y="479"/>
                    </a:lnTo>
                    <a:lnTo>
                      <a:pt x="15611" y="493"/>
                    </a:lnTo>
                    <a:lnTo>
                      <a:pt x="15473" y="548"/>
                    </a:lnTo>
                    <a:close/>
                    <a:moveTo>
                      <a:pt x="15479" y="0"/>
                    </a:moveTo>
                    <a:lnTo>
                      <a:pt x="15490" y="2"/>
                    </a:lnTo>
                    <a:lnTo>
                      <a:pt x="15573" y="16"/>
                    </a:lnTo>
                    <a:lnTo>
                      <a:pt x="15674" y="41"/>
                    </a:lnTo>
                    <a:cubicBezTo>
                      <a:pt x="15700" y="48"/>
                      <a:pt x="15720" y="67"/>
                      <a:pt x="15728" y="93"/>
                    </a:cubicBezTo>
                    <a:lnTo>
                      <a:pt x="15758" y="197"/>
                    </a:lnTo>
                    <a:lnTo>
                      <a:pt x="15773" y="248"/>
                    </a:lnTo>
                    <a:lnTo>
                      <a:pt x="15791" y="293"/>
                    </a:lnTo>
                    <a:lnTo>
                      <a:pt x="15786" y="282"/>
                    </a:lnTo>
                    <a:lnTo>
                      <a:pt x="15816" y="331"/>
                    </a:lnTo>
                    <a:lnTo>
                      <a:pt x="15847" y="371"/>
                    </a:lnTo>
                    <a:lnTo>
                      <a:pt x="15884" y="421"/>
                    </a:lnTo>
                    <a:lnTo>
                      <a:pt x="15894" y="438"/>
                    </a:lnTo>
                    <a:lnTo>
                      <a:pt x="15764" y="510"/>
                    </a:lnTo>
                    <a:lnTo>
                      <a:pt x="15765" y="509"/>
                    </a:lnTo>
                    <a:lnTo>
                      <a:pt x="15729" y="462"/>
                    </a:lnTo>
                    <a:lnTo>
                      <a:pt x="15689" y="408"/>
                    </a:lnTo>
                    <a:lnTo>
                      <a:pt x="15659" y="359"/>
                    </a:lnTo>
                    <a:cubicBezTo>
                      <a:pt x="15657" y="356"/>
                      <a:pt x="15655" y="352"/>
                      <a:pt x="15654" y="348"/>
                    </a:cubicBezTo>
                    <a:lnTo>
                      <a:pt x="15630" y="289"/>
                    </a:lnTo>
                    <a:lnTo>
                      <a:pt x="15615" y="238"/>
                    </a:lnTo>
                    <a:lnTo>
                      <a:pt x="15585" y="134"/>
                    </a:lnTo>
                    <a:lnTo>
                      <a:pt x="15639" y="186"/>
                    </a:lnTo>
                    <a:lnTo>
                      <a:pt x="15546" y="163"/>
                    </a:lnTo>
                    <a:lnTo>
                      <a:pt x="15475" y="149"/>
                    </a:lnTo>
                    <a:lnTo>
                      <a:pt x="15463" y="148"/>
                    </a:lnTo>
                    <a:lnTo>
                      <a:pt x="15479" y="0"/>
                    </a:lnTo>
                    <a:close/>
                    <a:moveTo>
                      <a:pt x="16026" y="770"/>
                    </a:moveTo>
                    <a:lnTo>
                      <a:pt x="16077" y="778"/>
                    </a:lnTo>
                    <a:lnTo>
                      <a:pt x="16136" y="792"/>
                    </a:lnTo>
                    <a:cubicBezTo>
                      <a:pt x="16163" y="799"/>
                      <a:pt x="16184" y="820"/>
                      <a:pt x="16191" y="846"/>
                    </a:cubicBezTo>
                    <a:lnTo>
                      <a:pt x="16201" y="887"/>
                    </a:lnTo>
                    <a:lnTo>
                      <a:pt x="16057" y="923"/>
                    </a:lnTo>
                    <a:lnTo>
                      <a:pt x="16046" y="882"/>
                    </a:lnTo>
                    <a:lnTo>
                      <a:pt x="16101" y="937"/>
                    </a:lnTo>
                    <a:lnTo>
                      <a:pt x="16053" y="925"/>
                    </a:lnTo>
                    <a:lnTo>
                      <a:pt x="16002" y="916"/>
                    </a:lnTo>
                    <a:lnTo>
                      <a:pt x="16026" y="770"/>
                    </a:lnTo>
                    <a:close/>
                    <a:moveTo>
                      <a:pt x="16297" y="1287"/>
                    </a:moveTo>
                    <a:lnTo>
                      <a:pt x="16302" y="1294"/>
                    </a:lnTo>
                    <a:lnTo>
                      <a:pt x="16276" y="1272"/>
                    </a:lnTo>
                    <a:lnTo>
                      <a:pt x="16286" y="1277"/>
                    </a:lnTo>
                    <a:lnTo>
                      <a:pt x="16300" y="1281"/>
                    </a:lnTo>
                    <a:lnTo>
                      <a:pt x="16332" y="1292"/>
                    </a:lnTo>
                    <a:lnTo>
                      <a:pt x="16376" y="1306"/>
                    </a:lnTo>
                    <a:lnTo>
                      <a:pt x="16425" y="1320"/>
                    </a:lnTo>
                    <a:lnTo>
                      <a:pt x="16482" y="1336"/>
                    </a:lnTo>
                    <a:lnTo>
                      <a:pt x="16606" y="1371"/>
                    </a:lnTo>
                    <a:lnTo>
                      <a:pt x="16732" y="1406"/>
                    </a:lnTo>
                    <a:lnTo>
                      <a:pt x="16791" y="1422"/>
                    </a:lnTo>
                    <a:lnTo>
                      <a:pt x="16824" y="1431"/>
                    </a:lnTo>
                    <a:lnTo>
                      <a:pt x="16785" y="1574"/>
                    </a:lnTo>
                    <a:lnTo>
                      <a:pt x="16752" y="1565"/>
                    </a:lnTo>
                    <a:lnTo>
                      <a:pt x="16693" y="1549"/>
                    </a:lnTo>
                    <a:lnTo>
                      <a:pt x="16565" y="1514"/>
                    </a:lnTo>
                    <a:lnTo>
                      <a:pt x="16441" y="1479"/>
                    </a:lnTo>
                    <a:lnTo>
                      <a:pt x="16384" y="1463"/>
                    </a:lnTo>
                    <a:lnTo>
                      <a:pt x="16331" y="1447"/>
                    </a:lnTo>
                    <a:lnTo>
                      <a:pt x="16287" y="1433"/>
                    </a:lnTo>
                    <a:lnTo>
                      <a:pt x="16251" y="1422"/>
                    </a:lnTo>
                    <a:lnTo>
                      <a:pt x="16219" y="1410"/>
                    </a:lnTo>
                    <a:lnTo>
                      <a:pt x="16209" y="1405"/>
                    </a:lnTo>
                    <a:cubicBezTo>
                      <a:pt x="16199" y="1400"/>
                      <a:pt x="16190" y="1392"/>
                      <a:pt x="16183" y="1383"/>
                    </a:cubicBezTo>
                    <a:lnTo>
                      <a:pt x="16177" y="1375"/>
                    </a:lnTo>
                    <a:lnTo>
                      <a:pt x="16297" y="1287"/>
                    </a:lnTo>
                    <a:close/>
                    <a:moveTo>
                      <a:pt x="17071" y="1823"/>
                    </a:moveTo>
                    <a:lnTo>
                      <a:pt x="17076" y="1912"/>
                    </a:lnTo>
                    <a:lnTo>
                      <a:pt x="17076" y="1975"/>
                    </a:lnTo>
                    <a:lnTo>
                      <a:pt x="16927" y="1975"/>
                    </a:lnTo>
                    <a:lnTo>
                      <a:pt x="16927" y="1919"/>
                    </a:lnTo>
                    <a:lnTo>
                      <a:pt x="16923" y="1830"/>
                    </a:lnTo>
                    <a:lnTo>
                      <a:pt x="17071" y="1823"/>
                    </a:lnTo>
                    <a:close/>
                    <a:moveTo>
                      <a:pt x="17059" y="2426"/>
                    </a:moveTo>
                    <a:lnTo>
                      <a:pt x="17045" y="2604"/>
                    </a:lnTo>
                    <a:lnTo>
                      <a:pt x="17032" y="2713"/>
                    </a:lnTo>
                    <a:lnTo>
                      <a:pt x="17020" y="2813"/>
                    </a:lnTo>
                    <a:lnTo>
                      <a:pt x="17007" y="2908"/>
                    </a:lnTo>
                    <a:lnTo>
                      <a:pt x="16994" y="2991"/>
                    </a:lnTo>
                    <a:lnTo>
                      <a:pt x="16988" y="3024"/>
                    </a:lnTo>
                    <a:lnTo>
                      <a:pt x="16842" y="2997"/>
                    </a:lnTo>
                    <a:lnTo>
                      <a:pt x="16847" y="2968"/>
                    </a:lnTo>
                    <a:lnTo>
                      <a:pt x="16860" y="2887"/>
                    </a:lnTo>
                    <a:lnTo>
                      <a:pt x="16873" y="2796"/>
                    </a:lnTo>
                    <a:lnTo>
                      <a:pt x="16885" y="2696"/>
                    </a:lnTo>
                    <a:lnTo>
                      <a:pt x="16896" y="2591"/>
                    </a:lnTo>
                    <a:lnTo>
                      <a:pt x="16911" y="2414"/>
                    </a:lnTo>
                    <a:lnTo>
                      <a:pt x="17059" y="2426"/>
                    </a:lnTo>
                    <a:close/>
                    <a:moveTo>
                      <a:pt x="16638" y="3309"/>
                    </a:moveTo>
                    <a:lnTo>
                      <a:pt x="16600" y="3338"/>
                    </a:lnTo>
                    <a:lnTo>
                      <a:pt x="16550" y="3375"/>
                    </a:lnTo>
                    <a:lnTo>
                      <a:pt x="16577" y="3337"/>
                    </a:lnTo>
                    <a:lnTo>
                      <a:pt x="16565" y="3376"/>
                    </a:lnTo>
                    <a:lnTo>
                      <a:pt x="16423" y="3332"/>
                    </a:lnTo>
                    <a:lnTo>
                      <a:pt x="16436" y="3292"/>
                    </a:lnTo>
                    <a:cubicBezTo>
                      <a:pt x="16440" y="3277"/>
                      <a:pt x="16450" y="3264"/>
                      <a:pt x="16463" y="3254"/>
                    </a:cubicBezTo>
                    <a:lnTo>
                      <a:pt x="16509" y="3221"/>
                    </a:lnTo>
                    <a:lnTo>
                      <a:pt x="16547" y="3191"/>
                    </a:lnTo>
                    <a:lnTo>
                      <a:pt x="16638" y="3309"/>
                    </a:lnTo>
                    <a:close/>
                    <a:moveTo>
                      <a:pt x="16370" y="3818"/>
                    </a:moveTo>
                    <a:lnTo>
                      <a:pt x="16350" y="3831"/>
                    </a:lnTo>
                    <a:lnTo>
                      <a:pt x="16315" y="3854"/>
                    </a:lnTo>
                    <a:lnTo>
                      <a:pt x="16272" y="3883"/>
                    </a:lnTo>
                    <a:lnTo>
                      <a:pt x="16218" y="3919"/>
                    </a:lnTo>
                    <a:lnTo>
                      <a:pt x="16240" y="3896"/>
                    </a:lnTo>
                    <a:lnTo>
                      <a:pt x="16210" y="3945"/>
                    </a:lnTo>
                    <a:lnTo>
                      <a:pt x="16184" y="3988"/>
                    </a:lnTo>
                    <a:lnTo>
                      <a:pt x="16162" y="4023"/>
                    </a:lnTo>
                    <a:lnTo>
                      <a:pt x="16144" y="4053"/>
                    </a:lnTo>
                    <a:lnTo>
                      <a:pt x="16120" y="4095"/>
                    </a:lnTo>
                    <a:lnTo>
                      <a:pt x="16106" y="4120"/>
                    </a:lnTo>
                    <a:lnTo>
                      <a:pt x="16103" y="4127"/>
                    </a:lnTo>
                    <a:cubicBezTo>
                      <a:pt x="16076" y="4181"/>
                      <a:pt x="15997" y="4181"/>
                      <a:pt x="15970" y="4127"/>
                    </a:cubicBezTo>
                    <a:cubicBezTo>
                      <a:pt x="15960" y="4106"/>
                      <a:pt x="15960" y="4081"/>
                      <a:pt x="15970" y="4060"/>
                    </a:cubicBezTo>
                    <a:lnTo>
                      <a:pt x="15971" y="4058"/>
                    </a:lnTo>
                    <a:lnTo>
                      <a:pt x="15974" y="4051"/>
                    </a:lnTo>
                    <a:lnTo>
                      <a:pt x="15981" y="4034"/>
                    </a:lnTo>
                    <a:lnTo>
                      <a:pt x="15983" y="4025"/>
                    </a:lnTo>
                    <a:lnTo>
                      <a:pt x="15981" y="4035"/>
                    </a:lnTo>
                    <a:lnTo>
                      <a:pt x="15983" y="4017"/>
                    </a:lnTo>
                    <a:lnTo>
                      <a:pt x="15985" y="4046"/>
                    </a:lnTo>
                    <a:lnTo>
                      <a:pt x="15981" y="4032"/>
                    </a:lnTo>
                    <a:lnTo>
                      <a:pt x="16024" y="4080"/>
                    </a:lnTo>
                    <a:lnTo>
                      <a:pt x="16012" y="4075"/>
                    </a:lnTo>
                    <a:lnTo>
                      <a:pt x="16056" y="4079"/>
                    </a:lnTo>
                    <a:lnTo>
                      <a:pt x="16032" y="4084"/>
                    </a:lnTo>
                    <a:lnTo>
                      <a:pt x="16050" y="4078"/>
                    </a:lnTo>
                    <a:lnTo>
                      <a:pt x="16039" y="4083"/>
                    </a:lnTo>
                    <a:lnTo>
                      <a:pt x="15971" y="3951"/>
                    </a:lnTo>
                    <a:lnTo>
                      <a:pt x="15983" y="3945"/>
                    </a:lnTo>
                    <a:cubicBezTo>
                      <a:pt x="15988" y="3942"/>
                      <a:pt x="15995" y="3940"/>
                      <a:pt x="16001" y="3939"/>
                    </a:cubicBezTo>
                    <a:lnTo>
                      <a:pt x="16025" y="3934"/>
                    </a:lnTo>
                    <a:cubicBezTo>
                      <a:pt x="16040" y="3931"/>
                      <a:pt x="16055" y="3932"/>
                      <a:pt x="16069" y="3938"/>
                    </a:cubicBezTo>
                    <a:lnTo>
                      <a:pt x="16081" y="3943"/>
                    </a:lnTo>
                    <a:cubicBezTo>
                      <a:pt x="16102" y="3952"/>
                      <a:pt x="16118" y="3969"/>
                      <a:pt x="16124" y="3991"/>
                    </a:cubicBezTo>
                    <a:lnTo>
                      <a:pt x="16128" y="4005"/>
                    </a:lnTo>
                    <a:cubicBezTo>
                      <a:pt x="16131" y="4014"/>
                      <a:pt x="16131" y="4024"/>
                      <a:pt x="16130" y="4034"/>
                    </a:cubicBezTo>
                    <a:lnTo>
                      <a:pt x="16128" y="4052"/>
                    </a:lnTo>
                    <a:cubicBezTo>
                      <a:pt x="16128" y="4055"/>
                      <a:pt x="16127" y="4059"/>
                      <a:pt x="16126" y="4062"/>
                    </a:cubicBezTo>
                    <a:lnTo>
                      <a:pt x="16118" y="4091"/>
                    </a:lnTo>
                    <a:lnTo>
                      <a:pt x="16111" y="4108"/>
                    </a:lnTo>
                    <a:lnTo>
                      <a:pt x="16104" y="4125"/>
                    </a:lnTo>
                    <a:lnTo>
                      <a:pt x="16103" y="4127"/>
                    </a:lnTo>
                    <a:lnTo>
                      <a:pt x="15970" y="4060"/>
                    </a:lnTo>
                    <a:lnTo>
                      <a:pt x="15977" y="4047"/>
                    </a:lnTo>
                    <a:lnTo>
                      <a:pt x="15991" y="4022"/>
                    </a:lnTo>
                    <a:lnTo>
                      <a:pt x="16017" y="3976"/>
                    </a:lnTo>
                    <a:lnTo>
                      <a:pt x="16035" y="3946"/>
                    </a:lnTo>
                    <a:lnTo>
                      <a:pt x="16057" y="3909"/>
                    </a:lnTo>
                    <a:lnTo>
                      <a:pt x="16083" y="3868"/>
                    </a:lnTo>
                    <a:lnTo>
                      <a:pt x="16113" y="3819"/>
                    </a:lnTo>
                    <a:cubicBezTo>
                      <a:pt x="16119" y="3809"/>
                      <a:pt x="16126" y="3802"/>
                      <a:pt x="16135" y="3796"/>
                    </a:cubicBezTo>
                    <a:lnTo>
                      <a:pt x="16189" y="3760"/>
                    </a:lnTo>
                    <a:lnTo>
                      <a:pt x="16234" y="3729"/>
                    </a:lnTo>
                    <a:lnTo>
                      <a:pt x="16269" y="3706"/>
                    </a:lnTo>
                    <a:lnTo>
                      <a:pt x="16288" y="3693"/>
                    </a:lnTo>
                    <a:lnTo>
                      <a:pt x="16370" y="3818"/>
                    </a:lnTo>
                    <a:close/>
                    <a:moveTo>
                      <a:pt x="15756" y="4400"/>
                    </a:moveTo>
                    <a:lnTo>
                      <a:pt x="15721" y="4425"/>
                    </a:lnTo>
                    <a:lnTo>
                      <a:pt x="15661" y="4459"/>
                    </a:lnTo>
                    <a:cubicBezTo>
                      <a:pt x="15658" y="4461"/>
                      <a:pt x="15654" y="4462"/>
                      <a:pt x="15651" y="4463"/>
                    </a:cubicBezTo>
                    <a:lnTo>
                      <a:pt x="15607" y="4479"/>
                    </a:lnTo>
                    <a:lnTo>
                      <a:pt x="15556" y="4340"/>
                    </a:lnTo>
                    <a:lnTo>
                      <a:pt x="15600" y="4324"/>
                    </a:lnTo>
                    <a:lnTo>
                      <a:pt x="15590" y="4328"/>
                    </a:lnTo>
                    <a:lnTo>
                      <a:pt x="15634" y="4306"/>
                    </a:lnTo>
                    <a:lnTo>
                      <a:pt x="15668" y="4280"/>
                    </a:lnTo>
                    <a:lnTo>
                      <a:pt x="15756" y="4400"/>
                    </a:lnTo>
                    <a:close/>
                    <a:moveTo>
                      <a:pt x="15152" y="4568"/>
                    </a:moveTo>
                    <a:lnTo>
                      <a:pt x="15082" y="4574"/>
                    </a:lnTo>
                    <a:lnTo>
                      <a:pt x="14937" y="4586"/>
                    </a:lnTo>
                    <a:lnTo>
                      <a:pt x="14804" y="4597"/>
                    </a:lnTo>
                    <a:lnTo>
                      <a:pt x="14692" y="4613"/>
                    </a:lnTo>
                    <a:lnTo>
                      <a:pt x="14721" y="4602"/>
                    </a:lnTo>
                    <a:lnTo>
                      <a:pt x="14657" y="4642"/>
                    </a:lnTo>
                    <a:lnTo>
                      <a:pt x="14603" y="4669"/>
                    </a:lnTo>
                    <a:lnTo>
                      <a:pt x="14538" y="4535"/>
                    </a:lnTo>
                    <a:lnTo>
                      <a:pt x="14578" y="4516"/>
                    </a:lnTo>
                    <a:lnTo>
                      <a:pt x="14642" y="4476"/>
                    </a:lnTo>
                    <a:cubicBezTo>
                      <a:pt x="14651" y="4471"/>
                      <a:pt x="14661" y="4467"/>
                      <a:pt x="14671" y="4466"/>
                    </a:cubicBezTo>
                    <a:lnTo>
                      <a:pt x="14791" y="4449"/>
                    </a:lnTo>
                    <a:lnTo>
                      <a:pt x="14926" y="4437"/>
                    </a:lnTo>
                    <a:lnTo>
                      <a:pt x="15069" y="4426"/>
                    </a:lnTo>
                    <a:lnTo>
                      <a:pt x="15139" y="4420"/>
                    </a:lnTo>
                    <a:lnTo>
                      <a:pt x="15152" y="4568"/>
                    </a:lnTo>
                    <a:close/>
                    <a:moveTo>
                      <a:pt x="14150" y="4781"/>
                    </a:moveTo>
                    <a:lnTo>
                      <a:pt x="14038" y="4798"/>
                    </a:lnTo>
                    <a:lnTo>
                      <a:pt x="14009" y="4805"/>
                    </a:lnTo>
                    <a:lnTo>
                      <a:pt x="13976" y="4660"/>
                    </a:lnTo>
                    <a:lnTo>
                      <a:pt x="14015" y="4651"/>
                    </a:lnTo>
                    <a:lnTo>
                      <a:pt x="14128" y="4634"/>
                    </a:lnTo>
                    <a:lnTo>
                      <a:pt x="14150" y="4781"/>
                    </a:lnTo>
                    <a:close/>
                    <a:moveTo>
                      <a:pt x="13693" y="4959"/>
                    </a:moveTo>
                    <a:lnTo>
                      <a:pt x="13688" y="4973"/>
                    </a:lnTo>
                    <a:lnTo>
                      <a:pt x="13673" y="5026"/>
                    </a:lnTo>
                    <a:lnTo>
                      <a:pt x="13660" y="5066"/>
                    </a:lnTo>
                    <a:lnTo>
                      <a:pt x="13654" y="5089"/>
                    </a:lnTo>
                    <a:lnTo>
                      <a:pt x="13646" y="5108"/>
                    </a:lnTo>
                    <a:cubicBezTo>
                      <a:pt x="13638" y="5126"/>
                      <a:pt x="13624" y="5141"/>
                      <a:pt x="13605" y="5148"/>
                    </a:cubicBezTo>
                    <a:lnTo>
                      <a:pt x="13600" y="5150"/>
                    </a:lnTo>
                    <a:cubicBezTo>
                      <a:pt x="13577" y="5160"/>
                      <a:pt x="13552" y="5157"/>
                      <a:pt x="13531" y="5143"/>
                    </a:cubicBezTo>
                    <a:lnTo>
                      <a:pt x="13525" y="5139"/>
                    </a:lnTo>
                    <a:cubicBezTo>
                      <a:pt x="13521" y="5137"/>
                      <a:pt x="13517" y="5133"/>
                      <a:pt x="13514" y="5130"/>
                    </a:cubicBezTo>
                    <a:lnTo>
                      <a:pt x="13505" y="5121"/>
                    </a:lnTo>
                    <a:lnTo>
                      <a:pt x="13499" y="5117"/>
                    </a:lnTo>
                    <a:lnTo>
                      <a:pt x="13511" y="5125"/>
                    </a:lnTo>
                    <a:lnTo>
                      <a:pt x="13491" y="5115"/>
                    </a:lnTo>
                    <a:lnTo>
                      <a:pt x="13508" y="5121"/>
                    </a:lnTo>
                    <a:lnTo>
                      <a:pt x="13481" y="5115"/>
                    </a:lnTo>
                    <a:lnTo>
                      <a:pt x="13495" y="5117"/>
                    </a:lnTo>
                    <a:lnTo>
                      <a:pt x="13458" y="5116"/>
                    </a:lnTo>
                    <a:lnTo>
                      <a:pt x="13474" y="5114"/>
                    </a:lnTo>
                    <a:lnTo>
                      <a:pt x="13427" y="5123"/>
                    </a:lnTo>
                    <a:lnTo>
                      <a:pt x="13375" y="5140"/>
                    </a:lnTo>
                    <a:lnTo>
                      <a:pt x="13309" y="5170"/>
                    </a:lnTo>
                    <a:lnTo>
                      <a:pt x="13223" y="5217"/>
                    </a:lnTo>
                    <a:lnTo>
                      <a:pt x="13237" y="5207"/>
                    </a:lnTo>
                    <a:lnTo>
                      <a:pt x="13222" y="5220"/>
                    </a:lnTo>
                    <a:lnTo>
                      <a:pt x="13124" y="5108"/>
                    </a:lnTo>
                    <a:lnTo>
                      <a:pt x="13138" y="5096"/>
                    </a:lnTo>
                    <a:cubicBezTo>
                      <a:pt x="13143" y="5092"/>
                      <a:pt x="13147" y="5089"/>
                      <a:pt x="13152" y="5086"/>
                    </a:cubicBezTo>
                    <a:lnTo>
                      <a:pt x="13248" y="5035"/>
                    </a:lnTo>
                    <a:lnTo>
                      <a:pt x="13330" y="4999"/>
                    </a:lnTo>
                    <a:lnTo>
                      <a:pt x="13399" y="4977"/>
                    </a:lnTo>
                    <a:lnTo>
                      <a:pt x="13446" y="4968"/>
                    </a:lnTo>
                    <a:cubicBezTo>
                      <a:pt x="13452" y="4967"/>
                      <a:pt x="13457" y="4967"/>
                      <a:pt x="13462" y="4967"/>
                    </a:cubicBezTo>
                    <a:lnTo>
                      <a:pt x="13499" y="4968"/>
                    </a:lnTo>
                    <a:cubicBezTo>
                      <a:pt x="13504" y="4968"/>
                      <a:pt x="13509" y="4969"/>
                      <a:pt x="13514" y="4970"/>
                    </a:cubicBezTo>
                    <a:lnTo>
                      <a:pt x="13541" y="4976"/>
                    </a:lnTo>
                    <a:cubicBezTo>
                      <a:pt x="13547" y="4977"/>
                      <a:pt x="13552" y="4979"/>
                      <a:pt x="13558" y="4982"/>
                    </a:cubicBezTo>
                    <a:lnTo>
                      <a:pt x="13578" y="4992"/>
                    </a:lnTo>
                    <a:cubicBezTo>
                      <a:pt x="13582" y="4994"/>
                      <a:pt x="13586" y="4997"/>
                      <a:pt x="13590" y="5000"/>
                    </a:cubicBezTo>
                    <a:lnTo>
                      <a:pt x="13610" y="5016"/>
                    </a:lnTo>
                    <a:lnTo>
                      <a:pt x="13619" y="5025"/>
                    </a:lnTo>
                    <a:lnTo>
                      <a:pt x="13608" y="5016"/>
                    </a:lnTo>
                    <a:lnTo>
                      <a:pt x="13614" y="5020"/>
                    </a:lnTo>
                    <a:lnTo>
                      <a:pt x="13545" y="5012"/>
                    </a:lnTo>
                    <a:lnTo>
                      <a:pt x="13550" y="5010"/>
                    </a:lnTo>
                    <a:lnTo>
                      <a:pt x="13509" y="5051"/>
                    </a:lnTo>
                    <a:lnTo>
                      <a:pt x="13511" y="5046"/>
                    </a:lnTo>
                    <a:lnTo>
                      <a:pt x="13518" y="5023"/>
                    </a:lnTo>
                    <a:lnTo>
                      <a:pt x="13530" y="4985"/>
                    </a:lnTo>
                    <a:lnTo>
                      <a:pt x="13547" y="4928"/>
                    </a:lnTo>
                    <a:lnTo>
                      <a:pt x="13551" y="4913"/>
                    </a:lnTo>
                    <a:lnTo>
                      <a:pt x="13693" y="4959"/>
                    </a:lnTo>
                    <a:close/>
                    <a:moveTo>
                      <a:pt x="13141" y="5621"/>
                    </a:moveTo>
                    <a:lnTo>
                      <a:pt x="13121" y="5660"/>
                    </a:lnTo>
                    <a:cubicBezTo>
                      <a:pt x="13118" y="5666"/>
                      <a:pt x="13114" y="5672"/>
                      <a:pt x="13109" y="5677"/>
                    </a:cubicBezTo>
                    <a:lnTo>
                      <a:pt x="13091" y="5696"/>
                    </a:lnTo>
                    <a:cubicBezTo>
                      <a:pt x="13088" y="5700"/>
                      <a:pt x="13083" y="5703"/>
                      <a:pt x="13079" y="5706"/>
                    </a:cubicBezTo>
                    <a:lnTo>
                      <a:pt x="13058" y="5720"/>
                    </a:lnTo>
                    <a:cubicBezTo>
                      <a:pt x="13051" y="5724"/>
                      <a:pt x="13045" y="5728"/>
                      <a:pt x="13037" y="5730"/>
                    </a:cubicBezTo>
                    <a:lnTo>
                      <a:pt x="12986" y="5745"/>
                    </a:lnTo>
                    <a:lnTo>
                      <a:pt x="12977" y="5747"/>
                    </a:lnTo>
                    <a:lnTo>
                      <a:pt x="12945" y="5602"/>
                    </a:lnTo>
                    <a:lnTo>
                      <a:pt x="12996" y="5587"/>
                    </a:lnTo>
                    <a:lnTo>
                      <a:pt x="12975" y="5597"/>
                    </a:lnTo>
                    <a:lnTo>
                      <a:pt x="12996" y="5583"/>
                    </a:lnTo>
                    <a:lnTo>
                      <a:pt x="12984" y="5593"/>
                    </a:lnTo>
                    <a:lnTo>
                      <a:pt x="13002" y="5574"/>
                    </a:lnTo>
                    <a:lnTo>
                      <a:pt x="12990" y="5591"/>
                    </a:lnTo>
                    <a:lnTo>
                      <a:pt x="13009" y="5553"/>
                    </a:lnTo>
                    <a:lnTo>
                      <a:pt x="13141" y="5621"/>
                    </a:lnTo>
                    <a:close/>
                    <a:moveTo>
                      <a:pt x="12733" y="6017"/>
                    </a:moveTo>
                    <a:lnTo>
                      <a:pt x="12717" y="6040"/>
                    </a:lnTo>
                    <a:lnTo>
                      <a:pt x="12691" y="6081"/>
                    </a:lnTo>
                    <a:lnTo>
                      <a:pt x="12677" y="6110"/>
                    </a:lnTo>
                    <a:lnTo>
                      <a:pt x="12670" y="6128"/>
                    </a:lnTo>
                    <a:lnTo>
                      <a:pt x="12663" y="6149"/>
                    </a:lnTo>
                    <a:lnTo>
                      <a:pt x="12653" y="6179"/>
                    </a:lnTo>
                    <a:lnTo>
                      <a:pt x="12642" y="6218"/>
                    </a:lnTo>
                    <a:lnTo>
                      <a:pt x="12625" y="6269"/>
                    </a:lnTo>
                    <a:lnTo>
                      <a:pt x="12606" y="6330"/>
                    </a:lnTo>
                    <a:lnTo>
                      <a:pt x="12607" y="6289"/>
                    </a:lnTo>
                    <a:lnTo>
                      <a:pt x="12648" y="6450"/>
                    </a:lnTo>
                    <a:lnTo>
                      <a:pt x="12662" y="6521"/>
                    </a:lnTo>
                    <a:lnTo>
                      <a:pt x="12515" y="6548"/>
                    </a:lnTo>
                    <a:lnTo>
                      <a:pt x="12504" y="6487"/>
                    </a:lnTo>
                    <a:lnTo>
                      <a:pt x="12463" y="6326"/>
                    </a:lnTo>
                    <a:cubicBezTo>
                      <a:pt x="12460" y="6312"/>
                      <a:pt x="12460" y="6298"/>
                      <a:pt x="12465" y="6285"/>
                    </a:cubicBezTo>
                    <a:lnTo>
                      <a:pt x="12484" y="6224"/>
                    </a:lnTo>
                    <a:lnTo>
                      <a:pt x="12499" y="6175"/>
                    </a:lnTo>
                    <a:lnTo>
                      <a:pt x="12512" y="6134"/>
                    </a:lnTo>
                    <a:lnTo>
                      <a:pt x="12522" y="6100"/>
                    </a:lnTo>
                    <a:lnTo>
                      <a:pt x="12533" y="6069"/>
                    </a:lnTo>
                    <a:lnTo>
                      <a:pt x="12544" y="6045"/>
                    </a:lnTo>
                    <a:lnTo>
                      <a:pt x="12566" y="6000"/>
                    </a:lnTo>
                    <a:lnTo>
                      <a:pt x="12594" y="5957"/>
                    </a:lnTo>
                    <a:lnTo>
                      <a:pt x="12610" y="5934"/>
                    </a:lnTo>
                    <a:lnTo>
                      <a:pt x="12733" y="6017"/>
                    </a:lnTo>
                    <a:close/>
                    <a:moveTo>
                      <a:pt x="12747" y="6949"/>
                    </a:moveTo>
                    <a:lnTo>
                      <a:pt x="12762" y="6998"/>
                    </a:lnTo>
                    <a:lnTo>
                      <a:pt x="12788" y="7063"/>
                    </a:lnTo>
                    <a:lnTo>
                      <a:pt x="12795" y="7075"/>
                    </a:lnTo>
                    <a:lnTo>
                      <a:pt x="12664" y="7145"/>
                    </a:lnTo>
                    <a:lnTo>
                      <a:pt x="12650" y="7118"/>
                    </a:lnTo>
                    <a:lnTo>
                      <a:pt x="12621" y="7043"/>
                    </a:lnTo>
                    <a:lnTo>
                      <a:pt x="12605" y="6994"/>
                    </a:lnTo>
                    <a:lnTo>
                      <a:pt x="12747" y="6949"/>
                    </a:lnTo>
                    <a:close/>
                    <a:moveTo>
                      <a:pt x="13127" y="7373"/>
                    </a:moveTo>
                    <a:lnTo>
                      <a:pt x="13156" y="7465"/>
                    </a:lnTo>
                    <a:lnTo>
                      <a:pt x="13184" y="7542"/>
                    </a:lnTo>
                    <a:lnTo>
                      <a:pt x="13213" y="7606"/>
                    </a:lnTo>
                    <a:lnTo>
                      <a:pt x="13245" y="7658"/>
                    </a:lnTo>
                    <a:lnTo>
                      <a:pt x="13237" y="7647"/>
                    </a:lnTo>
                    <a:lnTo>
                      <a:pt x="13282" y="7698"/>
                    </a:lnTo>
                    <a:lnTo>
                      <a:pt x="13272" y="7689"/>
                    </a:lnTo>
                    <a:lnTo>
                      <a:pt x="13329" y="7733"/>
                    </a:lnTo>
                    <a:lnTo>
                      <a:pt x="13320" y="7727"/>
                    </a:lnTo>
                    <a:lnTo>
                      <a:pt x="13391" y="7767"/>
                    </a:lnTo>
                    <a:lnTo>
                      <a:pt x="13425" y="7780"/>
                    </a:lnTo>
                    <a:lnTo>
                      <a:pt x="13368" y="7918"/>
                    </a:lnTo>
                    <a:lnTo>
                      <a:pt x="13318" y="7896"/>
                    </a:lnTo>
                    <a:lnTo>
                      <a:pt x="13247" y="7856"/>
                    </a:lnTo>
                    <a:cubicBezTo>
                      <a:pt x="13244" y="7854"/>
                      <a:pt x="13241" y="7852"/>
                      <a:pt x="13238" y="7850"/>
                    </a:cubicBezTo>
                    <a:lnTo>
                      <a:pt x="13181" y="7806"/>
                    </a:lnTo>
                    <a:cubicBezTo>
                      <a:pt x="13177" y="7803"/>
                      <a:pt x="13174" y="7800"/>
                      <a:pt x="13171" y="7797"/>
                    </a:cubicBezTo>
                    <a:lnTo>
                      <a:pt x="13126" y="7746"/>
                    </a:lnTo>
                    <a:cubicBezTo>
                      <a:pt x="13123" y="7742"/>
                      <a:pt x="13120" y="7739"/>
                      <a:pt x="13118" y="7735"/>
                    </a:cubicBezTo>
                    <a:lnTo>
                      <a:pt x="13078" y="7667"/>
                    </a:lnTo>
                    <a:lnTo>
                      <a:pt x="13045" y="7593"/>
                    </a:lnTo>
                    <a:lnTo>
                      <a:pt x="13015" y="7510"/>
                    </a:lnTo>
                    <a:lnTo>
                      <a:pt x="12985" y="7418"/>
                    </a:lnTo>
                    <a:lnTo>
                      <a:pt x="13127" y="7373"/>
                    </a:lnTo>
                    <a:close/>
                    <a:moveTo>
                      <a:pt x="13688" y="8191"/>
                    </a:moveTo>
                    <a:lnTo>
                      <a:pt x="13691" y="8198"/>
                    </a:lnTo>
                    <a:lnTo>
                      <a:pt x="13712" y="8259"/>
                    </a:lnTo>
                    <a:lnTo>
                      <a:pt x="13730" y="8331"/>
                    </a:lnTo>
                    <a:lnTo>
                      <a:pt x="13733" y="8352"/>
                    </a:lnTo>
                    <a:lnTo>
                      <a:pt x="13587" y="8376"/>
                    </a:lnTo>
                    <a:lnTo>
                      <a:pt x="13585" y="8366"/>
                    </a:lnTo>
                    <a:lnTo>
                      <a:pt x="13571" y="8306"/>
                    </a:lnTo>
                    <a:lnTo>
                      <a:pt x="13556" y="8259"/>
                    </a:lnTo>
                    <a:lnTo>
                      <a:pt x="13552" y="8251"/>
                    </a:lnTo>
                    <a:lnTo>
                      <a:pt x="13688" y="8191"/>
                    </a:lnTo>
                    <a:close/>
                    <a:moveTo>
                      <a:pt x="13779" y="8798"/>
                    </a:moveTo>
                    <a:lnTo>
                      <a:pt x="13781" y="8817"/>
                    </a:lnTo>
                    <a:lnTo>
                      <a:pt x="13791" y="8861"/>
                    </a:lnTo>
                    <a:lnTo>
                      <a:pt x="13805" y="8902"/>
                    </a:lnTo>
                    <a:lnTo>
                      <a:pt x="13843" y="8997"/>
                    </a:lnTo>
                    <a:cubicBezTo>
                      <a:pt x="13847" y="9009"/>
                      <a:pt x="13849" y="9021"/>
                      <a:pt x="13847" y="9033"/>
                    </a:cubicBezTo>
                    <a:lnTo>
                      <a:pt x="13838" y="9110"/>
                    </a:lnTo>
                    <a:lnTo>
                      <a:pt x="13829" y="9182"/>
                    </a:lnTo>
                    <a:lnTo>
                      <a:pt x="13813" y="9306"/>
                    </a:lnTo>
                    <a:lnTo>
                      <a:pt x="13798" y="9399"/>
                    </a:lnTo>
                    <a:lnTo>
                      <a:pt x="13651" y="9375"/>
                    </a:lnTo>
                    <a:lnTo>
                      <a:pt x="13666" y="9287"/>
                    </a:lnTo>
                    <a:lnTo>
                      <a:pt x="13682" y="9163"/>
                    </a:lnTo>
                    <a:lnTo>
                      <a:pt x="13691" y="9093"/>
                    </a:lnTo>
                    <a:lnTo>
                      <a:pt x="13700" y="9016"/>
                    </a:lnTo>
                    <a:lnTo>
                      <a:pt x="13704" y="9052"/>
                    </a:lnTo>
                    <a:lnTo>
                      <a:pt x="13664" y="8949"/>
                    </a:lnTo>
                    <a:lnTo>
                      <a:pt x="13646" y="8892"/>
                    </a:lnTo>
                    <a:lnTo>
                      <a:pt x="13634" y="8836"/>
                    </a:lnTo>
                    <a:lnTo>
                      <a:pt x="13631" y="8817"/>
                    </a:lnTo>
                    <a:lnTo>
                      <a:pt x="13779" y="8798"/>
                    </a:lnTo>
                    <a:close/>
                    <a:moveTo>
                      <a:pt x="13446" y="9738"/>
                    </a:moveTo>
                    <a:lnTo>
                      <a:pt x="13387" y="9732"/>
                    </a:lnTo>
                    <a:lnTo>
                      <a:pt x="13297" y="9720"/>
                    </a:lnTo>
                    <a:lnTo>
                      <a:pt x="13294" y="9720"/>
                    </a:lnTo>
                    <a:lnTo>
                      <a:pt x="13316" y="9573"/>
                    </a:lnTo>
                    <a:lnTo>
                      <a:pt x="13318" y="9573"/>
                    </a:lnTo>
                    <a:lnTo>
                      <a:pt x="13401" y="9584"/>
                    </a:lnTo>
                    <a:lnTo>
                      <a:pt x="13460" y="9590"/>
                    </a:lnTo>
                    <a:lnTo>
                      <a:pt x="13446" y="9738"/>
                    </a:lnTo>
                    <a:close/>
                    <a:moveTo>
                      <a:pt x="12856" y="9658"/>
                    </a:moveTo>
                    <a:lnTo>
                      <a:pt x="12783" y="9650"/>
                    </a:lnTo>
                    <a:cubicBezTo>
                      <a:pt x="12770" y="9649"/>
                      <a:pt x="12758" y="9644"/>
                      <a:pt x="12747" y="9636"/>
                    </a:cubicBezTo>
                    <a:lnTo>
                      <a:pt x="12700" y="9601"/>
                    </a:lnTo>
                    <a:lnTo>
                      <a:pt x="12652" y="9562"/>
                    </a:lnTo>
                    <a:lnTo>
                      <a:pt x="12608" y="9527"/>
                    </a:lnTo>
                    <a:lnTo>
                      <a:pt x="12564" y="9503"/>
                    </a:lnTo>
                    <a:lnTo>
                      <a:pt x="12519" y="9484"/>
                    </a:lnTo>
                    <a:lnTo>
                      <a:pt x="12460" y="9461"/>
                    </a:lnTo>
                    <a:lnTo>
                      <a:pt x="12334" y="9418"/>
                    </a:lnTo>
                    <a:lnTo>
                      <a:pt x="12310" y="9410"/>
                    </a:lnTo>
                    <a:lnTo>
                      <a:pt x="12356" y="9269"/>
                    </a:lnTo>
                    <a:lnTo>
                      <a:pt x="12381" y="9277"/>
                    </a:lnTo>
                    <a:lnTo>
                      <a:pt x="12515" y="9322"/>
                    </a:lnTo>
                    <a:lnTo>
                      <a:pt x="12578" y="9347"/>
                    </a:lnTo>
                    <a:lnTo>
                      <a:pt x="12639" y="9374"/>
                    </a:lnTo>
                    <a:lnTo>
                      <a:pt x="12699" y="9410"/>
                    </a:lnTo>
                    <a:lnTo>
                      <a:pt x="12747" y="9447"/>
                    </a:lnTo>
                    <a:lnTo>
                      <a:pt x="12789" y="9482"/>
                    </a:lnTo>
                    <a:lnTo>
                      <a:pt x="12836" y="9517"/>
                    </a:lnTo>
                    <a:lnTo>
                      <a:pt x="12799" y="9503"/>
                    </a:lnTo>
                    <a:lnTo>
                      <a:pt x="12872" y="9510"/>
                    </a:lnTo>
                    <a:lnTo>
                      <a:pt x="12856" y="9658"/>
                    </a:lnTo>
                    <a:close/>
                    <a:moveTo>
                      <a:pt x="11987" y="9124"/>
                    </a:moveTo>
                    <a:lnTo>
                      <a:pt x="11986" y="9123"/>
                    </a:lnTo>
                    <a:lnTo>
                      <a:pt x="12004" y="9130"/>
                    </a:lnTo>
                    <a:lnTo>
                      <a:pt x="11947" y="9115"/>
                    </a:lnTo>
                    <a:lnTo>
                      <a:pt x="11967" y="9118"/>
                    </a:lnTo>
                    <a:lnTo>
                      <a:pt x="11906" y="9119"/>
                    </a:lnTo>
                    <a:lnTo>
                      <a:pt x="11918" y="9117"/>
                    </a:lnTo>
                    <a:lnTo>
                      <a:pt x="11891" y="9123"/>
                    </a:lnTo>
                    <a:lnTo>
                      <a:pt x="11863" y="8977"/>
                    </a:lnTo>
                    <a:lnTo>
                      <a:pt x="11891" y="8971"/>
                    </a:lnTo>
                    <a:cubicBezTo>
                      <a:pt x="11895" y="8971"/>
                      <a:pt x="11899" y="8970"/>
                      <a:pt x="11903" y="8970"/>
                    </a:cubicBezTo>
                    <a:lnTo>
                      <a:pt x="11964" y="8969"/>
                    </a:lnTo>
                    <a:cubicBezTo>
                      <a:pt x="11971" y="8969"/>
                      <a:pt x="11978" y="8970"/>
                      <a:pt x="11984" y="8972"/>
                    </a:cubicBezTo>
                    <a:lnTo>
                      <a:pt x="12041" y="8987"/>
                    </a:lnTo>
                    <a:cubicBezTo>
                      <a:pt x="12047" y="8988"/>
                      <a:pt x="12053" y="8991"/>
                      <a:pt x="12059" y="8994"/>
                    </a:cubicBezTo>
                    <a:lnTo>
                      <a:pt x="11987" y="9124"/>
                    </a:lnTo>
                    <a:close/>
                    <a:moveTo>
                      <a:pt x="11514" y="9305"/>
                    </a:moveTo>
                    <a:lnTo>
                      <a:pt x="11398" y="9373"/>
                    </a:lnTo>
                    <a:lnTo>
                      <a:pt x="11328" y="9409"/>
                    </a:lnTo>
                    <a:lnTo>
                      <a:pt x="11261" y="9438"/>
                    </a:lnTo>
                    <a:cubicBezTo>
                      <a:pt x="11236" y="9448"/>
                      <a:pt x="11208" y="9445"/>
                      <a:pt x="11187" y="9429"/>
                    </a:cubicBezTo>
                    <a:lnTo>
                      <a:pt x="11125" y="9383"/>
                    </a:lnTo>
                    <a:lnTo>
                      <a:pt x="11070" y="9335"/>
                    </a:lnTo>
                    <a:lnTo>
                      <a:pt x="11025" y="9287"/>
                    </a:lnTo>
                    <a:lnTo>
                      <a:pt x="10988" y="9239"/>
                    </a:lnTo>
                    <a:lnTo>
                      <a:pt x="10958" y="9192"/>
                    </a:lnTo>
                    <a:lnTo>
                      <a:pt x="10950" y="9175"/>
                    </a:lnTo>
                    <a:lnTo>
                      <a:pt x="11082" y="9108"/>
                    </a:lnTo>
                    <a:lnTo>
                      <a:pt x="11085" y="9113"/>
                    </a:lnTo>
                    <a:lnTo>
                      <a:pt x="11107" y="9149"/>
                    </a:lnTo>
                    <a:lnTo>
                      <a:pt x="11134" y="9186"/>
                    </a:lnTo>
                    <a:lnTo>
                      <a:pt x="11169" y="9224"/>
                    </a:lnTo>
                    <a:lnTo>
                      <a:pt x="11214" y="9264"/>
                    </a:lnTo>
                    <a:lnTo>
                      <a:pt x="11276" y="9310"/>
                    </a:lnTo>
                    <a:lnTo>
                      <a:pt x="11202" y="9301"/>
                    </a:lnTo>
                    <a:lnTo>
                      <a:pt x="11260" y="9276"/>
                    </a:lnTo>
                    <a:lnTo>
                      <a:pt x="11323" y="9244"/>
                    </a:lnTo>
                    <a:lnTo>
                      <a:pt x="11439" y="9176"/>
                    </a:lnTo>
                    <a:lnTo>
                      <a:pt x="11514" y="9305"/>
                    </a:lnTo>
                    <a:close/>
                    <a:moveTo>
                      <a:pt x="10746" y="8814"/>
                    </a:moveTo>
                    <a:lnTo>
                      <a:pt x="10721" y="8791"/>
                    </a:lnTo>
                    <a:lnTo>
                      <a:pt x="10665" y="8746"/>
                    </a:lnTo>
                    <a:cubicBezTo>
                      <a:pt x="10654" y="8738"/>
                      <a:pt x="10646" y="8726"/>
                      <a:pt x="10641" y="8713"/>
                    </a:cubicBezTo>
                    <a:lnTo>
                      <a:pt x="10629" y="8677"/>
                    </a:lnTo>
                    <a:lnTo>
                      <a:pt x="10769" y="8628"/>
                    </a:lnTo>
                    <a:lnTo>
                      <a:pt x="10782" y="8664"/>
                    </a:lnTo>
                    <a:lnTo>
                      <a:pt x="10758" y="8630"/>
                    </a:lnTo>
                    <a:lnTo>
                      <a:pt x="10822" y="8682"/>
                    </a:lnTo>
                    <a:lnTo>
                      <a:pt x="10847" y="8705"/>
                    </a:lnTo>
                    <a:lnTo>
                      <a:pt x="10746" y="8814"/>
                    </a:lnTo>
                    <a:close/>
                    <a:moveTo>
                      <a:pt x="10369" y="8466"/>
                    </a:moveTo>
                    <a:lnTo>
                      <a:pt x="10289" y="8452"/>
                    </a:lnTo>
                    <a:lnTo>
                      <a:pt x="10174" y="8424"/>
                    </a:lnTo>
                    <a:lnTo>
                      <a:pt x="10113" y="8404"/>
                    </a:lnTo>
                    <a:lnTo>
                      <a:pt x="10049" y="8382"/>
                    </a:lnTo>
                    <a:lnTo>
                      <a:pt x="9983" y="8359"/>
                    </a:lnTo>
                    <a:lnTo>
                      <a:pt x="9919" y="8337"/>
                    </a:lnTo>
                    <a:lnTo>
                      <a:pt x="9860" y="8315"/>
                    </a:lnTo>
                    <a:lnTo>
                      <a:pt x="9814" y="8300"/>
                    </a:lnTo>
                    <a:lnTo>
                      <a:pt x="9787" y="8290"/>
                    </a:lnTo>
                    <a:lnTo>
                      <a:pt x="9841" y="8151"/>
                    </a:lnTo>
                    <a:lnTo>
                      <a:pt x="9861" y="8159"/>
                    </a:lnTo>
                    <a:lnTo>
                      <a:pt x="9911" y="8176"/>
                    </a:lnTo>
                    <a:lnTo>
                      <a:pt x="9968" y="8196"/>
                    </a:lnTo>
                    <a:lnTo>
                      <a:pt x="10032" y="8218"/>
                    </a:lnTo>
                    <a:lnTo>
                      <a:pt x="10098" y="8241"/>
                    </a:lnTo>
                    <a:lnTo>
                      <a:pt x="10160" y="8263"/>
                    </a:lnTo>
                    <a:lnTo>
                      <a:pt x="10209" y="8279"/>
                    </a:lnTo>
                    <a:lnTo>
                      <a:pt x="10314" y="8305"/>
                    </a:lnTo>
                    <a:lnTo>
                      <a:pt x="10395" y="8319"/>
                    </a:lnTo>
                    <a:lnTo>
                      <a:pt x="10369" y="8466"/>
                    </a:lnTo>
                    <a:close/>
                    <a:moveTo>
                      <a:pt x="9448" y="8143"/>
                    </a:moveTo>
                    <a:lnTo>
                      <a:pt x="9398" y="8162"/>
                    </a:lnTo>
                    <a:lnTo>
                      <a:pt x="9359" y="8182"/>
                    </a:lnTo>
                    <a:lnTo>
                      <a:pt x="9324" y="8202"/>
                    </a:lnTo>
                    <a:lnTo>
                      <a:pt x="9251" y="8072"/>
                    </a:lnTo>
                    <a:lnTo>
                      <a:pt x="9292" y="8049"/>
                    </a:lnTo>
                    <a:lnTo>
                      <a:pt x="9345" y="8023"/>
                    </a:lnTo>
                    <a:lnTo>
                      <a:pt x="9395" y="8004"/>
                    </a:lnTo>
                    <a:lnTo>
                      <a:pt x="9448" y="8143"/>
                    </a:lnTo>
                    <a:close/>
                    <a:moveTo>
                      <a:pt x="8982" y="8471"/>
                    </a:moveTo>
                    <a:lnTo>
                      <a:pt x="8808" y="8501"/>
                    </a:lnTo>
                    <a:lnTo>
                      <a:pt x="8625" y="8519"/>
                    </a:lnTo>
                    <a:lnTo>
                      <a:pt x="8442" y="8530"/>
                    </a:lnTo>
                    <a:lnTo>
                      <a:pt x="8380" y="8531"/>
                    </a:lnTo>
                    <a:lnTo>
                      <a:pt x="8377" y="8382"/>
                    </a:lnTo>
                    <a:lnTo>
                      <a:pt x="8433" y="8381"/>
                    </a:lnTo>
                    <a:lnTo>
                      <a:pt x="8610" y="8372"/>
                    </a:lnTo>
                    <a:lnTo>
                      <a:pt x="8783" y="8354"/>
                    </a:lnTo>
                    <a:lnTo>
                      <a:pt x="8957" y="8324"/>
                    </a:lnTo>
                    <a:lnTo>
                      <a:pt x="8982" y="8471"/>
                    </a:lnTo>
                    <a:close/>
                    <a:moveTo>
                      <a:pt x="7936" y="8542"/>
                    </a:moveTo>
                    <a:lnTo>
                      <a:pt x="7897" y="8544"/>
                    </a:lnTo>
                    <a:lnTo>
                      <a:pt x="7790" y="8551"/>
                    </a:lnTo>
                    <a:lnTo>
                      <a:pt x="7780" y="8403"/>
                    </a:lnTo>
                    <a:lnTo>
                      <a:pt x="7892" y="8395"/>
                    </a:lnTo>
                    <a:lnTo>
                      <a:pt x="7931" y="8394"/>
                    </a:lnTo>
                    <a:lnTo>
                      <a:pt x="7936" y="8542"/>
                    </a:lnTo>
                    <a:close/>
                    <a:moveTo>
                      <a:pt x="7453" y="8761"/>
                    </a:moveTo>
                    <a:lnTo>
                      <a:pt x="7429" y="8778"/>
                    </a:lnTo>
                    <a:lnTo>
                      <a:pt x="7373" y="8813"/>
                    </a:lnTo>
                    <a:lnTo>
                      <a:pt x="7313" y="8842"/>
                    </a:lnTo>
                    <a:lnTo>
                      <a:pt x="7274" y="8856"/>
                    </a:lnTo>
                    <a:lnTo>
                      <a:pt x="7233" y="8871"/>
                    </a:lnTo>
                    <a:lnTo>
                      <a:pt x="7181" y="8887"/>
                    </a:lnTo>
                    <a:lnTo>
                      <a:pt x="7122" y="8908"/>
                    </a:lnTo>
                    <a:lnTo>
                      <a:pt x="7047" y="8934"/>
                    </a:lnTo>
                    <a:lnTo>
                      <a:pt x="6955" y="8966"/>
                    </a:lnTo>
                    <a:lnTo>
                      <a:pt x="6929" y="8975"/>
                    </a:lnTo>
                    <a:lnTo>
                      <a:pt x="6898" y="8987"/>
                    </a:lnTo>
                    <a:lnTo>
                      <a:pt x="6884" y="8992"/>
                    </a:lnTo>
                    <a:lnTo>
                      <a:pt x="6837" y="8851"/>
                    </a:lnTo>
                    <a:lnTo>
                      <a:pt x="6845" y="8848"/>
                    </a:lnTo>
                    <a:lnTo>
                      <a:pt x="6878" y="8836"/>
                    </a:lnTo>
                    <a:lnTo>
                      <a:pt x="6906" y="8825"/>
                    </a:lnTo>
                    <a:lnTo>
                      <a:pt x="6998" y="8793"/>
                    </a:lnTo>
                    <a:lnTo>
                      <a:pt x="7073" y="8767"/>
                    </a:lnTo>
                    <a:lnTo>
                      <a:pt x="7136" y="8746"/>
                    </a:lnTo>
                    <a:lnTo>
                      <a:pt x="7184" y="8730"/>
                    </a:lnTo>
                    <a:lnTo>
                      <a:pt x="7223" y="8717"/>
                    </a:lnTo>
                    <a:lnTo>
                      <a:pt x="7250" y="8707"/>
                    </a:lnTo>
                    <a:lnTo>
                      <a:pt x="7296" y="8686"/>
                    </a:lnTo>
                    <a:lnTo>
                      <a:pt x="7343" y="8657"/>
                    </a:lnTo>
                    <a:lnTo>
                      <a:pt x="7367" y="8640"/>
                    </a:lnTo>
                    <a:lnTo>
                      <a:pt x="7453" y="8761"/>
                    </a:lnTo>
                    <a:close/>
                    <a:moveTo>
                      <a:pt x="6820" y="9273"/>
                    </a:moveTo>
                    <a:lnTo>
                      <a:pt x="6821" y="9307"/>
                    </a:lnTo>
                    <a:lnTo>
                      <a:pt x="6825" y="9391"/>
                    </a:lnTo>
                    <a:lnTo>
                      <a:pt x="6827" y="9415"/>
                    </a:lnTo>
                    <a:lnTo>
                      <a:pt x="6680" y="9431"/>
                    </a:lnTo>
                    <a:lnTo>
                      <a:pt x="6676" y="9398"/>
                    </a:lnTo>
                    <a:lnTo>
                      <a:pt x="6672" y="9310"/>
                    </a:lnTo>
                    <a:lnTo>
                      <a:pt x="6671" y="9277"/>
                    </a:lnTo>
                    <a:lnTo>
                      <a:pt x="6820" y="9273"/>
                    </a:lnTo>
                    <a:close/>
                    <a:moveTo>
                      <a:pt x="7046" y="9651"/>
                    </a:moveTo>
                    <a:lnTo>
                      <a:pt x="7046" y="9651"/>
                    </a:lnTo>
                    <a:cubicBezTo>
                      <a:pt x="7052" y="9656"/>
                      <a:pt x="7057" y="9662"/>
                      <a:pt x="7061" y="9669"/>
                    </a:cubicBezTo>
                    <a:lnTo>
                      <a:pt x="7098" y="9733"/>
                    </a:lnTo>
                    <a:lnTo>
                      <a:pt x="7127" y="9797"/>
                    </a:lnTo>
                    <a:lnTo>
                      <a:pt x="7146" y="9856"/>
                    </a:lnTo>
                    <a:lnTo>
                      <a:pt x="7158" y="9909"/>
                    </a:lnTo>
                    <a:cubicBezTo>
                      <a:pt x="7159" y="9913"/>
                      <a:pt x="7160" y="9917"/>
                      <a:pt x="7160" y="9922"/>
                    </a:cubicBezTo>
                    <a:lnTo>
                      <a:pt x="7163" y="10001"/>
                    </a:lnTo>
                    <a:lnTo>
                      <a:pt x="7161" y="10075"/>
                    </a:lnTo>
                    <a:lnTo>
                      <a:pt x="7162" y="10103"/>
                    </a:lnTo>
                    <a:lnTo>
                      <a:pt x="7166" y="10127"/>
                    </a:lnTo>
                    <a:lnTo>
                      <a:pt x="7163" y="10116"/>
                    </a:lnTo>
                    <a:lnTo>
                      <a:pt x="7174" y="10150"/>
                    </a:lnTo>
                    <a:lnTo>
                      <a:pt x="7168" y="10136"/>
                    </a:lnTo>
                    <a:lnTo>
                      <a:pt x="7188" y="10172"/>
                    </a:lnTo>
                    <a:lnTo>
                      <a:pt x="7183" y="10163"/>
                    </a:lnTo>
                    <a:lnTo>
                      <a:pt x="7212" y="10201"/>
                    </a:lnTo>
                    <a:lnTo>
                      <a:pt x="7218" y="10207"/>
                    </a:lnTo>
                    <a:lnTo>
                      <a:pt x="7112" y="10311"/>
                    </a:lnTo>
                    <a:lnTo>
                      <a:pt x="7093" y="10292"/>
                    </a:lnTo>
                    <a:lnTo>
                      <a:pt x="7064" y="10254"/>
                    </a:lnTo>
                    <a:cubicBezTo>
                      <a:pt x="7062" y="10251"/>
                      <a:pt x="7060" y="10248"/>
                      <a:pt x="7059" y="10245"/>
                    </a:cubicBezTo>
                    <a:lnTo>
                      <a:pt x="7039" y="10209"/>
                    </a:lnTo>
                    <a:cubicBezTo>
                      <a:pt x="7036" y="10204"/>
                      <a:pt x="7034" y="10200"/>
                      <a:pt x="7033" y="10195"/>
                    </a:cubicBezTo>
                    <a:lnTo>
                      <a:pt x="7022" y="10161"/>
                    </a:lnTo>
                    <a:cubicBezTo>
                      <a:pt x="7021" y="10158"/>
                      <a:pt x="7020" y="10154"/>
                      <a:pt x="7019" y="10150"/>
                    </a:cubicBezTo>
                    <a:lnTo>
                      <a:pt x="7013" y="10108"/>
                    </a:lnTo>
                    <a:lnTo>
                      <a:pt x="7012" y="10070"/>
                    </a:lnTo>
                    <a:lnTo>
                      <a:pt x="7014" y="10006"/>
                    </a:lnTo>
                    <a:lnTo>
                      <a:pt x="7011" y="9927"/>
                    </a:lnTo>
                    <a:lnTo>
                      <a:pt x="7013" y="9940"/>
                    </a:lnTo>
                    <a:lnTo>
                      <a:pt x="7005" y="9901"/>
                    </a:lnTo>
                    <a:lnTo>
                      <a:pt x="6992" y="9858"/>
                    </a:lnTo>
                    <a:lnTo>
                      <a:pt x="6969" y="9808"/>
                    </a:lnTo>
                    <a:lnTo>
                      <a:pt x="6932" y="9744"/>
                    </a:lnTo>
                    <a:lnTo>
                      <a:pt x="6947" y="9762"/>
                    </a:lnTo>
                    <a:lnTo>
                      <a:pt x="7046" y="9651"/>
                    </a:lnTo>
                    <a:close/>
                    <a:moveTo>
                      <a:pt x="7420" y="10620"/>
                    </a:moveTo>
                    <a:lnTo>
                      <a:pt x="7423" y="10644"/>
                    </a:lnTo>
                    <a:lnTo>
                      <a:pt x="7420" y="10630"/>
                    </a:lnTo>
                    <a:lnTo>
                      <a:pt x="7434" y="10670"/>
                    </a:lnTo>
                    <a:lnTo>
                      <a:pt x="7429" y="10659"/>
                    </a:lnTo>
                    <a:lnTo>
                      <a:pt x="7450" y="10697"/>
                    </a:lnTo>
                    <a:lnTo>
                      <a:pt x="7438" y="10681"/>
                    </a:lnTo>
                    <a:lnTo>
                      <a:pt x="7456" y="10700"/>
                    </a:lnTo>
                    <a:lnTo>
                      <a:pt x="7436" y="10685"/>
                    </a:lnTo>
                    <a:lnTo>
                      <a:pt x="7447" y="10691"/>
                    </a:lnTo>
                    <a:lnTo>
                      <a:pt x="7381" y="10824"/>
                    </a:lnTo>
                    <a:lnTo>
                      <a:pt x="7369" y="10818"/>
                    </a:lnTo>
                    <a:cubicBezTo>
                      <a:pt x="7361" y="10814"/>
                      <a:pt x="7354" y="10809"/>
                      <a:pt x="7349" y="10803"/>
                    </a:cubicBezTo>
                    <a:lnTo>
                      <a:pt x="7331" y="10784"/>
                    </a:lnTo>
                    <a:cubicBezTo>
                      <a:pt x="7326" y="10779"/>
                      <a:pt x="7322" y="10774"/>
                      <a:pt x="7319" y="10768"/>
                    </a:cubicBezTo>
                    <a:lnTo>
                      <a:pt x="7298" y="10730"/>
                    </a:lnTo>
                    <a:cubicBezTo>
                      <a:pt x="7296" y="10727"/>
                      <a:pt x="7295" y="10723"/>
                      <a:pt x="7293" y="10719"/>
                    </a:cubicBezTo>
                    <a:lnTo>
                      <a:pt x="7279" y="10679"/>
                    </a:lnTo>
                    <a:cubicBezTo>
                      <a:pt x="7278" y="10675"/>
                      <a:pt x="7277" y="10670"/>
                      <a:pt x="7276" y="10665"/>
                    </a:cubicBezTo>
                    <a:lnTo>
                      <a:pt x="7273" y="10642"/>
                    </a:lnTo>
                    <a:lnTo>
                      <a:pt x="7420" y="10620"/>
                    </a:lnTo>
                    <a:close/>
                    <a:moveTo>
                      <a:pt x="7757" y="11067"/>
                    </a:moveTo>
                    <a:lnTo>
                      <a:pt x="7740" y="11072"/>
                    </a:lnTo>
                    <a:cubicBezTo>
                      <a:pt x="7735" y="11073"/>
                      <a:pt x="7729" y="11074"/>
                      <a:pt x="7722" y="11074"/>
                    </a:cubicBezTo>
                    <a:lnTo>
                      <a:pt x="7709" y="11074"/>
                    </a:lnTo>
                    <a:lnTo>
                      <a:pt x="7692" y="11072"/>
                    </a:lnTo>
                    <a:cubicBezTo>
                      <a:pt x="7684" y="11071"/>
                      <a:pt x="7675" y="11069"/>
                      <a:pt x="7667" y="11065"/>
                    </a:cubicBezTo>
                    <a:lnTo>
                      <a:pt x="7665" y="11064"/>
                    </a:lnTo>
                    <a:cubicBezTo>
                      <a:pt x="7630" y="11046"/>
                      <a:pt x="7615" y="11004"/>
                      <a:pt x="7630" y="10968"/>
                    </a:cubicBezTo>
                    <a:cubicBezTo>
                      <a:pt x="7646" y="10932"/>
                      <a:pt x="7688" y="10914"/>
                      <a:pt x="7725" y="10928"/>
                    </a:cubicBezTo>
                    <a:lnTo>
                      <a:pt x="7733" y="10931"/>
                    </a:lnTo>
                    <a:lnTo>
                      <a:pt x="7751" y="10937"/>
                    </a:lnTo>
                    <a:lnTo>
                      <a:pt x="7791" y="10950"/>
                    </a:lnTo>
                    <a:lnTo>
                      <a:pt x="7848" y="10970"/>
                    </a:lnTo>
                    <a:lnTo>
                      <a:pt x="7885" y="10983"/>
                    </a:lnTo>
                    <a:lnTo>
                      <a:pt x="7930" y="11000"/>
                    </a:lnTo>
                    <a:cubicBezTo>
                      <a:pt x="7943" y="11005"/>
                      <a:pt x="7955" y="11013"/>
                      <a:pt x="7964" y="11025"/>
                    </a:cubicBezTo>
                    <a:lnTo>
                      <a:pt x="8001" y="11074"/>
                    </a:lnTo>
                    <a:lnTo>
                      <a:pt x="8039" y="11118"/>
                    </a:lnTo>
                    <a:lnTo>
                      <a:pt x="8079" y="11175"/>
                    </a:lnTo>
                    <a:cubicBezTo>
                      <a:pt x="8082" y="11179"/>
                      <a:pt x="8085" y="11183"/>
                      <a:pt x="8087" y="11188"/>
                    </a:cubicBezTo>
                    <a:lnTo>
                      <a:pt x="8099" y="11216"/>
                    </a:lnTo>
                    <a:cubicBezTo>
                      <a:pt x="8101" y="11221"/>
                      <a:pt x="8102" y="11226"/>
                      <a:pt x="8103" y="11231"/>
                    </a:cubicBezTo>
                    <a:lnTo>
                      <a:pt x="8109" y="11262"/>
                    </a:lnTo>
                    <a:lnTo>
                      <a:pt x="8116" y="11357"/>
                    </a:lnTo>
                    <a:lnTo>
                      <a:pt x="7968" y="11366"/>
                    </a:lnTo>
                    <a:lnTo>
                      <a:pt x="7964" y="11291"/>
                    </a:lnTo>
                    <a:lnTo>
                      <a:pt x="7958" y="11260"/>
                    </a:lnTo>
                    <a:lnTo>
                      <a:pt x="7962" y="11275"/>
                    </a:lnTo>
                    <a:lnTo>
                      <a:pt x="7950" y="11247"/>
                    </a:lnTo>
                    <a:lnTo>
                      <a:pt x="7958" y="11260"/>
                    </a:lnTo>
                    <a:lnTo>
                      <a:pt x="7926" y="11215"/>
                    </a:lnTo>
                    <a:lnTo>
                      <a:pt x="7882" y="11163"/>
                    </a:lnTo>
                    <a:lnTo>
                      <a:pt x="7845" y="11114"/>
                    </a:lnTo>
                    <a:lnTo>
                      <a:pt x="7879" y="11139"/>
                    </a:lnTo>
                    <a:lnTo>
                      <a:pt x="7836" y="11124"/>
                    </a:lnTo>
                    <a:lnTo>
                      <a:pt x="7799" y="11111"/>
                    </a:lnTo>
                    <a:lnTo>
                      <a:pt x="7742" y="11091"/>
                    </a:lnTo>
                    <a:lnTo>
                      <a:pt x="7706" y="11078"/>
                    </a:lnTo>
                    <a:lnTo>
                      <a:pt x="7680" y="11070"/>
                    </a:lnTo>
                    <a:lnTo>
                      <a:pt x="7672" y="11067"/>
                    </a:lnTo>
                    <a:lnTo>
                      <a:pt x="7732" y="10931"/>
                    </a:lnTo>
                    <a:lnTo>
                      <a:pt x="7734" y="10932"/>
                    </a:lnTo>
                    <a:lnTo>
                      <a:pt x="7709" y="10925"/>
                    </a:lnTo>
                    <a:lnTo>
                      <a:pt x="7722" y="10925"/>
                    </a:lnTo>
                    <a:lnTo>
                      <a:pt x="7704" y="10927"/>
                    </a:lnTo>
                    <a:lnTo>
                      <a:pt x="7721" y="10923"/>
                    </a:lnTo>
                    <a:lnTo>
                      <a:pt x="7757" y="11067"/>
                    </a:lnTo>
                    <a:close/>
                    <a:moveTo>
                      <a:pt x="8024" y="11843"/>
                    </a:moveTo>
                    <a:lnTo>
                      <a:pt x="7989" y="11881"/>
                    </a:lnTo>
                    <a:cubicBezTo>
                      <a:pt x="7986" y="11884"/>
                      <a:pt x="7982" y="11888"/>
                      <a:pt x="7978" y="11890"/>
                    </a:cubicBezTo>
                    <a:lnTo>
                      <a:pt x="7937" y="11920"/>
                    </a:lnTo>
                    <a:cubicBezTo>
                      <a:pt x="7933" y="11923"/>
                      <a:pt x="7929" y="11926"/>
                      <a:pt x="7925" y="11928"/>
                    </a:cubicBezTo>
                    <a:lnTo>
                      <a:pt x="7883" y="11948"/>
                    </a:lnTo>
                    <a:lnTo>
                      <a:pt x="7819" y="11813"/>
                    </a:lnTo>
                    <a:lnTo>
                      <a:pt x="7862" y="11793"/>
                    </a:lnTo>
                    <a:lnTo>
                      <a:pt x="7850" y="11801"/>
                    </a:lnTo>
                    <a:lnTo>
                      <a:pt x="7891" y="11771"/>
                    </a:lnTo>
                    <a:lnTo>
                      <a:pt x="7880" y="11780"/>
                    </a:lnTo>
                    <a:lnTo>
                      <a:pt x="7914" y="11743"/>
                    </a:lnTo>
                    <a:lnTo>
                      <a:pt x="8024" y="11843"/>
                    </a:lnTo>
                    <a:close/>
                    <a:moveTo>
                      <a:pt x="7483" y="12121"/>
                    </a:moveTo>
                    <a:lnTo>
                      <a:pt x="7424" y="12158"/>
                    </a:lnTo>
                    <a:lnTo>
                      <a:pt x="7447" y="12135"/>
                    </a:lnTo>
                    <a:lnTo>
                      <a:pt x="7404" y="12203"/>
                    </a:lnTo>
                    <a:lnTo>
                      <a:pt x="7369" y="12265"/>
                    </a:lnTo>
                    <a:lnTo>
                      <a:pt x="7314" y="12383"/>
                    </a:lnTo>
                    <a:lnTo>
                      <a:pt x="7278" y="12494"/>
                    </a:lnTo>
                    <a:lnTo>
                      <a:pt x="7257" y="12592"/>
                    </a:lnTo>
                    <a:lnTo>
                      <a:pt x="7112" y="12561"/>
                    </a:lnTo>
                    <a:lnTo>
                      <a:pt x="7137" y="12447"/>
                    </a:lnTo>
                    <a:lnTo>
                      <a:pt x="7179" y="12320"/>
                    </a:lnTo>
                    <a:lnTo>
                      <a:pt x="7240" y="12192"/>
                    </a:lnTo>
                    <a:lnTo>
                      <a:pt x="7279" y="12124"/>
                    </a:lnTo>
                    <a:lnTo>
                      <a:pt x="7322" y="12056"/>
                    </a:lnTo>
                    <a:cubicBezTo>
                      <a:pt x="7328" y="12047"/>
                      <a:pt x="7335" y="12039"/>
                      <a:pt x="7345" y="12033"/>
                    </a:cubicBezTo>
                    <a:lnTo>
                      <a:pt x="7403" y="11995"/>
                    </a:lnTo>
                    <a:lnTo>
                      <a:pt x="7483" y="12121"/>
                    </a:lnTo>
                    <a:close/>
                    <a:moveTo>
                      <a:pt x="7216" y="13026"/>
                    </a:moveTo>
                    <a:lnTo>
                      <a:pt x="7211" y="13098"/>
                    </a:lnTo>
                    <a:lnTo>
                      <a:pt x="7204" y="13175"/>
                    </a:lnTo>
                    <a:lnTo>
                      <a:pt x="7056" y="13162"/>
                    </a:lnTo>
                    <a:lnTo>
                      <a:pt x="7062" y="13085"/>
                    </a:lnTo>
                    <a:lnTo>
                      <a:pt x="7068" y="13014"/>
                    </a:lnTo>
                    <a:lnTo>
                      <a:pt x="7216" y="13026"/>
                    </a:lnTo>
                    <a:close/>
                    <a:moveTo>
                      <a:pt x="6752" y="13051"/>
                    </a:moveTo>
                    <a:lnTo>
                      <a:pt x="6729" y="13050"/>
                    </a:lnTo>
                    <a:lnTo>
                      <a:pt x="6749" y="13048"/>
                    </a:lnTo>
                    <a:lnTo>
                      <a:pt x="6651" y="13071"/>
                    </a:lnTo>
                    <a:lnTo>
                      <a:pt x="6565" y="13104"/>
                    </a:lnTo>
                    <a:lnTo>
                      <a:pt x="6472" y="13145"/>
                    </a:lnTo>
                    <a:lnTo>
                      <a:pt x="6371" y="13183"/>
                    </a:lnTo>
                    <a:lnTo>
                      <a:pt x="6294" y="13207"/>
                    </a:lnTo>
                    <a:lnTo>
                      <a:pt x="6215" y="13222"/>
                    </a:lnTo>
                    <a:lnTo>
                      <a:pt x="6198" y="13224"/>
                    </a:lnTo>
                    <a:lnTo>
                      <a:pt x="6183" y="13077"/>
                    </a:lnTo>
                    <a:lnTo>
                      <a:pt x="6186" y="13077"/>
                    </a:lnTo>
                    <a:lnTo>
                      <a:pt x="6251" y="13064"/>
                    </a:lnTo>
                    <a:lnTo>
                      <a:pt x="6318" y="13044"/>
                    </a:lnTo>
                    <a:lnTo>
                      <a:pt x="6413" y="13008"/>
                    </a:lnTo>
                    <a:lnTo>
                      <a:pt x="6512" y="12965"/>
                    </a:lnTo>
                    <a:lnTo>
                      <a:pt x="6617" y="12926"/>
                    </a:lnTo>
                    <a:lnTo>
                      <a:pt x="6715" y="12903"/>
                    </a:lnTo>
                    <a:cubicBezTo>
                      <a:pt x="6722" y="12902"/>
                      <a:pt x="6729" y="12901"/>
                      <a:pt x="6736" y="12901"/>
                    </a:cubicBezTo>
                    <a:lnTo>
                      <a:pt x="6759" y="12902"/>
                    </a:lnTo>
                    <a:lnTo>
                      <a:pt x="6752" y="13051"/>
                    </a:lnTo>
                    <a:close/>
                    <a:moveTo>
                      <a:pt x="5789" y="13251"/>
                    </a:moveTo>
                    <a:lnTo>
                      <a:pt x="5733" y="13288"/>
                    </a:lnTo>
                    <a:lnTo>
                      <a:pt x="5662" y="13327"/>
                    </a:lnTo>
                    <a:lnTo>
                      <a:pt x="5649" y="13332"/>
                    </a:lnTo>
                    <a:lnTo>
                      <a:pt x="5591" y="13196"/>
                    </a:lnTo>
                    <a:lnTo>
                      <a:pt x="5652" y="13163"/>
                    </a:lnTo>
                    <a:lnTo>
                      <a:pt x="5708" y="13127"/>
                    </a:lnTo>
                    <a:lnTo>
                      <a:pt x="5789" y="13251"/>
                    </a:lnTo>
                    <a:close/>
                    <a:moveTo>
                      <a:pt x="5171" y="13383"/>
                    </a:moveTo>
                    <a:lnTo>
                      <a:pt x="5170" y="13383"/>
                    </a:lnTo>
                    <a:lnTo>
                      <a:pt x="5102" y="13361"/>
                    </a:lnTo>
                    <a:lnTo>
                      <a:pt x="5037" y="13332"/>
                    </a:lnTo>
                    <a:lnTo>
                      <a:pt x="4972" y="13298"/>
                    </a:lnTo>
                    <a:lnTo>
                      <a:pt x="4909" y="13256"/>
                    </a:lnTo>
                    <a:lnTo>
                      <a:pt x="4847" y="13208"/>
                    </a:lnTo>
                    <a:lnTo>
                      <a:pt x="4732" y="13098"/>
                    </a:lnTo>
                    <a:lnTo>
                      <a:pt x="4803" y="13116"/>
                    </a:lnTo>
                    <a:lnTo>
                      <a:pt x="4751" y="13130"/>
                    </a:lnTo>
                    <a:lnTo>
                      <a:pt x="4696" y="13142"/>
                    </a:lnTo>
                    <a:lnTo>
                      <a:pt x="4666" y="12996"/>
                    </a:lnTo>
                    <a:lnTo>
                      <a:pt x="4712" y="12987"/>
                    </a:lnTo>
                    <a:lnTo>
                      <a:pt x="4764" y="12973"/>
                    </a:lnTo>
                    <a:cubicBezTo>
                      <a:pt x="4789" y="12966"/>
                      <a:pt x="4816" y="12973"/>
                      <a:pt x="4835" y="12991"/>
                    </a:cubicBezTo>
                    <a:lnTo>
                      <a:pt x="4940" y="13091"/>
                    </a:lnTo>
                    <a:lnTo>
                      <a:pt x="4992" y="13133"/>
                    </a:lnTo>
                    <a:lnTo>
                      <a:pt x="5043" y="13167"/>
                    </a:lnTo>
                    <a:lnTo>
                      <a:pt x="5096" y="13196"/>
                    </a:lnTo>
                    <a:lnTo>
                      <a:pt x="5149" y="13220"/>
                    </a:lnTo>
                    <a:lnTo>
                      <a:pt x="5201" y="13238"/>
                    </a:lnTo>
                    <a:lnTo>
                      <a:pt x="5202" y="13238"/>
                    </a:lnTo>
                    <a:lnTo>
                      <a:pt x="5171" y="13383"/>
                    </a:lnTo>
                    <a:close/>
                    <a:moveTo>
                      <a:pt x="4399" y="13401"/>
                    </a:moveTo>
                    <a:lnTo>
                      <a:pt x="4366" y="13397"/>
                    </a:lnTo>
                    <a:lnTo>
                      <a:pt x="4309" y="13385"/>
                    </a:lnTo>
                    <a:lnTo>
                      <a:pt x="4242" y="13364"/>
                    </a:lnTo>
                    <a:lnTo>
                      <a:pt x="4286" y="13222"/>
                    </a:lnTo>
                    <a:lnTo>
                      <a:pt x="4342" y="13240"/>
                    </a:lnTo>
                    <a:lnTo>
                      <a:pt x="4383" y="13250"/>
                    </a:lnTo>
                    <a:lnTo>
                      <a:pt x="4417" y="13254"/>
                    </a:lnTo>
                    <a:lnTo>
                      <a:pt x="4399" y="13401"/>
                    </a:lnTo>
                    <a:close/>
                    <a:moveTo>
                      <a:pt x="3816" y="13224"/>
                    </a:moveTo>
                    <a:lnTo>
                      <a:pt x="3801" y="13218"/>
                    </a:lnTo>
                    <a:lnTo>
                      <a:pt x="3752" y="13200"/>
                    </a:lnTo>
                    <a:lnTo>
                      <a:pt x="3721" y="13188"/>
                    </a:lnTo>
                    <a:lnTo>
                      <a:pt x="3708" y="13182"/>
                    </a:lnTo>
                    <a:lnTo>
                      <a:pt x="3712" y="13184"/>
                    </a:lnTo>
                    <a:cubicBezTo>
                      <a:pt x="3706" y="13182"/>
                      <a:pt x="3700" y="13179"/>
                      <a:pt x="3695" y="13176"/>
                    </a:cubicBezTo>
                    <a:lnTo>
                      <a:pt x="3597" y="13113"/>
                    </a:lnTo>
                    <a:lnTo>
                      <a:pt x="3547" y="13077"/>
                    </a:lnTo>
                    <a:lnTo>
                      <a:pt x="3495" y="13030"/>
                    </a:lnTo>
                    <a:cubicBezTo>
                      <a:pt x="3492" y="13027"/>
                      <a:pt x="3488" y="13023"/>
                      <a:pt x="3485" y="13019"/>
                    </a:cubicBezTo>
                    <a:lnTo>
                      <a:pt x="3449" y="12969"/>
                    </a:lnTo>
                    <a:cubicBezTo>
                      <a:pt x="3447" y="12965"/>
                      <a:pt x="3444" y="12962"/>
                      <a:pt x="3443" y="12958"/>
                    </a:cubicBezTo>
                    <a:lnTo>
                      <a:pt x="3416" y="12902"/>
                    </a:lnTo>
                    <a:lnTo>
                      <a:pt x="3388" y="12849"/>
                    </a:lnTo>
                    <a:lnTo>
                      <a:pt x="3397" y="12863"/>
                    </a:lnTo>
                    <a:lnTo>
                      <a:pt x="3358" y="12818"/>
                    </a:lnTo>
                    <a:lnTo>
                      <a:pt x="3470" y="12720"/>
                    </a:lnTo>
                    <a:lnTo>
                      <a:pt x="3510" y="12766"/>
                    </a:lnTo>
                    <a:cubicBezTo>
                      <a:pt x="3513" y="12770"/>
                      <a:pt x="3517" y="12775"/>
                      <a:pt x="3519" y="12780"/>
                    </a:cubicBezTo>
                    <a:lnTo>
                      <a:pt x="3549" y="12837"/>
                    </a:lnTo>
                    <a:lnTo>
                      <a:pt x="3576" y="12893"/>
                    </a:lnTo>
                    <a:lnTo>
                      <a:pt x="3570" y="12882"/>
                    </a:lnTo>
                    <a:lnTo>
                      <a:pt x="3606" y="12932"/>
                    </a:lnTo>
                    <a:lnTo>
                      <a:pt x="3596" y="12921"/>
                    </a:lnTo>
                    <a:lnTo>
                      <a:pt x="3634" y="12956"/>
                    </a:lnTo>
                    <a:lnTo>
                      <a:pt x="3678" y="12988"/>
                    </a:lnTo>
                    <a:lnTo>
                      <a:pt x="3776" y="13051"/>
                    </a:lnTo>
                    <a:lnTo>
                      <a:pt x="3759" y="13043"/>
                    </a:lnTo>
                    <a:lnTo>
                      <a:pt x="3769" y="13047"/>
                    </a:lnTo>
                    <a:lnTo>
                      <a:pt x="3774" y="13049"/>
                    </a:lnTo>
                    <a:lnTo>
                      <a:pt x="3805" y="13061"/>
                    </a:lnTo>
                    <a:lnTo>
                      <a:pt x="3850" y="13078"/>
                    </a:lnTo>
                    <a:lnTo>
                      <a:pt x="3866" y="13084"/>
                    </a:lnTo>
                    <a:lnTo>
                      <a:pt x="3816" y="13224"/>
                    </a:lnTo>
                    <a:close/>
                    <a:moveTo>
                      <a:pt x="2980" y="12660"/>
                    </a:moveTo>
                    <a:lnTo>
                      <a:pt x="2946" y="12647"/>
                    </a:lnTo>
                    <a:lnTo>
                      <a:pt x="2864" y="12609"/>
                    </a:lnTo>
                    <a:lnTo>
                      <a:pt x="2835" y="12592"/>
                    </a:lnTo>
                    <a:lnTo>
                      <a:pt x="2910" y="12464"/>
                    </a:lnTo>
                    <a:lnTo>
                      <a:pt x="2927" y="12474"/>
                    </a:lnTo>
                    <a:lnTo>
                      <a:pt x="2999" y="12508"/>
                    </a:lnTo>
                    <a:lnTo>
                      <a:pt x="3033" y="12521"/>
                    </a:lnTo>
                    <a:lnTo>
                      <a:pt x="2980" y="12660"/>
                    </a:lnTo>
                    <a:close/>
                    <a:moveTo>
                      <a:pt x="2442" y="12611"/>
                    </a:moveTo>
                    <a:lnTo>
                      <a:pt x="2400" y="12614"/>
                    </a:lnTo>
                    <a:lnTo>
                      <a:pt x="2283" y="12627"/>
                    </a:lnTo>
                    <a:lnTo>
                      <a:pt x="2173" y="12638"/>
                    </a:lnTo>
                    <a:lnTo>
                      <a:pt x="2076" y="12650"/>
                    </a:lnTo>
                    <a:lnTo>
                      <a:pt x="1988" y="12660"/>
                    </a:lnTo>
                    <a:lnTo>
                      <a:pt x="1910" y="12670"/>
                    </a:lnTo>
                    <a:lnTo>
                      <a:pt x="1855" y="12678"/>
                    </a:lnTo>
                    <a:lnTo>
                      <a:pt x="1834" y="12531"/>
                    </a:lnTo>
                    <a:lnTo>
                      <a:pt x="1891" y="12523"/>
                    </a:lnTo>
                    <a:lnTo>
                      <a:pt x="1971" y="12513"/>
                    </a:lnTo>
                    <a:lnTo>
                      <a:pt x="2058" y="12503"/>
                    </a:lnTo>
                    <a:lnTo>
                      <a:pt x="2158" y="12491"/>
                    </a:lnTo>
                    <a:lnTo>
                      <a:pt x="2266" y="12480"/>
                    </a:lnTo>
                    <a:lnTo>
                      <a:pt x="2387" y="12466"/>
                    </a:lnTo>
                    <a:lnTo>
                      <a:pt x="2429" y="12463"/>
                    </a:lnTo>
                    <a:lnTo>
                      <a:pt x="2442" y="12611"/>
                    </a:lnTo>
                    <a:close/>
                    <a:moveTo>
                      <a:pt x="1404" y="12733"/>
                    </a:moveTo>
                    <a:lnTo>
                      <a:pt x="1392" y="12733"/>
                    </a:lnTo>
                    <a:lnTo>
                      <a:pt x="1330" y="12731"/>
                    </a:lnTo>
                    <a:lnTo>
                      <a:pt x="1258" y="12722"/>
                    </a:lnTo>
                    <a:lnTo>
                      <a:pt x="1244" y="12720"/>
                    </a:lnTo>
                    <a:lnTo>
                      <a:pt x="1266" y="12573"/>
                    </a:lnTo>
                    <a:lnTo>
                      <a:pt x="1275" y="12575"/>
                    </a:lnTo>
                    <a:lnTo>
                      <a:pt x="1335" y="12582"/>
                    </a:lnTo>
                    <a:lnTo>
                      <a:pt x="1389" y="12584"/>
                    </a:lnTo>
                    <a:lnTo>
                      <a:pt x="1401" y="12584"/>
                    </a:lnTo>
                    <a:lnTo>
                      <a:pt x="1404" y="12733"/>
                    </a:lnTo>
                    <a:close/>
                    <a:moveTo>
                      <a:pt x="803" y="12646"/>
                    </a:moveTo>
                    <a:lnTo>
                      <a:pt x="792" y="12644"/>
                    </a:lnTo>
                    <a:cubicBezTo>
                      <a:pt x="765" y="12639"/>
                      <a:pt x="742" y="12620"/>
                      <a:pt x="734" y="12593"/>
                    </a:cubicBezTo>
                    <a:lnTo>
                      <a:pt x="684" y="12436"/>
                    </a:lnTo>
                    <a:lnTo>
                      <a:pt x="637" y="12276"/>
                    </a:lnTo>
                    <a:lnTo>
                      <a:pt x="601" y="12114"/>
                    </a:lnTo>
                    <a:lnTo>
                      <a:pt x="589" y="12031"/>
                    </a:lnTo>
                    <a:lnTo>
                      <a:pt x="587" y="12011"/>
                    </a:lnTo>
                    <a:lnTo>
                      <a:pt x="736" y="12001"/>
                    </a:lnTo>
                    <a:lnTo>
                      <a:pt x="736" y="12010"/>
                    </a:lnTo>
                    <a:lnTo>
                      <a:pt x="746" y="12081"/>
                    </a:lnTo>
                    <a:lnTo>
                      <a:pt x="780" y="12235"/>
                    </a:lnTo>
                    <a:lnTo>
                      <a:pt x="825" y="12391"/>
                    </a:lnTo>
                    <a:lnTo>
                      <a:pt x="875" y="12548"/>
                    </a:lnTo>
                    <a:lnTo>
                      <a:pt x="817" y="12497"/>
                    </a:lnTo>
                    <a:lnTo>
                      <a:pt x="827" y="12499"/>
                    </a:lnTo>
                    <a:lnTo>
                      <a:pt x="803" y="12646"/>
                    </a:lnTo>
                    <a:close/>
                    <a:moveTo>
                      <a:pt x="701" y="11536"/>
                    </a:moveTo>
                    <a:lnTo>
                      <a:pt x="742" y="11483"/>
                    </a:lnTo>
                    <a:cubicBezTo>
                      <a:pt x="744" y="11480"/>
                      <a:pt x="747" y="11477"/>
                      <a:pt x="749" y="11475"/>
                    </a:cubicBezTo>
                    <a:lnTo>
                      <a:pt x="808" y="11418"/>
                    </a:lnTo>
                    <a:lnTo>
                      <a:pt x="911" y="11526"/>
                    </a:lnTo>
                    <a:lnTo>
                      <a:pt x="852" y="11582"/>
                    </a:lnTo>
                    <a:lnTo>
                      <a:pt x="859" y="11574"/>
                    </a:lnTo>
                    <a:lnTo>
                      <a:pt x="818" y="11627"/>
                    </a:lnTo>
                    <a:lnTo>
                      <a:pt x="701" y="11536"/>
                    </a:lnTo>
                    <a:close/>
                    <a:moveTo>
                      <a:pt x="837" y="11073"/>
                    </a:moveTo>
                    <a:lnTo>
                      <a:pt x="829" y="10979"/>
                    </a:lnTo>
                    <a:lnTo>
                      <a:pt x="809" y="10870"/>
                    </a:lnTo>
                    <a:lnTo>
                      <a:pt x="795" y="10826"/>
                    </a:lnTo>
                    <a:lnTo>
                      <a:pt x="776" y="10784"/>
                    </a:lnTo>
                    <a:lnTo>
                      <a:pt x="782" y="10794"/>
                    </a:lnTo>
                    <a:lnTo>
                      <a:pt x="753" y="10748"/>
                    </a:lnTo>
                    <a:lnTo>
                      <a:pt x="723" y="10712"/>
                    </a:lnTo>
                    <a:lnTo>
                      <a:pt x="687" y="10680"/>
                    </a:lnTo>
                    <a:lnTo>
                      <a:pt x="696" y="10687"/>
                    </a:lnTo>
                    <a:lnTo>
                      <a:pt x="643" y="10651"/>
                    </a:lnTo>
                    <a:lnTo>
                      <a:pt x="613" y="10635"/>
                    </a:lnTo>
                    <a:lnTo>
                      <a:pt x="685" y="10505"/>
                    </a:lnTo>
                    <a:lnTo>
                      <a:pt x="726" y="10528"/>
                    </a:lnTo>
                    <a:lnTo>
                      <a:pt x="779" y="10564"/>
                    </a:lnTo>
                    <a:cubicBezTo>
                      <a:pt x="782" y="10566"/>
                      <a:pt x="785" y="10568"/>
                      <a:pt x="788" y="10571"/>
                    </a:cubicBezTo>
                    <a:lnTo>
                      <a:pt x="838" y="10619"/>
                    </a:lnTo>
                    <a:lnTo>
                      <a:pt x="878" y="10669"/>
                    </a:lnTo>
                    <a:lnTo>
                      <a:pt x="907" y="10715"/>
                    </a:lnTo>
                    <a:cubicBezTo>
                      <a:pt x="909" y="10718"/>
                      <a:pt x="911" y="10722"/>
                      <a:pt x="913" y="10725"/>
                    </a:cubicBezTo>
                    <a:lnTo>
                      <a:pt x="936" y="10781"/>
                    </a:lnTo>
                    <a:lnTo>
                      <a:pt x="956" y="10843"/>
                    </a:lnTo>
                    <a:lnTo>
                      <a:pt x="978" y="10966"/>
                    </a:lnTo>
                    <a:lnTo>
                      <a:pt x="985" y="11060"/>
                    </a:lnTo>
                    <a:lnTo>
                      <a:pt x="837" y="11073"/>
                    </a:lnTo>
                    <a:close/>
                    <a:moveTo>
                      <a:pt x="303" y="10284"/>
                    </a:moveTo>
                    <a:lnTo>
                      <a:pt x="222" y="10161"/>
                    </a:lnTo>
                    <a:lnTo>
                      <a:pt x="220" y="10157"/>
                    </a:lnTo>
                    <a:lnTo>
                      <a:pt x="347" y="10080"/>
                    </a:lnTo>
                    <a:lnTo>
                      <a:pt x="427" y="10203"/>
                    </a:lnTo>
                    <a:lnTo>
                      <a:pt x="303" y="10284"/>
                    </a:lnTo>
                    <a:close/>
                    <a:moveTo>
                      <a:pt x="27" y="9737"/>
                    </a:moveTo>
                    <a:lnTo>
                      <a:pt x="19" y="9706"/>
                    </a:lnTo>
                    <a:lnTo>
                      <a:pt x="5" y="9619"/>
                    </a:lnTo>
                    <a:lnTo>
                      <a:pt x="0" y="9530"/>
                    </a:lnTo>
                    <a:cubicBezTo>
                      <a:pt x="0" y="9526"/>
                      <a:pt x="0" y="9522"/>
                      <a:pt x="1" y="9518"/>
                    </a:cubicBezTo>
                    <a:lnTo>
                      <a:pt x="10" y="9439"/>
                    </a:lnTo>
                    <a:cubicBezTo>
                      <a:pt x="10" y="9434"/>
                      <a:pt x="11" y="9430"/>
                      <a:pt x="13" y="9425"/>
                    </a:cubicBezTo>
                    <a:lnTo>
                      <a:pt x="37" y="9349"/>
                    </a:lnTo>
                    <a:cubicBezTo>
                      <a:pt x="39" y="9343"/>
                      <a:pt x="41" y="9337"/>
                      <a:pt x="45" y="9332"/>
                    </a:cubicBezTo>
                    <a:lnTo>
                      <a:pt x="90" y="9261"/>
                    </a:lnTo>
                    <a:cubicBezTo>
                      <a:pt x="93" y="9256"/>
                      <a:pt x="97" y="9251"/>
                      <a:pt x="101" y="9247"/>
                    </a:cubicBezTo>
                    <a:lnTo>
                      <a:pt x="139" y="9211"/>
                    </a:lnTo>
                    <a:cubicBezTo>
                      <a:pt x="143" y="9207"/>
                      <a:pt x="147" y="9204"/>
                      <a:pt x="152" y="9201"/>
                    </a:cubicBezTo>
                    <a:lnTo>
                      <a:pt x="196" y="9174"/>
                    </a:lnTo>
                    <a:cubicBezTo>
                      <a:pt x="199" y="9172"/>
                      <a:pt x="203" y="9170"/>
                      <a:pt x="208" y="9168"/>
                    </a:cubicBezTo>
                    <a:lnTo>
                      <a:pt x="257" y="9149"/>
                    </a:lnTo>
                    <a:lnTo>
                      <a:pt x="310" y="9288"/>
                    </a:lnTo>
                    <a:lnTo>
                      <a:pt x="261" y="9307"/>
                    </a:lnTo>
                    <a:lnTo>
                      <a:pt x="273" y="9301"/>
                    </a:lnTo>
                    <a:lnTo>
                      <a:pt x="229" y="9328"/>
                    </a:lnTo>
                    <a:lnTo>
                      <a:pt x="242" y="9318"/>
                    </a:lnTo>
                    <a:lnTo>
                      <a:pt x="204" y="9354"/>
                    </a:lnTo>
                    <a:lnTo>
                      <a:pt x="215" y="9340"/>
                    </a:lnTo>
                    <a:lnTo>
                      <a:pt x="170" y="9411"/>
                    </a:lnTo>
                    <a:lnTo>
                      <a:pt x="178" y="9394"/>
                    </a:lnTo>
                    <a:lnTo>
                      <a:pt x="154" y="9470"/>
                    </a:lnTo>
                    <a:lnTo>
                      <a:pt x="157" y="9456"/>
                    </a:lnTo>
                    <a:lnTo>
                      <a:pt x="148" y="9535"/>
                    </a:lnTo>
                    <a:lnTo>
                      <a:pt x="149" y="9523"/>
                    </a:lnTo>
                    <a:lnTo>
                      <a:pt x="152" y="9596"/>
                    </a:lnTo>
                    <a:lnTo>
                      <a:pt x="163" y="9669"/>
                    </a:lnTo>
                    <a:lnTo>
                      <a:pt x="171" y="9701"/>
                    </a:lnTo>
                    <a:lnTo>
                      <a:pt x="27" y="9737"/>
                    </a:lnTo>
                    <a:close/>
                    <a:moveTo>
                      <a:pt x="687" y="9033"/>
                    </a:moveTo>
                    <a:lnTo>
                      <a:pt x="693" y="9031"/>
                    </a:lnTo>
                    <a:lnTo>
                      <a:pt x="710" y="9025"/>
                    </a:lnTo>
                    <a:lnTo>
                      <a:pt x="711" y="9024"/>
                    </a:lnTo>
                    <a:lnTo>
                      <a:pt x="667" y="9072"/>
                    </a:lnTo>
                    <a:lnTo>
                      <a:pt x="702" y="8956"/>
                    </a:lnTo>
                    <a:lnTo>
                      <a:pt x="845" y="8999"/>
                    </a:lnTo>
                    <a:lnTo>
                      <a:pt x="810" y="9115"/>
                    </a:lnTo>
                    <a:cubicBezTo>
                      <a:pt x="803" y="9137"/>
                      <a:pt x="787" y="9154"/>
                      <a:pt x="766" y="9162"/>
                    </a:cubicBezTo>
                    <a:lnTo>
                      <a:pt x="757" y="9166"/>
                    </a:lnTo>
                    <a:lnTo>
                      <a:pt x="744" y="9170"/>
                    </a:lnTo>
                    <a:lnTo>
                      <a:pt x="738" y="9172"/>
                    </a:lnTo>
                    <a:lnTo>
                      <a:pt x="687" y="9033"/>
                    </a:lnTo>
                    <a:close/>
                    <a:moveTo>
                      <a:pt x="776" y="8534"/>
                    </a:moveTo>
                    <a:lnTo>
                      <a:pt x="783" y="8432"/>
                    </a:lnTo>
                    <a:lnTo>
                      <a:pt x="786" y="8302"/>
                    </a:lnTo>
                    <a:lnTo>
                      <a:pt x="782" y="8172"/>
                    </a:lnTo>
                    <a:lnTo>
                      <a:pt x="773" y="8040"/>
                    </a:lnTo>
                    <a:lnTo>
                      <a:pt x="762" y="7955"/>
                    </a:lnTo>
                    <a:lnTo>
                      <a:pt x="910" y="7937"/>
                    </a:lnTo>
                    <a:lnTo>
                      <a:pt x="922" y="8030"/>
                    </a:lnTo>
                    <a:lnTo>
                      <a:pt x="931" y="8167"/>
                    </a:lnTo>
                    <a:lnTo>
                      <a:pt x="935" y="8305"/>
                    </a:lnTo>
                    <a:lnTo>
                      <a:pt x="932" y="8442"/>
                    </a:lnTo>
                    <a:lnTo>
                      <a:pt x="925" y="8544"/>
                    </a:lnTo>
                    <a:lnTo>
                      <a:pt x="776" y="8534"/>
                    </a:lnTo>
                    <a:close/>
                    <a:moveTo>
                      <a:pt x="689" y="7521"/>
                    </a:moveTo>
                    <a:lnTo>
                      <a:pt x="689" y="7517"/>
                    </a:lnTo>
                    <a:lnTo>
                      <a:pt x="654" y="7381"/>
                    </a:lnTo>
                    <a:lnTo>
                      <a:pt x="798" y="7344"/>
                    </a:lnTo>
                    <a:lnTo>
                      <a:pt x="834" y="7488"/>
                    </a:lnTo>
                    <a:lnTo>
                      <a:pt x="835" y="7492"/>
                    </a:lnTo>
                    <a:lnTo>
                      <a:pt x="689" y="7521"/>
                    </a:lnTo>
                    <a:close/>
                    <a:moveTo>
                      <a:pt x="552" y="6921"/>
                    </a:moveTo>
                    <a:lnTo>
                      <a:pt x="557" y="6891"/>
                    </a:lnTo>
                    <a:lnTo>
                      <a:pt x="568" y="6807"/>
                    </a:lnTo>
                    <a:lnTo>
                      <a:pt x="583" y="6717"/>
                    </a:lnTo>
                    <a:lnTo>
                      <a:pt x="610" y="6623"/>
                    </a:lnTo>
                    <a:cubicBezTo>
                      <a:pt x="611" y="6618"/>
                      <a:pt x="613" y="6614"/>
                      <a:pt x="616" y="6609"/>
                    </a:cubicBezTo>
                    <a:lnTo>
                      <a:pt x="643" y="6557"/>
                    </a:lnTo>
                    <a:cubicBezTo>
                      <a:pt x="645" y="6553"/>
                      <a:pt x="648" y="6549"/>
                      <a:pt x="651" y="6545"/>
                    </a:cubicBezTo>
                    <a:lnTo>
                      <a:pt x="689" y="6498"/>
                    </a:lnTo>
                    <a:lnTo>
                      <a:pt x="722" y="6453"/>
                    </a:lnTo>
                    <a:lnTo>
                      <a:pt x="731" y="6437"/>
                    </a:lnTo>
                    <a:lnTo>
                      <a:pt x="725" y="6451"/>
                    </a:lnTo>
                    <a:lnTo>
                      <a:pt x="734" y="6423"/>
                    </a:lnTo>
                    <a:lnTo>
                      <a:pt x="747" y="6367"/>
                    </a:lnTo>
                    <a:lnTo>
                      <a:pt x="891" y="6401"/>
                    </a:lnTo>
                    <a:lnTo>
                      <a:pt x="875" y="6468"/>
                    </a:lnTo>
                    <a:lnTo>
                      <a:pt x="866" y="6496"/>
                    </a:lnTo>
                    <a:cubicBezTo>
                      <a:pt x="865" y="6501"/>
                      <a:pt x="863" y="6505"/>
                      <a:pt x="860" y="6510"/>
                    </a:cubicBezTo>
                    <a:lnTo>
                      <a:pt x="841" y="6543"/>
                    </a:lnTo>
                    <a:lnTo>
                      <a:pt x="804" y="6591"/>
                    </a:lnTo>
                    <a:lnTo>
                      <a:pt x="766" y="6638"/>
                    </a:lnTo>
                    <a:lnTo>
                      <a:pt x="774" y="6626"/>
                    </a:lnTo>
                    <a:lnTo>
                      <a:pt x="747" y="6678"/>
                    </a:lnTo>
                    <a:lnTo>
                      <a:pt x="753" y="6664"/>
                    </a:lnTo>
                    <a:lnTo>
                      <a:pt x="730" y="6742"/>
                    </a:lnTo>
                    <a:lnTo>
                      <a:pt x="715" y="6826"/>
                    </a:lnTo>
                    <a:lnTo>
                      <a:pt x="704" y="6916"/>
                    </a:lnTo>
                    <a:lnTo>
                      <a:pt x="698" y="6947"/>
                    </a:lnTo>
                    <a:lnTo>
                      <a:pt x="552" y="6921"/>
                    </a:lnTo>
                    <a:close/>
                    <a:moveTo>
                      <a:pt x="806" y="5930"/>
                    </a:moveTo>
                    <a:lnTo>
                      <a:pt x="809" y="5913"/>
                    </a:lnTo>
                    <a:lnTo>
                      <a:pt x="824" y="5859"/>
                    </a:lnTo>
                    <a:lnTo>
                      <a:pt x="845" y="5807"/>
                    </a:lnTo>
                    <a:cubicBezTo>
                      <a:pt x="846" y="5803"/>
                      <a:pt x="848" y="5800"/>
                      <a:pt x="850" y="5797"/>
                    </a:cubicBezTo>
                    <a:lnTo>
                      <a:pt x="869" y="5766"/>
                    </a:lnTo>
                    <a:lnTo>
                      <a:pt x="996" y="5843"/>
                    </a:lnTo>
                    <a:lnTo>
                      <a:pt x="977" y="5874"/>
                    </a:lnTo>
                    <a:lnTo>
                      <a:pt x="982" y="5864"/>
                    </a:lnTo>
                    <a:lnTo>
                      <a:pt x="967" y="5898"/>
                    </a:lnTo>
                    <a:lnTo>
                      <a:pt x="956" y="5937"/>
                    </a:lnTo>
                    <a:lnTo>
                      <a:pt x="953" y="5954"/>
                    </a:lnTo>
                    <a:lnTo>
                      <a:pt x="806" y="5930"/>
                    </a:lnTo>
                    <a:close/>
                    <a:moveTo>
                      <a:pt x="1243" y="5496"/>
                    </a:moveTo>
                    <a:lnTo>
                      <a:pt x="1252" y="5488"/>
                    </a:lnTo>
                    <a:lnTo>
                      <a:pt x="1282" y="5457"/>
                    </a:lnTo>
                    <a:lnTo>
                      <a:pt x="1306" y="5429"/>
                    </a:lnTo>
                    <a:lnTo>
                      <a:pt x="1323" y="5404"/>
                    </a:lnTo>
                    <a:lnTo>
                      <a:pt x="1338" y="5381"/>
                    </a:lnTo>
                    <a:lnTo>
                      <a:pt x="1363" y="5337"/>
                    </a:lnTo>
                    <a:lnTo>
                      <a:pt x="1400" y="5289"/>
                    </a:lnTo>
                    <a:cubicBezTo>
                      <a:pt x="1403" y="5285"/>
                      <a:pt x="1406" y="5281"/>
                      <a:pt x="1410" y="5278"/>
                    </a:cubicBezTo>
                    <a:lnTo>
                      <a:pt x="1432" y="5259"/>
                    </a:lnTo>
                    <a:cubicBezTo>
                      <a:pt x="1435" y="5257"/>
                      <a:pt x="1438" y="5254"/>
                      <a:pt x="1441" y="5252"/>
                    </a:cubicBezTo>
                    <a:lnTo>
                      <a:pt x="1470" y="5234"/>
                    </a:lnTo>
                    <a:lnTo>
                      <a:pt x="1511" y="5213"/>
                    </a:lnTo>
                    <a:lnTo>
                      <a:pt x="1564" y="5191"/>
                    </a:lnTo>
                    <a:lnTo>
                      <a:pt x="1625" y="5170"/>
                    </a:lnTo>
                    <a:lnTo>
                      <a:pt x="1702" y="5149"/>
                    </a:lnTo>
                    <a:lnTo>
                      <a:pt x="1648" y="5212"/>
                    </a:lnTo>
                    <a:lnTo>
                      <a:pt x="1651" y="5182"/>
                    </a:lnTo>
                    <a:lnTo>
                      <a:pt x="1799" y="5199"/>
                    </a:lnTo>
                    <a:lnTo>
                      <a:pt x="1795" y="5229"/>
                    </a:lnTo>
                    <a:cubicBezTo>
                      <a:pt x="1792" y="5259"/>
                      <a:pt x="1771" y="5284"/>
                      <a:pt x="1741" y="5292"/>
                    </a:cubicBezTo>
                    <a:lnTo>
                      <a:pt x="1674" y="5311"/>
                    </a:lnTo>
                    <a:lnTo>
                      <a:pt x="1619" y="5330"/>
                    </a:lnTo>
                    <a:lnTo>
                      <a:pt x="1580" y="5344"/>
                    </a:lnTo>
                    <a:lnTo>
                      <a:pt x="1549" y="5361"/>
                    </a:lnTo>
                    <a:lnTo>
                      <a:pt x="1520" y="5379"/>
                    </a:lnTo>
                    <a:lnTo>
                      <a:pt x="1529" y="5372"/>
                    </a:lnTo>
                    <a:lnTo>
                      <a:pt x="1507" y="5391"/>
                    </a:lnTo>
                    <a:lnTo>
                      <a:pt x="1517" y="5380"/>
                    </a:lnTo>
                    <a:lnTo>
                      <a:pt x="1492" y="5412"/>
                    </a:lnTo>
                    <a:lnTo>
                      <a:pt x="1463" y="5460"/>
                    </a:lnTo>
                    <a:lnTo>
                      <a:pt x="1444" y="5491"/>
                    </a:lnTo>
                    <a:lnTo>
                      <a:pt x="1419" y="5524"/>
                    </a:lnTo>
                    <a:lnTo>
                      <a:pt x="1389" y="5560"/>
                    </a:lnTo>
                    <a:lnTo>
                      <a:pt x="1351" y="5599"/>
                    </a:lnTo>
                    <a:lnTo>
                      <a:pt x="1341" y="5607"/>
                    </a:lnTo>
                    <a:lnTo>
                      <a:pt x="1243" y="5496"/>
                    </a:lnTo>
                    <a:close/>
                    <a:moveTo>
                      <a:pt x="1714" y="4729"/>
                    </a:moveTo>
                    <a:lnTo>
                      <a:pt x="1718" y="4716"/>
                    </a:lnTo>
                    <a:lnTo>
                      <a:pt x="1738" y="4667"/>
                    </a:lnTo>
                    <a:lnTo>
                      <a:pt x="1762" y="4625"/>
                    </a:lnTo>
                    <a:cubicBezTo>
                      <a:pt x="1764" y="4620"/>
                      <a:pt x="1767" y="4616"/>
                      <a:pt x="1770" y="4613"/>
                    </a:cubicBezTo>
                    <a:lnTo>
                      <a:pt x="1797" y="4582"/>
                    </a:lnTo>
                    <a:lnTo>
                      <a:pt x="1811" y="4569"/>
                    </a:lnTo>
                    <a:lnTo>
                      <a:pt x="1911" y="4679"/>
                    </a:lnTo>
                    <a:lnTo>
                      <a:pt x="1909" y="4679"/>
                    </a:lnTo>
                    <a:lnTo>
                      <a:pt x="1882" y="4710"/>
                    </a:lnTo>
                    <a:lnTo>
                      <a:pt x="1891" y="4698"/>
                    </a:lnTo>
                    <a:lnTo>
                      <a:pt x="1875" y="4726"/>
                    </a:lnTo>
                    <a:lnTo>
                      <a:pt x="1861" y="4757"/>
                    </a:lnTo>
                    <a:lnTo>
                      <a:pt x="1857" y="4770"/>
                    </a:lnTo>
                    <a:lnTo>
                      <a:pt x="1714" y="4729"/>
                    </a:lnTo>
                    <a:close/>
                    <a:moveTo>
                      <a:pt x="2109" y="4371"/>
                    </a:moveTo>
                    <a:lnTo>
                      <a:pt x="2116" y="4285"/>
                    </a:lnTo>
                    <a:lnTo>
                      <a:pt x="2122" y="4205"/>
                    </a:lnTo>
                    <a:lnTo>
                      <a:pt x="2128" y="4130"/>
                    </a:lnTo>
                    <a:lnTo>
                      <a:pt x="2141" y="3991"/>
                    </a:lnTo>
                    <a:lnTo>
                      <a:pt x="2159" y="3864"/>
                    </a:lnTo>
                    <a:lnTo>
                      <a:pt x="2180" y="3771"/>
                    </a:lnTo>
                    <a:lnTo>
                      <a:pt x="2325" y="3804"/>
                    </a:lnTo>
                    <a:lnTo>
                      <a:pt x="2306" y="3885"/>
                    </a:lnTo>
                    <a:lnTo>
                      <a:pt x="2289" y="4005"/>
                    </a:lnTo>
                    <a:lnTo>
                      <a:pt x="2277" y="4141"/>
                    </a:lnTo>
                    <a:lnTo>
                      <a:pt x="2271" y="4216"/>
                    </a:lnTo>
                    <a:lnTo>
                      <a:pt x="2265" y="4296"/>
                    </a:lnTo>
                    <a:lnTo>
                      <a:pt x="2258" y="4383"/>
                    </a:lnTo>
                    <a:lnTo>
                      <a:pt x="2109" y="4371"/>
                    </a:lnTo>
                    <a:close/>
                    <a:moveTo>
                      <a:pt x="2375" y="3346"/>
                    </a:moveTo>
                    <a:lnTo>
                      <a:pt x="2376" y="3344"/>
                    </a:lnTo>
                    <a:lnTo>
                      <a:pt x="2365" y="3379"/>
                    </a:lnTo>
                    <a:lnTo>
                      <a:pt x="2372" y="3255"/>
                    </a:lnTo>
                    <a:lnTo>
                      <a:pt x="2373" y="3235"/>
                    </a:lnTo>
                    <a:lnTo>
                      <a:pt x="2521" y="3239"/>
                    </a:lnTo>
                    <a:lnTo>
                      <a:pt x="2521" y="3264"/>
                    </a:lnTo>
                    <a:lnTo>
                      <a:pt x="2514" y="3388"/>
                    </a:lnTo>
                    <a:cubicBezTo>
                      <a:pt x="2513" y="3400"/>
                      <a:pt x="2509" y="3412"/>
                      <a:pt x="2503" y="3423"/>
                    </a:cubicBezTo>
                    <a:lnTo>
                      <a:pt x="2502" y="3424"/>
                    </a:lnTo>
                    <a:lnTo>
                      <a:pt x="2375" y="3346"/>
                    </a:lnTo>
                    <a:close/>
                    <a:moveTo>
                      <a:pt x="2541" y="2769"/>
                    </a:moveTo>
                    <a:lnTo>
                      <a:pt x="2551" y="2764"/>
                    </a:lnTo>
                    <a:cubicBezTo>
                      <a:pt x="2558" y="2761"/>
                      <a:pt x="2565" y="2758"/>
                      <a:pt x="2573" y="2757"/>
                    </a:cubicBezTo>
                    <a:lnTo>
                      <a:pt x="2630" y="2748"/>
                    </a:lnTo>
                    <a:cubicBezTo>
                      <a:pt x="2638" y="2747"/>
                      <a:pt x="2647" y="2747"/>
                      <a:pt x="2655" y="2748"/>
                    </a:cubicBezTo>
                    <a:lnTo>
                      <a:pt x="2709" y="2758"/>
                    </a:lnTo>
                    <a:cubicBezTo>
                      <a:pt x="2718" y="2760"/>
                      <a:pt x="2727" y="2764"/>
                      <a:pt x="2736" y="2769"/>
                    </a:cubicBezTo>
                    <a:lnTo>
                      <a:pt x="2761" y="2785"/>
                    </a:lnTo>
                    <a:cubicBezTo>
                      <a:pt x="2767" y="2789"/>
                      <a:pt x="2772" y="2793"/>
                      <a:pt x="2777" y="2799"/>
                    </a:cubicBezTo>
                    <a:lnTo>
                      <a:pt x="2796" y="2821"/>
                    </a:lnTo>
                    <a:cubicBezTo>
                      <a:pt x="2800" y="2825"/>
                      <a:pt x="2803" y="2830"/>
                      <a:pt x="2806" y="2836"/>
                    </a:cubicBezTo>
                    <a:lnTo>
                      <a:pt x="2834" y="2891"/>
                    </a:lnTo>
                    <a:lnTo>
                      <a:pt x="2861" y="2957"/>
                    </a:lnTo>
                    <a:lnTo>
                      <a:pt x="2854" y="2945"/>
                    </a:lnTo>
                    <a:lnTo>
                      <a:pt x="2889" y="2998"/>
                    </a:lnTo>
                    <a:lnTo>
                      <a:pt x="2877" y="2983"/>
                    </a:lnTo>
                    <a:lnTo>
                      <a:pt x="2946" y="3044"/>
                    </a:lnTo>
                    <a:lnTo>
                      <a:pt x="3013" y="3088"/>
                    </a:lnTo>
                    <a:lnTo>
                      <a:pt x="3039" y="3100"/>
                    </a:lnTo>
                    <a:lnTo>
                      <a:pt x="2973" y="3233"/>
                    </a:lnTo>
                    <a:lnTo>
                      <a:pt x="2930" y="3211"/>
                    </a:lnTo>
                    <a:lnTo>
                      <a:pt x="2847" y="3155"/>
                    </a:lnTo>
                    <a:lnTo>
                      <a:pt x="2778" y="3094"/>
                    </a:lnTo>
                    <a:cubicBezTo>
                      <a:pt x="2773" y="3090"/>
                      <a:pt x="2769" y="3085"/>
                      <a:pt x="2765" y="3079"/>
                    </a:cubicBezTo>
                    <a:lnTo>
                      <a:pt x="2730" y="3026"/>
                    </a:lnTo>
                    <a:cubicBezTo>
                      <a:pt x="2728" y="3022"/>
                      <a:pt x="2726" y="3018"/>
                      <a:pt x="2724" y="3014"/>
                    </a:cubicBezTo>
                    <a:lnTo>
                      <a:pt x="2701" y="2958"/>
                    </a:lnTo>
                    <a:lnTo>
                      <a:pt x="2673" y="2903"/>
                    </a:lnTo>
                    <a:lnTo>
                      <a:pt x="2683" y="2918"/>
                    </a:lnTo>
                    <a:lnTo>
                      <a:pt x="2664" y="2896"/>
                    </a:lnTo>
                    <a:lnTo>
                      <a:pt x="2680" y="2910"/>
                    </a:lnTo>
                    <a:lnTo>
                      <a:pt x="2655" y="2894"/>
                    </a:lnTo>
                    <a:lnTo>
                      <a:pt x="2682" y="2905"/>
                    </a:lnTo>
                    <a:lnTo>
                      <a:pt x="2628" y="2895"/>
                    </a:lnTo>
                    <a:lnTo>
                      <a:pt x="2653" y="2895"/>
                    </a:lnTo>
                    <a:lnTo>
                      <a:pt x="2596" y="2904"/>
                    </a:lnTo>
                    <a:lnTo>
                      <a:pt x="2618" y="2897"/>
                    </a:lnTo>
                    <a:lnTo>
                      <a:pt x="2608" y="2902"/>
                    </a:lnTo>
                    <a:lnTo>
                      <a:pt x="2541" y="2769"/>
                    </a:lnTo>
                    <a:close/>
                    <a:moveTo>
                      <a:pt x="3447" y="3230"/>
                    </a:moveTo>
                    <a:lnTo>
                      <a:pt x="3497" y="3242"/>
                    </a:lnTo>
                    <a:lnTo>
                      <a:pt x="3462" y="3242"/>
                    </a:lnTo>
                    <a:lnTo>
                      <a:pt x="3515" y="3229"/>
                    </a:lnTo>
                    <a:lnTo>
                      <a:pt x="3562" y="3221"/>
                    </a:lnTo>
                    <a:lnTo>
                      <a:pt x="3586" y="3368"/>
                    </a:lnTo>
                    <a:lnTo>
                      <a:pt x="3550" y="3374"/>
                    </a:lnTo>
                    <a:lnTo>
                      <a:pt x="3497" y="3387"/>
                    </a:lnTo>
                    <a:cubicBezTo>
                      <a:pt x="3485" y="3390"/>
                      <a:pt x="3473" y="3389"/>
                      <a:pt x="3461" y="3387"/>
                    </a:cubicBezTo>
                    <a:lnTo>
                      <a:pt x="3411" y="3374"/>
                    </a:lnTo>
                    <a:lnTo>
                      <a:pt x="3447" y="3230"/>
                    </a:lnTo>
                    <a:close/>
                    <a:moveTo>
                      <a:pt x="3659" y="2871"/>
                    </a:moveTo>
                    <a:lnTo>
                      <a:pt x="3684" y="2847"/>
                    </a:lnTo>
                    <a:cubicBezTo>
                      <a:pt x="3689" y="2842"/>
                      <a:pt x="3695" y="2837"/>
                      <a:pt x="3702" y="2834"/>
                    </a:cubicBezTo>
                    <a:lnTo>
                      <a:pt x="3766" y="2802"/>
                    </a:lnTo>
                    <a:cubicBezTo>
                      <a:pt x="3771" y="2800"/>
                      <a:pt x="3775" y="2798"/>
                      <a:pt x="3780" y="2797"/>
                    </a:cubicBezTo>
                    <a:lnTo>
                      <a:pt x="3849" y="2778"/>
                    </a:lnTo>
                    <a:lnTo>
                      <a:pt x="3931" y="2766"/>
                    </a:lnTo>
                    <a:lnTo>
                      <a:pt x="4013" y="2762"/>
                    </a:lnTo>
                    <a:lnTo>
                      <a:pt x="4170" y="2764"/>
                    </a:lnTo>
                    <a:lnTo>
                      <a:pt x="4246" y="2763"/>
                    </a:lnTo>
                    <a:lnTo>
                      <a:pt x="4278" y="2760"/>
                    </a:lnTo>
                    <a:lnTo>
                      <a:pt x="4290" y="2909"/>
                    </a:lnTo>
                    <a:lnTo>
                      <a:pt x="4247" y="2912"/>
                    </a:lnTo>
                    <a:lnTo>
                      <a:pt x="4168" y="2913"/>
                    </a:lnTo>
                    <a:lnTo>
                      <a:pt x="4019" y="2911"/>
                    </a:lnTo>
                    <a:lnTo>
                      <a:pt x="3952" y="2913"/>
                    </a:lnTo>
                    <a:lnTo>
                      <a:pt x="3888" y="2921"/>
                    </a:lnTo>
                    <a:lnTo>
                      <a:pt x="3819" y="2940"/>
                    </a:lnTo>
                    <a:lnTo>
                      <a:pt x="3833" y="2935"/>
                    </a:lnTo>
                    <a:lnTo>
                      <a:pt x="3769" y="2967"/>
                    </a:lnTo>
                    <a:lnTo>
                      <a:pt x="3787" y="2954"/>
                    </a:lnTo>
                    <a:lnTo>
                      <a:pt x="3762" y="2978"/>
                    </a:lnTo>
                    <a:lnTo>
                      <a:pt x="3659" y="2871"/>
                    </a:lnTo>
                    <a:close/>
                    <a:moveTo>
                      <a:pt x="4215" y="2443"/>
                    </a:moveTo>
                    <a:lnTo>
                      <a:pt x="4212" y="2430"/>
                    </a:lnTo>
                    <a:lnTo>
                      <a:pt x="4194" y="2383"/>
                    </a:lnTo>
                    <a:lnTo>
                      <a:pt x="4199" y="2394"/>
                    </a:lnTo>
                    <a:lnTo>
                      <a:pt x="4172" y="2348"/>
                    </a:lnTo>
                    <a:lnTo>
                      <a:pt x="4183" y="2362"/>
                    </a:lnTo>
                    <a:lnTo>
                      <a:pt x="4168" y="2346"/>
                    </a:lnTo>
                    <a:lnTo>
                      <a:pt x="4275" y="2243"/>
                    </a:lnTo>
                    <a:lnTo>
                      <a:pt x="4290" y="2259"/>
                    </a:lnTo>
                    <a:cubicBezTo>
                      <a:pt x="4294" y="2263"/>
                      <a:pt x="4298" y="2268"/>
                      <a:pt x="4301" y="2273"/>
                    </a:cubicBezTo>
                    <a:lnTo>
                      <a:pt x="4328" y="2319"/>
                    </a:lnTo>
                    <a:cubicBezTo>
                      <a:pt x="4330" y="2323"/>
                      <a:pt x="4332" y="2326"/>
                      <a:pt x="4333" y="2330"/>
                    </a:cubicBezTo>
                    <a:lnTo>
                      <a:pt x="4357" y="2395"/>
                    </a:lnTo>
                    <a:lnTo>
                      <a:pt x="4360" y="2408"/>
                    </a:lnTo>
                    <a:lnTo>
                      <a:pt x="4215" y="2443"/>
                    </a:lnTo>
                    <a:close/>
                    <a:moveTo>
                      <a:pt x="4119" y="2072"/>
                    </a:moveTo>
                    <a:lnTo>
                      <a:pt x="4136" y="2048"/>
                    </a:lnTo>
                    <a:lnTo>
                      <a:pt x="4124" y="2100"/>
                    </a:lnTo>
                    <a:lnTo>
                      <a:pt x="4109" y="1998"/>
                    </a:lnTo>
                    <a:lnTo>
                      <a:pt x="4090" y="1892"/>
                    </a:lnTo>
                    <a:lnTo>
                      <a:pt x="4047" y="1666"/>
                    </a:lnTo>
                    <a:lnTo>
                      <a:pt x="4025" y="1546"/>
                    </a:lnTo>
                    <a:lnTo>
                      <a:pt x="4172" y="1520"/>
                    </a:lnTo>
                    <a:lnTo>
                      <a:pt x="4192" y="1637"/>
                    </a:lnTo>
                    <a:lnTo>
                      <a:pt x="4237" y="1867"/>
                    </a:lnTo>
                    <a:lnTo>
                      <a:pt x="4256" y="1977"/>
                    </a:lnTo>
                    <a:lnTo>
                      <a:pt x="4271" y="2079"/>
                    </a:lnTo>
                    <a:cubicBezTo>
                      <a:pt x="4274" y="2097"/>
                      <a:pt x="4269" y="2116"/>
                      <a:pt x="4259" y="2131"/>
                    </a:cubicBezTo>
                    <a:lnTo>
                      <a:pt x="4242" y="2156"/>
                    </a:lnTo>
                    <a:lnTo>
                      <a:pt x="4119" y="2072"/>
                    </a:lnTo>
                    <a:close/>
                    <a:moveTo>
                      <a:pt x="3972" y="1094"/>
                    </a:moveTo>
                    <a:lnTo>
                      <a:pt x="3970" y="1060"/>
                    </a:lnTo>
                    <a:lnTo>
                      <a:pt x="3973" y="941"/>
                    </a:lnTo>
                    <a:lnTo>
                      <a:pt x="4122" y="945"/>
                    </a:lnTo>
                    <a:lnTo>
                      <a:pt x="4119" y="1053"/>
                    </a:lnTo>
                    <a:lnTo>
                      <a:pt x="4120" y="1088"/>
                    </a:lnTo>
                    <a:lnTo>
                      <a:pt x="3972" y="1094"/>
                    </a:lnTo>
                    <a:close/>
                    <a:moveTo>
                      <a:pt x="4124" y="478"/>
                    </a:moveTo>
                    <a:lnTo>
                      <a:pt x="4179" y="408"/>
                    </a:lnTo>
                    <a:cubicBezTo>
                      <a:pt x="4182" y="405"/>
                      <a:pt x="4185" y="401"/>
                      <a:pt x="4189" y="398"/>
                    </a:cubicBezTo>
                    <a:lnTo>
                      <a:pt x="4273" y="325"/>
                    </a:lnTo>
                    <a:cubicBezTo>
                      <a:pt x="4288" y="312"/>
                      <a:pt x="4308" y="306"/>
                      <a:pt x="4328" y="307"/>
                    </a:cubicBezTo>
                    <a:lnTo>
                      <a:pt x="4437" y="316"/>
                    </a:lnTo>
                    <a:lnTo>
                      <a:pt x="4536" y="323"/>
                    </a:lnTo>
                    <a:lnTo>
                      <a:pt x="4624" y="328"/>
                    </a:lnTo>
                    <a:lnTo>
                      <a:pt x="4704" y="332"/>
                    </a:lnTo>
                    <a:lnTo>
                      <a:pt x="4718" y="333"/>
                    </a:lnTo>
                    <a:lnTo>
                      <a:pt x="4712" y="481"/>
                    </a:lnTo>
                    <a:lnTo>
                      <a:pt x="4697" y="481"/>
                    </a:lnTo>
                    <a:lnTo>
                      <a:pt x="4615" y="477"/>
                    </a:lnTo>
                    <a:lnTo>
                      <a:pt x="4525" y="472"/>
                    </a:lnTo>
                    <a:lnTo>
                      <a:pt x="4424" y="465"/>
                    </a:lnTo>
                    <a:lnTo>
                      <a:pt x="4315" y="456"/>
                    </a:lnTo>
                    <a:lnTo>
                      <a:pt x="4370" y="438"/>
                    </a:lnTo>
                    <a:lnTo>
                      <a:pt x="4286" y="511"/>
                    </a:lnTo>
                    <a:lnTo>
                      <a:pt x="4296" y="501"/>
                    </a:lnTo>
                    <a:lnTo>
                      <a:pt x="4241" y="570"/>
                    </a:lnTo>
                    <a:lnTo>
                      <a:pt x="4124" y="478"/>
                    </a:lnTo>
                    <a:close/>
                    <a:moveTo>
                      <a:pt x="5160" y="518"/>
                    </a:moveTo>
                    <a:lnTo>
                      <a:pt x="5157" y="524"/>
                    </a:lnTo>
                    <a:lnTo>
                      <a:pt x="5135" y="569"/>
                    </a:lnTo>
                    <a:lnTo>
                      <a:pt x="5112" y="622"/>
                    </a:lnTo>
                    <a:lnTo>
                      <a:pt x="5103" y="648"/>
                    </a:lnTo>
                    <a:lnTo>
                      <a:pt x="4963" y="598"/>
                    </a:lnTo>
                    <a:lnTo>
                      <a:pt x="4975" y="563"/>
                    </a:lnTo>
                    <a:lnTo>
                      <a:pt x="5002" y="502"/>
                    </a:lnTo>
                    <a:lnTo>
                      <a:pt x="5022" y="463"/>
                    </a:lnTo>
                    <a:lnTo>
                      <a:pt x="5025" y="456"/>
                    </a:lnTo>
                    <a:lnTo>
                      <a:pt x="5160" y="518"/>
                    </a:lnTo>
                    <a:close/>
                  </a:path>
                </a:pathLst>
              </a:custGeom>
              <a:grpFill/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8" name="Group 243"/>
            <p:cNvGrpSpPr>
              <a:grpSpLocks/>
            </p:cNvGrpSpPr>
            <p:nvPr/>
          </p:nvGrpSpPr>
          <p:grpSpPr bwMode="auto">
            <a:xfrm>
              <a:off x="2217" y="1949"/>
              <a:ext cx="2161" cy="1500"/>
              <a:chOff x="2217" y="1949"/>
              <a:chExt cx="2161" cy="1500"/>
            </a:xfrm>
            <a:grpFill/>
          </p:grpSpPr>
          <p:sp>
            <p:nvSpPr>
              <p:cNvPr id="18522" name="Freeform 244"/>
              <p:cNvSpPr>
                <a:spLocks/>
              </p:cNvSpPr>
              <p:nvPr/>
            </p:nvSpPr>
            <p:spPr bwMode="auto">
              <a:xfrm>
                <a:off x="2217" y="1952"/>
                <a:ext cx="2161" cy="1491"/>
              </a:xfrm>
              <a:custGeom>
                <a:avLst/>
                <a:gdLst>
                  <a:gd name="T0" fmla="*/ 0 w 9312"/>
                  <a:gd name="T1" fmla="*/ 0 h 6423"/>
                  <a:gd name="T2" fmla="*/ 0 w 9312"/>
                  <a:gd name="T3" fmla="*/ 0 h 6423"/>
                  <a:gd name="T4" fmla="*/ 0 w 9312"/>
                  <a:gd name="T5" fmla="*/ 0 h 6423"/>
                  <a:gd name="T6" fmla="*/ 0 w 9312"/>
                  <a:gd name="T7" fmla="*/ 0 h 6423"/>
                  <a:gd name="T8" fmla="*/ 0 w 9312"/>
                  <a:gd name="T9" fmla="*/ 0 h 6423"/>
                  <a:gd name="T10" fmla="*/ 0 w 9312"/>
                  <a:gd name="T11" fmla="*/ 0 h 6423"/>
                  <a:gd name="T12" fmla="*/ 0 w 9312"/>
                  <a:gd name="T13" fmla="*/ 0 h 6423"/>
                  <a:gd name="T14" fmla="*/ 0 w 9312"/>
                  <a:gd name="T15" fmla="*/ 0 h 6423"/>
                  <a:gd name="T16" fmla="*/ 0 w 9312"/>
                  <a:gd name="T17" fmla="*/ 0 h 6423"/>
                  <a:gd name="T18" fmla="*/ 0 w 9312"/>
                  <a:gd name="T19" fmla="*/ 0 h 6423"/>
                  <a:gd name="T20" fmla="*/ 0 w 9312"/>
                  <a:gd name="T21" fmla="*/ 0 h 6423"/>
                  <a:gd name="T22" fmla="*/ 0 w 9312"/>
                  <a:gd name="T23" fmla="*/ 0 h 6423"/>
                  <a:gd name="T24" fmla="*/ 0 w 9312"/>
                  <a:gd name="T25" fmla="*/ 0 h 6423"/>
                  <a:gd name="T26" fmla="*/ 0 w 9312"/>
                  <a:gd name="T27" fmla="*/ 0 h 6423"/>
                  <a:gd name="T28" fmla="*/ 0 w 9312"/>
                  <a:gd name="T29" fmla="*/ 0 h 6423"/>
                  <a:gd name="T30" fmla="*/ 0 w 9312"/>
                  <a:gd name="T31" fmla="*/ 0 h 6423"/>
                  <a:gd name="T32" fmla="*/ 0 w 9312"/>
                  <a:gd name="T33" fmla="*/ 0 h 6423"/>
                  <a:gd name="T34" fmla="*/ 0 w 9312"/>
                  <a:gd name="T35" fmla="*/ 0 h 6423"/>
                  <a:gd name="T36" fmla="*/ 0 w 9312"/>
                  <a:gd name="T37" fmla="*/ 0 h 6423"/>
                  <a:gd name="T38" fmla="*/ 0 w 9312"/>
                  <a:gd name="T39" fmla="*/ 0 h 6423"/>
                  <a:gd name="T40" fmla="*/ 0 w 9312"/>
                  <a:gd name="T41" fmla="*/ 0 h 6423"/>
                  <a:gd name="T42" fmla="*/ 0 w 9312"/>
                  <a:gd name="T43" fmla="*/ 0 h 6423"/>
                  <a:gd name="T44" fmla="*/ 0 w 9312"/>
                  <a:gd name="T45" fmla="*/ 0 h 6423"/>
                  <a:gd name="T46" fmla="*/ 0 w 9312"/>
                  <a:gd name="T47" fmla="*/ 0 h 6423"/>
                  <a:gd name="T48" fmla="*/ 0 w 9312"/>
                  <a:gd name="T49" fmla="*/ 0 h 6423"/>
                  <a:gd name="T50" fmla="*/ 0 w 9312"/>
                  <a:gd name="T51" fmla="*/ 0 h 6423"/>
                  <a:gd name="T52" fmla="*/ 0 w 9312"/>
                  <a:gd name="T53" fmla="*/ 0 h 6423"/>
                  <a:gd name="T54" fmla="*/ 0 w 9312"/>
                  <a:gd name="T55" fmla="*/ 0 h 6423"/>
                  <a:gd name="T56" fmla="*/ 0 w 9312"/>
                  <a:gd name="T57" fmla="*/ 0 h 6423"/>
                  <a:gd name="T58" fmla="*/ 0 w 9312"/>
                  <a:gd name="T59" fmla="*/ 0 h 6423"/>
                  <a:gd name="T60" fmla="*/ 0 w 9312"/>
                  <a:gd name="T61" fmla="*/ 0 h 6423"/>
                  <a:gd name="T62" fmla="*/ 0 w 9312"/>
                  <a:gd name="T63" fmla="*/ 0 h 6423"/>
                  <a:gd name="T64" fmla="*/ 0 w 9312"/>
                  <a:gd name="T65" fmla="*/ 0 h 6423"/>
                  <a:gd name="T66" fmla="*/ 0 w 9312"/>
                  <a:gd name="T67" fmla="*/ 0 h 6423"/>
                  <a:gd name="T68" fmla="*/ 0 w 9312"/>
                  <a:gd name="T69" fmla="*/ 0 h 6423"/>
                  <a:gd name="T70" fmla="*/ 0 w 9312"/>
                  <a:gd name="T71" fmla="*/ 0 h 6423"/>
                  <a:gd name="T72" fmla="*/ 0 w 9312"/>
                  <a:gd name="T73" fmla="*/ 0 h 6423"/>
                  <a:gd name="T74" fmla="*/ 0 w 9312"/>
                  <a:gd name="T75" fmla="*/ 0 h 6423"/>
                  <a:gd name="T76" fmla="*/ 0 w 9312"/>
                  <a:gd name="T77" fmla="*/ 0 h 6423"/>
                  <a:gd name="T78" fmla="*/ 0 w 9312"/>
                  <a:gd name="T79" fmla="*/ 0 h 6423"/>
                  <a:gd name="T80" fmla="*/ 0 w 9312"/>
                  <a:gd name="T81" fmla="*/ 0 h 6423"/>
                  <a:gd name="T82" fmla="*/ 0 w 9312"/>
                  <a:gd name="T83" fmla="*/ 0 h 6423"/>
                  <a:gd name="T84" fmla="*/ 0 w 9312"/>
                  <a:gd name="T85" fmla="*/ 0 h 6423"/>
                  <a:gd name="T86" fmla="*/ 0 w 9312"/>
                  <a:gd name="T87" fmla="*/ 0 h 64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12"/>
                  <a:gd name="T133" fmla="*/ 0 h 6423"/>
                  <a:gd name="T134" fmla="*/ 9312 w 9312"/>
                  <a:gd name="T135" fmla="*/ 6423 h 64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12" h="6423">
                    <a:moveTo>
                      <a:pt x="128" y="2369"/>
                    </a:moveTo>
                    <a:cubicBezTo>
                      <a:pt x="34" y="2636"/>
                      <a:pt x="115" y="2598"/>
                      <a:pt x="367" y="2632"/>
                    </a:cubicBezTo>
                    <a:cubicBezTo>
                      <a:pt x="431" y="2844"/>
                      <a:pt x="337" y="3091"/>
                      <a:pt x="431" y="3291"/>
                    </a:cubicBezTo>
                    <a:cubicBezTo>
                      <a:pt x="465" y="3362"/>
                      <a:pt x="589" y="3312"/>
                      <a:pt x="670" y="3324"/>
                    </a:cubicBezTo>
                    <a:cubicBezTo>
                      <a:pt x="815" y="3312"/>
                      <a:pt x="981" y="3366"/>
                      <a:pt x="1105" y="3291"/>
                    </a:cubicBezTo>
                    <a:cubicBezTo>
                      <a:pt x="1186" y="3245"/>
                      <a:pt x="1083" y="3057"/>
                      <a:pt x="1173" y="3028"/>
                    </a:cubicBezTo>
                    <a:cubicBezTo>
                      <a:pt x="1318" y="2978"/>
                      <a:pt x="1463" y="2945"/>
                      <a:pt x="1608" y="2894"/>
                    </a:cubicBezTo>
                    <a:cubicBezTo>
                      <a:pt x="1826" y="2965"/>
                      <a:pt x="1608" y="2861"/>
                      <a:pt x="1744" y="3091"/>
                    </a:cubicBezTo>
                    <a:cubicBezTo>
                      <a:pt x="1774" y="3141"/>
                      <a:pt x="1894" y="3174"/>
                      <a:pt x="1945" y="3191"/>
                    </a:cubicBezTo>
                    <a:cubicBezTo>
                      <a:pt x="2047" y="3483"/>
                      <a:pt x="2022" y="3320"/>
                      <a:pt x="1979" y="3683"/>
                    </a:cubicBezTo>
                    <a:cubicBezTo>
                      <a:pt x="2150" y="3791"/>
                      <a:pt x="2145" y="3983"/>
                      <a:pt x="2248" y="4146"/>
                    </a:cubicBezTo>
                    <a:cubicBezTo>
                      <a:pt x="2261" y="4246"/>
                      <a:pt x="2235" y="4354"/>
                      <a:pt x="2282" y="4442"/>
                    </a:cubicBezTo>
                    <a:cubicBezTo>
                      <a:pt x="2299" y="4475"/>
                      <a:pt x="2367" y="4438"/>
                      <a:pt x="2384" y="4409"/>
                    </a:cubicBezTo>
                    <a:cubicBezTo>
                      <a:pt x="2418" y="4350"/>
                      <a:pt x="2406" y="4279"/>
                      <a:pt x="2418" y="4213"/>
                    </a:cubicBezTo>
                    <a:cubicBezTo>
                      <a:pt x="2836" y="4254"/>
                      <a:pt x="2657" y="4208"/>
                      <a:pt x="2888" y="4442"/>
                    </a:cubicBezTo>
                    <a:cubicBezTo>
                      <a:pt x="2969" y="4675"/>
                      <a:pt x="2918" y="4580"/>
                      <a:pt x="3024" y="4738"/>
                    </a:cubicBezTo>
                    <a:cubicBezTo>
                      <a:pt x="3037" y="4813"/>
                      <a:pt x="3011" y="4905"/>
                      <a:pt x="3058" y="4967"/>
                    </a:cubicBezTo>
                    <a:cubicBezTo>
                      <a:pt x="3208" y="5164"/>
                      <a:pt x="3276" y="4851"/>
                      <a:pt x="3191" y="5101"/>
                    </a:cubicBezTo>
                    <a:cubicBezTo>
                      <a:pt x="3272" y="5405"/>
                      <a:pt x="3737" y="5643"/>
                      <a:pt x="4035" y="5693"/>
                    </a:cubicBezTo>
                    <a:cubicBezTo>
                      <a:pt x="4142" y="5731"/>
                      <a:pt x="4231" y="5789"/>
                      <a:pt x="4338" y="5823"/>
                    </a:cubicBezTo>
                    <a:cubicBezTo>
                      <a:pt x="4406" y="5868"/>
                      <a:pt x="4470" y="5910"/>
                      <a:pt x="4538" y="5956"/>
                    </a:cubicBezTo>
                    <a:cubicBezTo>
                      <a:pt x="4573" y="5977"/>
                      <a:pt x="4641" y="6023"/>
                      <a:pt x="4641" y="6023"/>
                    </a:cubicBezTo>
                    <a:cubicBezTo>
                      <a:pt x="4654" y="6064"/>
                      <a:pt x="4645" y="6119"/>
                      <a:pt x="4675" y="6152"/>
                    </a:cubicBezTo>
                    <a:cubicBezTo>
                      <a:pt x="4765" y="6252"/>
                      <a:pt x="4957" y="6336"/>
                      <a:pt x="5076" y="6415"/>
                    </a:cubicBezTo>
                    <a:cubicBezTo>
                      <a:pt x="5123" y="6402"/>
                      <a:pt x="5195" y="6423"/>
                      <a:pt x="5212" y="6381"/>
                    </a:cubicBezTo>
                    <a:cubicBezTo>
                      <a:pt x="5225" y="6344"/>
                      <a:pt x="5136" y="6348"/>
                      <a:pt x="5110" y="6319"/>
                    </a:cubicBezTo>
                    <a:cubicBezTo>
                      <a:pt x="5063" y="6260"/>
                      <a:pt x="5050" y="6181"/>
                      <a:pt x="5008" y="6119"/>
                    </a:cubicBezTo>
                    <a:cubicBezTo>
                      <a:pt x="5046" y="6014"/>
                      <a:pt x="4995" y="5868"/>
                      <a:pt x="5076" y="5789"/>
                    </a:cubicBezTo>
                    <a:cubicBezTo>
                      <a:pt x="5131" y="5735"/>
                      <a:pt x="5234" y="5768"/>
                      <a:pt x="5311" y="5756"/>
                    </a:cubicBezTo>
                    <a:cubicBezTo>
                      <a:pt x="5357" y="5622"/>
                      <a:pt x="5434" y="5480"/>
                      <a:pt x="5515" y="5364"/>
                    </a:cubicBezTo>
                    <a:cubicBezTo>
                      <a:pt x="5562" y="5226"/>
                      <a:pt x="5558" y="5176"/>
                      <a:pt x="5413" y="5130"/>
                    </a:cubicBezTo>
                    <a:cubicBezTo>
                      <a:pt x="5340" y="4926"/>
                      <a:pt x="5417" y="4521"/>
                      <a:pt x="5648" y="4442"/>
                    </a:cubicBezTo>
                    <a:cubicBezTo>
                      <a:pt x="5776" y="4067"/>
                      <a:pt x="6202" y="4479"/>
                      <a:pt x="6424" y="4509"/>
                    </a:cubicBezTo>
                    <a:cubicBezTo>
                      <a:pt x="6548" y="4525"/>
                      <a:pt x="6671" y="4530"/>
                      <a:pt x="6795" y="4538"/>
                    </a:cubicBezTo>
                    <a:cubicBezTo>
                      <a:pt x="6829" y="4559"/>
                      <a:pt x="6855" y="4600"/>
                      <a:pt x="6893" y="4605"/>
                    </a:cubicBezTo>
                    <a:cubicBezTo>
                      <a:pt x="7111" y="4634"/>
                      <a:pt x="7004" y="4454"/>
                      <a:pt x="7132" y="4375"/>
                    </a:cubicBezTo>
                    <a:cubicBezTo>
                      <a:pt x="7192" y="4338"/>
                      <a:pt x="7332" y="4308"/>
                      <a:pt x="7332" y="4308"/>
                    </a:cubicBezTo>
                    <a:cubicBezTo>
                      <a:pt x="7503" y="4071"/>
                      <a:pt x="7256" y="4375"/>
                      <a:pt x="7601" y="4146"/>
                    </a:cubicBezTo>
                    <a:cubicBezTo>
                      <a:pt x="7759" y="4042"/>
                      <a:pt x="8049" y="3829"/>
                      <a:pt x="8241" y="3816"/>
                    </a:cubicBezTo>
                    <a:cubicBezTo>
                      <a:pt x="8578" y="3795"/>
                      <a:pt x="8915" y="3795"/>
                      <a:pt x="9252" y="3783"/>
                    </a:cubicBezTo>
                    <a:cubicBezTo>
                      <a:pt x="9312" y="3579"/>
                      <a:pt x="9265" y="3345"/>
                      <a:pt x="9081" y="3224"/>
                    </a:cubicBezTo>
                    <a:cubicBezTo>
                      <a:pt x="9005" y="3107"/>
                      <a:pt x="9017" y="3149"/>
                      <a:pt x="8979" y="3028"/>
                    </a:cubicBezTo>
                    <a:cubicBezTo>
                      <a:pt x="8966" y="2995"/>
                      <a:pt x="8975" y="2953"/>
                      <a:pt x="8949" y="2928"/>
                    </a:cubicBezTo>
                    <a:cubicBezTo>
                      <a:pt x="8924" y="2903"/>
                      <a:pt x="8881" y="2907"/>
                      <a:pt x="8847" y="2894"/>
                    </a:cubicBezTo>
                    <a:cubicBezTo>
                      <a:pt x="8791" y="2728"/>
                      <a:pt x="8715" y="2653"/>
                      <a:pt x="8544" y="2598"/>
                    </a:cubicBezTo>
                    <a:cubicBezTo>
                      <a:pt x="8578" y="2577"/>
                      <a:pt x="8608" y="2548"/>
                      <a:pt x="8646" y="2532"/>
                    </a:cubicBezTo>
                    <a:cubicBezTo>
                      <a:pt x="8710" y="2502"/>
                      <a:pt x="8847" y="2465"/>
                      <a:pt x="8847" y="2465"/>
                    </a:cubicBezTo>
                    <a:cubicBezTo>
                      <a:pt x="8983" y="2273"/>
                      <a:pt x="9009" y="2140"/>
                      <a:pt x="9218" y="2006"/>
                    </a:cubicBezTo>
                    <a:cubicBezTo>
                      <a:pt x="9137" y="1764"/>
                      <a:pt x="9256" y="2048"/>
                      <a:pt x="9081" y="1839"/>
                    </a:cubicBezTo>
                    <a:cubicBezTo>
                      <a:pt x="9060" y="1814"/>
                      <a:pt x="9064" y="1772"/>
                      <a:pt x="9047" y="1743"/>
                    </a:cubicBezTo>
                    <a:cubicBezTo>
                      <a:pt x="9009" y="1672"/>
                      <a:pt x="8915" y="1543"/>
                      <a:pt x="8915" y="1543"/>
                    </a:cubicBezTo>
                    <a:cubicBezTo>
                      <a:pt x="8949" y="1443"/>
                      <a:pt x="8979" y="1347"/>
                      <a:pt x="9013" y="1247"/>
                    </a:cubicBezTo>
                    <a:cubicBezTo>
                      <a:pt x="8970" y="1009"/>
                      <a:pt x="8924" y="826"/>
                      <a:pt x="8710" y="688"/>
                    </a:cubicBezTo>
                    <a:cubicBezTo>
                      <a:pt x="8565" y="717"/>
                      <a:pt x="8480" y="767"/>
                      <a:pt x="8343" y="721"/>
                    </a:cubicBezTo>
                    <a:cubicBezTo>
                      <a:pt x="8211" y="538"/>
                      <a:pt x="8262" y="379"/>
                      <a:pt x="8070" y="263"/>
                    </a:cubicBezTo>
                    <a:cubicBezTo>
                      <a:pt x="8041" y="217"/>
                      <a:pt x="7985" y="96"/>
                      <a:pt x="7904" y="96"/>
                    </a:cubicBezTo>
                    <a:cubicBezTo>
                      <a:pt x="7832" y="96"/>
                      <a:pt x="7772" y="142"/>
                      <a:pt x="7704" y="163"/>
                    </a:cubicBezTo>
                    <a:cubicBezTo>
                      <a:pt x="7640" y="183"/>
                      <a:pt x="7567" y="183"/>
                      <a:pt x="7499" y="196"/>
                    </a:cubicBezTo>
                    <a:cubicBezTo>
                      <a:pt x="7354" y="183"/>
                      <a:pt x="7209" y="183"/>
                      <a:pt x="7064" y="163"/>
                    </a:cubicBezTo>
                    <a:cubicBezTo>
                      <a:pt x="6991" y="150"/>
                      <a:pt x="6859" y="96"/>
                      <a:pt x="6859" y="96"/>
                    </a:cubicBezTo>
                    <a:cubicBezTo>
                      <a:pt x="6718" y="133"/>
                      <a:pt x="6560" y="112"/>
                      <a:pt x="6424" y="163"/>
                    </a:cubicBezTo>
                    <a:cubicBezTo>
                      <a:pt x="6053" y="296"/>
                      <a:pt x="6607" y="221"/>
                      <a:pt x="6322" y="359"/>
                    </a:cubicBezTo>
                    <a:cubicBezTo>
                      <a:pt x="6249" y="392"/>
                      <a:pt x="6164" y="379"/>
                      <a:pt x="6087" y="392"/>
                    </a:cubicBezTo>
                    <a:cubicBezTo>
                      <a:pt x="5869" y="605"/>
                      <a:pt x="5754" y="534"/>
                      <a:pt x="5379" y="559"/>
                    </a:cubicBezTo>
                    <a:cubicBezTo>
                      <a:pt x="5131" y="730"/>
                      <a:pt x="4782" y="684"/>
                      <a:pt x="4538" y="525"/>
                    </a:cubicBezTo>
                    <a:cubicBezTo>
                      <a:pt x="4406" y="334"/>
                      <a:pt x="4338" y="425"/>
                      <a:pt x="4201" y="559"/>
                    </a:cubicBezTo>
                    <a:cubicBezTo>
                      <a:pt x="4112" y="546"/>
                      <a:pt x="4005" y="575"/>
                      <a:pt x="3933" y="525"/>
                    </a:cubicBezTo>
                    <a:cubicBezTo>
                      <a:pt x="3873" y="484"/>
                      <a:pt x="3924" y="363"/>
                      <a:pt x="3865" y="325"/>
                    </a:cubicBezTo>
                    <a:cubicBezTo>
                      <a:pt x="3830" y="304"/>
                      <a:pt x="3796" y="283"/>
                      <a:pt x="3762" y="263"/>
                    </a:cubicBezTo>
                    <a:cubicBezTo>
                      <a:pt x="3741" y="229"/>
                      <a:pt x="3728" y="188"/>
                      <a:pt x="3698" y="163"/>
                    </a:cubicBezTo>
                    <a:cubicBezTo>
                      <a:pt x="3677" y="146"/>
                      <a:pt x="3468" y="100"/>
                      <a:pt x="3459" y="96"/>
                    </a:cubicBezTo>
                    <a:cubicBezTo>
                      <a:pt x="3391" y="75"/>
                      <a:pt x="3327" y="50"/>
                      <a:pt x="3259" y="29"/>
                    </a:cubicBezTo>
                    <a:cubicBezTo>
                      <a:pt x="3225" y="21"/>
                      <a:pt x="3191" y="8"/>
                      <a:pt x="3156" y="0"/>
                    </a:cubicBezTo>
                    <a:cubicBezTo>
                      <a:pt x="2883" y="42"/>
                      <a:pt x="2858" y="96"/>
                      <a:pt x="2551" y="129"/>
                    </a:cubicBezTo>
                    <a:cubicBezTo>
                      <a:pt x="2517" y="142"/>
                      <a:pt x="2487" y="158"/>
                      <a:pt x="2453" y="163"/>
                    </a:cubicBezTo>
                    <a:cubicBezTo>
                      <a:pt x="2329" y="179"/>
                      <a:pt x="2201" y="171"/>
                      <a:pt x="2081" y="196"/>
                    </a:cubicBezTo>
                    <a:cubicBezTo>
                      <a:pt x="2047" y="204"/>
                      <a:pt x="1851" y="304"/>
                      <a:pt x="1779" y="325"/>
                    </a:cubicBezTo>
                    <a:cubicBezTo>
                      <a:pt x="1681" y="471"/>
                      <a:pt x="1642" y="471"/>
                      <a:pt x="1744" y="625"/>
                    </a:cubicBezTo>
                    <a:cubicBezTo>
                      <a:pt x="1783" y="813"/>
                      <a:pt x="1804" y="830"/>
                      <a:pt x="1979" y="888"/>
                    </a:cubicBezTo>
                    <a:cubicBezTo>
                      <a:pt x="2090" y="1030"/>
                      <a:pt x="2137" y="1193"/>
                      <a:pt x="2316" y="1247"/>
                    </a:cubicBezTo>
                    <a:cubicBezTo>
                      <a:pt x="2295" y="1426"/>
                      <a:pt x="2337" y="1647"/>
                      <a:pt x="2150" y="1710"/>
                    </a:cubicBezTo>
                    <a:cubicBezTo>
                      <a:pt x="2116" y="1743"/>
                      <a:pt x="2077" y="1772"/>
                      <a:pt x="2047" y="1810"/>
                    </a:cubicBezTo>
                    <a:cubicBezTo>
                      <a:pt x="1996" y="1873"/>
                      <a:pt x="1911" y="2006"/>
                      <a:pt x="1911" y="2006"/>
                    </a:cubicBezTo>
                    <a:cubicBezTo>
                      <a:pt x="1860" y="2185"/>
                      <a:pt x="1996" y="2419"/>
                      <a:pt x="1744" y="2336"/>
                    </a:cubicBezTo>
                    <a:cubicBezTo>
                      <a:pt x="1702" y="2277"/>
                      <a:pt x="1676" y="2190"/>
                      <a:pt x="1578" y="2202"/>
                    </a:cubicBezTo>
                    <a:cubicBezTo>
                      <a:pt x="1506" y="2210"/>
                      <a:pt x="1373" y="2269"/>
                      <a:pt x="1373" y="2269"/>
                    </a:cubicBezTo>
                    <a:cubicBezTo>
                      <a:pt x="1173" y="2565"/>
                      <a:pt x="1173" y="2461"/>
                      <a:pt x="699" y="2432"/>
                    </a:cubicBezTo>
                    <a:cubicBezTo>
                      <a:pt x="503" y="2469"/>
                      <a:pt x="495" y="2490"/>
                      <a:pt x="264" y="2432"/>
                    </a:cubicBezTo>
                    <a:cubicBezTo>
                      <a:pt x="0" y="2365"/>
                      <a:pt x="247" y="2369"/>
                      <a:pt x="128" y="2369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23" name="Freeform 245"/>
              <p:cNvSpPr>
                <a:spLocks noEditPoints="1"/>
              </p:cNvSpPr>
              <p:nvPr/>
            </p:nvSpPr>
            <p:spPr bwMode="auto">
              <a:xfrm>
                <a:off x="2229" y="1949"/>
                <a:ext cx="2149" cy="1500"/>
              </a:xfrm>
              <a:custGeom>
                <a:avLst/>
                <a:gdLst>
                  <a:gd name="T0" fmla="*/ 0 w 9257"/>
                  <a:gd name="T1" fmla="*/ 0 h 6460"/>
                  <a:gd name="T2" fmla="*/ 0 w 9257"/>
                  <a:gd name="T3" fmla="*/ 0 h 6460"/>
                  <a:gd name="T4" fmla="*/ 0 w 9257"/>
                  <a:gd name="T5" fmla="*/ 0 h 6460"/>
                  <a:gd name="T6" fmla="*/ 0 w 9257"/>
                  <a:gd name="T7" fmla="*/ 0 h 6460"/>
                  <a:gd name="T8" fmla="*/ 0 w 9257"/>
                  <a:gd name="T9" fmla="*/ 0 h 6460"/>
                  <a:gd name="T10" fmla="*/ 0 w 9257"/>
                  <a:gd name="T11" fmla="*/ 0 h 6460"/>
                  <a:gd name="T12" fmla="*/ 0 w 9257"/>
                  <a:gd name="T13" fmla="*/ 0 h 6460"/>
                  <a:gd name="T14" fmla="*/ 0 w 9257"/>
                  <a:gd name="T15" fmla="*/ 0 h 6460"/>
                  <a:gd name="T16" fmla="*/ 0 w 9257"/>
                  <a:gd name="T17" fmla="*/ 0 h 6460"/>
                  <a:gd name="T18" fmla="*/ 0 w 9257"/>
                  <a:gd name="T19" fmla="*/ 0 h 6460"/>
                  <a:gd name="T20" fmla="*/ 0 w 9257"/>
                  <a:gd name="T21" fmla="*/ 0 h 6460"/>
                  <a:gd name="T22" fmla="*/ 0 w 9257"/>
                  <a:gd name="T23" fmla="*/ 0 h 6460"/>
                  <a:gd name="T24" fmla="*/ 0 w 9257"/>
                  <a:gd name="T25" fmla="*/ 0 h 6460"/>
                  <a:gd name="T26" fmla="*/ 0 w 9257"/>
                  <a:gd name="T27" fmla="*/ 0 h 6460"/>
                  <a:gd name="T28" fmla="*/ 0 w 9257"/>
                  <a:gd name="T29" fmla="*/ 0 h 6460"/>
                  <a:gd name="T30" fmla="*/ 0 w 9257"/>
                  <a:gd name="T31" fmla="*/ 0 h 6460"/>
                  <a:gd name="T32" fmla="*/ 0 w 9257"/>
                  <a:gd name="T33" fmla="*/ 0 h 6460"/>
                  <a:gd name="T34" fmla="*/ 0 w 9257"/>
                  <a:gd name="T35" fmla="*/ 0 h 6460"/>
                  <a:gd name="T36" fmla="*/ 0 w 9257"/>
                  <a:gd name="T37" fmla="*/ 0 h 6460"/>
                  <a:gd name="T38" fmla="*/ 0 w 9257"/>
                  <a:gd name="T39" fmla="*/ 0 h 6460"/>
                  <a:gd name="T40" fmla="*/ 0 w 9257"/>
                  <a:gd name="T41" fmla="*/ 0 h 6460"/>
                  <a:gd name="T42" fmla="*/ 0 w 9257"/>
                  <a:gd name="T43" fmla="*/ 0 h 6460"/>
                  <a:gd name="T44" fmla="*/ 0 w 9257"/>
                  <a:gd name="T45" fmla="*/ 0 h 6460"/>
                  <a:gd name="T46" fmla="*/ 0 w 9257"/>
                  <a:gd name="T47" fmla="*/ 0 h 6460"/>
                  <a:gd name="T48" fmla="*/ 0 w 9257"/>
                  <a:gd name="T49" fmla="*/ 0 h 6460"/>
                  <a:gd name="T50" fmla="*/ 0 w 9257"/>
                  <a:gd name="T51" fmla="*/ 0 h 6460"/>
                  <a:gd name="T52" fmla="*/ 0 w 9257"/>
                  <a:gd name="T53" fmla="*/ 0 h 6460"/>
                  <a:gd name="T54" fmla="*/ 0 w 9257"/>
                  <a:gd name="T55" fmla="*/ 0 h 6460"/>
                  <a:gd name="T56" fmla="*/ 0 w 9257"/>
                  <a:gd name="T57" fmla="*/ 0 h 6460"/>
                  <a:gd name="T58" fmla="*/ 0 w 9257"/>
                  <a:gd name="T59" fmla="*/ 0 h 6460"/>
                  <a:gd name="T60" fmla="*/ 0 w 9257"/>
                  <a:gd name="T61" fmla="*/ 0 h 6460"/>
                  <a:gd name="T62" fmla="*/ 0 w 9257"/>
                  <a:gd name="T63" fmla="*/ 0 h 6460"/>
                  <a:gd name="T64" fmla="*/ 0 w 9257"/>
                  <a:gd name="T65" fmla="*/ 0 h 6460"/>
                  <a:gd name="T66" fmla="*/ 0 w 9257"/>
                  <a:gd name="T67" fmla="*/ 0 h 6460"/>
                  <a:gd name="T68" fmla="*/ 0 w 9257"/>
                  <a:gd name="T69" fmla="*/ 0 h 6460"/>
                  <a:gd name="T70" fmla="*/ 0 w 9257"/>
                  <a:gd name="T71" fmla="*/ 0 h 6460"/>
                  <a:gd name="T72" fmla="*/ 0 w 9257"/>
                  <a:gd name="T73" fmla="*/ 0 h 6460"/>
                  <a:gd name="T74" fmla="*/ 0 w 9257"/>
                  <a:gd name="T75" fmla="*/ 0 h 6460"/>
                  <a:gd name="T76" fmla="*/ 0 w 9257"/>
                  <a:gd name="T77" fmla="*/ 0 h 6460"/>
                  <a:gd name="T78" fmla="*/ 0 w 9257"/>
                  <a:gd name="T79" fmla="*/ 0 h 6460"/>
                  <a:gd name="T80" fmla="*/ 0 w 9257"/>
                  <a:gd name="T81" fmla="*/ 0 h 6460"/>
                  <a:gd name="T82" fmla="*/ 0 w 9257"/>
                  <a:gd name="T83" fmla="*/ 0 h 6460"/>
                  <a:gd name="T84" fmla="*/ 0 w 9257"/>
                  <a:gd name="T85" fmla="*/ 0 h 6460"/>
                  <a:gd name="T86" fmla="*/ 0 w 9257"/>
                  <a:gd name="T87" fmla="*/ 0 h 6460"/>
                  <a:gd name="T88" fmla="*/ 0 w 9257"/>
                  <a:gd name="T89" fmla="*/ 0 h 6460"/>
                  <a:gd name="T90" fmla="*/ 0 w 9257"/>
                  <a:gd name="T91" fmla="*/ 0 h 6460"/>
                  <a:gd name="T92" fmla="*/ 0 w 9257"/>
                  <a:gd name="T93" fmla="*/ 0 h 6460"/>
                  <a:gd name="T94" fmla="*/ 0 w 9257"/>
                  <a:gd name="T95" fmla="*/ 0 h 6460"/>
                  <a:gd name="T96" fmla="*/ 0 w 9257"/>
                  <a:gd name="T97" fmla="*/ 0 h 6460"/>
                  <a:gd name="T98" fmla="*/ 0 w 9257"/>
                  <a:gd name="T99" fmla="*/ 0 h 6460"/>
                  <a:gd name="T100" fmla="*/ 0 w 9257"/>
                  <a:gd name="T101" fmla="*/ 0 h 6460"/>
                  <a:gd name="T102" fmla="*/ 0 w 9257"/>
                  <a:gd name="T103" fmla="*/ 0 h 6460"/>
                  <a:gd name="T104" fmla="*/ 0 w 9257"/>
                  <a:gd name="T105" fmla="*/ 0 h 6460"/>
                  <a:gd name="T106" fmla="*/ 0 w 9257"/>
                  <a:gd name="T107" fmla="*/ 0 h 6460"/>
                  <a:gd name="T108" fmla="*/ 0 w 9257"/>
                  <a:gd name="T109" fmla="*/ 0 h 6460"/>
                  <a:gd name="T110" fmla="*/ 0 w 9257"/>
                  <a:gd name="T111" fmla="*/ 0 h 6460"/>
                  <a:gd name="T112" fmla="*/ 0 w 9257"/>
                  <a:gd name="T113" fmla="*/ 0 h 6460"/>
                  <a:gd name="T114" fmla="*/ 0 w 9257"/>
                  <a:gd name="T115" fmla="*/ 0 h 6460"/>
                  <a:gd name="T116" fmla="*/ 0 w 9257"/>
                  <a:gd name="T117" fmla="*/ 0 h 6460"/>
                  <a:gd name="T118" fmla="*/ 0 w 9257"/>
                  <a:gd name="T119" fmla="*/ 0 h 6460"/>
                  <a:gd name="T120" fmla="*/ 0 w 9257"/>
                  <a:gd name="T121" fmla="*/ 0 h 6460"/>
                  <a:gd name="T122" fmla="*/ 0 w 9257"/>
                  <a:gd name="T123" fmla="*/ 0 h 64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257"/>
                  <a:gd name="T187" fmla="*/ 0 h 6460"/>
                  <a:gd name="T188" fmla="*/ 9257 w 9257"/>
                  <a:gd name="T189" fmla="*/ 6460 h 64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257" h="6460">
                    <a:moveTo>
                      <a:pt x="92" y="2419"/>
                    </a:moveTo>
                    <a:lnTo>
                      <a:pt x="74" y="2419"/>
                    </a:lnTo>
                    <a:lnTo>
                      <a:pt x="109" y="2394"/>
                    </a:lnTo>
                    <a:lnTo>
                      <a:pt x="94" y="2440"/>
                    </a:lnTo>
                    <a:lnTo>
                      <a:pt x="83" y="2479"/>
                    </a:lnTo>
                    <a:lnTo>
                      <a:pt x="76" y="2510"/>
                    </a:lnTo>
                    <a:lnTo>
                      <a:pt x="73" y="2535"/>
                    </a:lnTo>
                    <a:lnTo>
                      <a:pt x="74" y="2554"/>
                    </a:lnTo>
                    <a:lnTo>
                      <a:pt x="73" y="2545"/>
                    </a:lnTo>
                    <a:lnTo>
                      <a:pt x="78" y="2564"/>
                    </a:lnTo>
                    <a:lnTo>
                      <a:pt x="74" y="2555"/>
                    </a:lnTo>
                    <a:lnTo>
                      <a:pt x="83" y="2570"/>
                    </a:lnTo>
                    <a:lnTo>
                      <a:pt x="76" y="2562"/>
                    </a:lnTo>
                    <a:lnTo>
                      <a:pt x="89" y="2574"/>
                    </a:lnTo>
                    <a:lnTo>
                      <a:pt x="82" y="2569"/>
                    </a:lnTo>
                    <a:lnTo>
                      <a:pt x="99" y="2578"/>
                    </a:lnTo>
                    <a:lnTo>
                      <a:pt x="93" y="2575"/>
                    </a:lnTo>
                    <a:lnTo>
                      <a:pt x="114" y="2582"/>
                    </a:lnTo>
                    <a:lnTo>
                      <a:pt x="98" y="2655"/>
                    </a:lnTo>
                    <a:lnTo>
                      <a:pt x="90" y="2653"/>
                    </a:lnTo>
                    <a:lnTo>
                      <a:pt x="69" y="2646"/>
                    </a:lnTo>
                    <a:cubicBezTo>
                      <a:pt x="67" y="2645"/>
                      <a:pt x="65" y="2644"/>
                      <a:pt x="63" y="2643"/>
                    </a:cubicBezTo>
                    <a:lnTo>
                      <a:pt x="46" y="2633"/>
                    </a:lnTo>
                    <a:cubicBezTo>
                      <a:pt x="43" y="2632"/>
                      <a:pt x="41" y="2630"/>
                      <a:pt x="39" y="2628"/>
                    </a:cubicBezTo>
                    <a:lnTo>
                      <a:pt x="26" y="2616"/>
                    </a:lnTo>
                    <a:cubicBezTo>
                      <a:pt x="23" y="2614"/>
                      <a:pt x="21" y="2611"/>
                      <a:pt x="19" y="2608"/>
                    </a:cubicBezTo>
                    <a:lnTo>
                      <a:pt x="10" y="2592"/>
                    </a:lnTo>
                    <a:cubicBezTo>
                      <a:pt x="8" y="2589"/>
                      <a:pt x="7" y="2586"/>
                      <a:pt x="6" y="2583"/>
                    </a:cubicBezTo>
                    <a:lnTo>
                      <a:pt x="1" y="2564"/>
                    </a:lnTo>
                    <a:cubicBezTo>
                      <a:pt x="0" y="2561"/>
                      <a:pt x="0" y="2558"/>
                      <a:pt x="0" y="2555"/>
                    </a:cubicBezTo>
                    <a:lnTo>
                      <a:pt x="0" y="2527"/>
                    </a:lnTo>
                    <a:lnTo>
                      <a:pt x="3" y="2494"/>
                    </a:lnTo>
                    <a:lnTo>
                      <a:pt x="11" y="2458"/>
                    </a:lnTo>
                    <a:lnTo>
                      <a:pt x="23" y="2417"/>
                    </a:lnTo>
                    <a:lnTo>
                      <a:pt x="39" y="2370"/>
                    </a:lnTo>
                    <a:cubicBezTo>
                      <a:pt x="44" y="2355"/>
                      <a:pt x="58" y="2345"/>
                      <a:pt x="74" y="2345"/>
                    </a:cubicBezTo>
                    <a:lnTo>
                      <a:pt x="92" y="2345"/>
                    </a:lnTo>
                    <a:lnTo>
                      <a:pt x="92" y="2419"/>
                    </a:lnTo>
                    <a:close/>
                    <a:moveTo>
                      <a:pt x="352" y="2650"/>
                    </a:moveTo>
                    <a:lnTo>
                      <a:pt x="359" y="2676"/>
                    </a:lnTo>
                    <a:lnTo>
                      <a:pt x="367" y="2719"/>
                    </a:lnTo>
                    <a:lnTo>
                      <a:pt x="368" y="2729"/>
                    </a:lnTo>
                    <a:lnTo>
                      <a:pt x="294" y="2734"/>
                    </a:lnTo>
                    <a:lnTo>
                      <a:pt x="294" y="2733"/>
                    </a:lnTo>
                    <a:lnTo>
                      <a:pt x="287" y="2694"/>
                    </a:lnTo>
                    <a:lnTo>
                      <a:pt x="280" y="2668"/>
                    </a:lnTo>
                    <a:lnTo>
                      <a:pt x="352" y="2650"/>
                    </a:lnTo>
                    <a:close/>
                    <a:moveTo>
                      <a:pt x="372" y="2955"/>
                    </a:moveTo>
                    <a:lnTo>
                      <a:pt x="371" y="2980"/>
                    </a:lnTo>
                    <a:lnTo>
                      <a:pt x="370" y="3064"/>
                    </a:lnTo>
                    <a:lnTo>
                      <a:pt x="374" y="3145"/>
                    </a:lnTo>
                    <a:lnTo>
                      <a:pt x="378" y="3182"/>
                    </a:lnTo>
                    <a:lnTo>
                      <a:pt x="386" y="3219"/>
                    </a:lnTo>
                    <a:lnTo>
                      <a:pt x="392" y="3239"/>
                    </a:lnTo>
                    <a:lnTo>
                      <a:pt x="321" y="3260"/>
                    </a:lnTo>
                    <a:lnTo>
                      <a:pt x="314" y="3235"/>
                    </a:lnTo>
                    <a:lnTo>
                      <a:pt x="305" y="3192"/>
                    </a:lnTo>
                    <a:lnTo>
                      <a:pt x="299" y="3148"/>
                    </a:lnTo>
                    <a:lnTo>
                      <a:pt x="295" y="3063"/>
                    </a:lnTo>
                    <a:lnTo>
                      <a:pt x="297" y="2978"/>
                    </a:lnTo>
                    <a:lnTo>
                      <a:pt x="298" y="2953"/>
                    </a:lnTo>
                    <a:lnTo>
                      <a:pt x="372" y="2955"/>
                    </a:lnTo>
                    <a:close/>
                    <a:moveTo>
                      <a:pt x="524" y="3302"/>
                    </a:moveTo>
                    <a:lnTo>
                      <a:pt x="547" y="3300"/>
                    </a:lnTo>
                    <a:lnTo>
                      <a:pt x="582" y="3298"/>
                    </a:lnTo>
                    <a:lnTo>
                      <a:pt x="604" y="3299"/>
                    </a:lnTo>
                    <a:lnTo>
                      <a:pt x="599" y="3374"/>
                    </a:lnTo>
                    <a:lnTo>
                      <a:pt x="586" y="3373"/>
                    </a:lnTo>
                    <a:lnTo>
                      <a:pt x="552" y="3374"/>
                    </a:lnTo>
                    <a:lnTo>
                      <a:pt x="530" y="3376"/>
                    </a:lnTo>
                    <a:lnTo>
                      <a:pt x="524" y="3302"/>
                    </a:lnTo>
                    <a:close/>
                    <a:moveTo>
                      <a:pt x="826" y="3306"/>
                    </a:moveTo>
                    <a:lnTo>
                      <a:pt x="844" y="3307"/>
                    </a:lnTo>
                    <a:lnTo>
                      <a:pt x="897" y="3307"/>
                    </a:lnTo>
                    <a:lnTo>
                      <a:pt x="947" y="3302"/>
                    </a:lnTo>
                    <a:lnTo>
                      <a:pt x="994" y="3290"/>
                    </a:lnTo>
                    <a:lnTo>
                      <a:pt x="989" y="3292"/>
                    </a:lnTo>
                    <a:lnTo>
                      <a:pt x="1014" y="3282"/>
                    </a:lnTo>
                    <a:lnTo>
                      <a:pt x="1034" y="3271"/>
                    </a:lnTo>
                    <a:lnTo>
                      <a:pt x="1028" y="3275"/>
                    </a:lnTo>
                    <a:lnTo>
                      <a:pt x="1041" y="3265"/>
                    </a:lnTo>
                    <a:lnTo>
                      <a:pt x="1034" y="3273"/>
                    </a:lnTo>
                    <a:lnTo>
                      <a:pt x="1043" y="3259"/>
                    </a:lnTo>
                    <a:lnTo>
                      <a:pt x="1039" y="3267"/>
                    </a:lnTo>
                    <a:lnTo>
                      <a:pt x="1045" y="3252"/>
                    </a:lnTo>
                    <a:lnTo>
                      <a:pt x="1043" y="3258"/>
                    </a:lnTo>
                    <a:lnTo>
                      <a:pt x="1046" y="3244"/>
                    </a:lnTo>
                    <a:lnTo>
                      <a:pt x="1119" y="3259"/>
                    </a:lnTo>
                    <a:lnTo>
                      <a:pt x="1116" y="3272"/>
                    </a:lnTo>
                    <a:cubicBezTo>
                      <a:pt x="1115" y="3274"/>
                      <a:pt x="1115" y="3276"/>
                      <a:pt x="1114" y="3278"/>
                    </a:cubicBezTo>
                    <a:lnTo>
                      <a:pt x="1108" y="3294"/>
                    </a:lnTo>
                    <a:cubicBezTo>
                      <a:pt x="1107" y="3297"/>
                      <a:pt x="1106" y="3299"/>
                      <a:pt x="1104" y="3302"/>
                    </a:cubicBezTo>
                    <a:lnTo>
                      <a:pt x="1094" y="3315"/>
                    </a:lnTo>
                    <a:cubicBezTo>
                      <a:pt x="1092" y="3318"/>
                      <a:pt x="1090" y="3321"/>
                      <a:pt x="1087" y="3323"/>
                    </a:cubicBezTo>
                    <a:lnTo>
                      <a:pt x="1074" y="3333"/>
                    </a:lnTo>
                    <a:cubicBezTo>
                      <a:pt x="1072" y="3335"/>
                      <a:pt x="1070" y="3336"/>
                      <a:pt x="1068" y="3337"/>
                    </a:cubicBezTo>
                    <a:lnTo>
                      <a:pt x="1041" y="3351"/>
                    </a:lnTo>
                    <a:lnTo>
                      <a:pt x="1016" y="3361"/>
                    </a:lnTo>
                    <a:cubicBezTo>
                      <a:pt x="1015" y="3362"/>
                      <a:pt x="1013" y="3362"/>
                      <a:pt x="1011" y="3363"/>
                    </a:cubicBezTo>
                    <a:lnTo>
                      <a:pt x="955" y="3376"/>
                    </a:lnTo>
                    <a:lnTo>
                      <a:pt x="897" y="3382"/>
                    </a:lnTo>
                    <a:lnTo>
                      <a:pt x="839" y="3381"/>
                    </a:lnTo>
                    <a:lnTo>
                      <a:pt x="822" y="3380"/>
                    </a:lnTo>
                    <a:lnTo>
                      <a:pt x="826" y="3306"/>
                    </a:lnTo>
                    <a:close/>
                    <a:moveTo>
                      <a:pt x="1099" y="3010"/>
                    </a:moveTo>
                    <a:lnTo>
                      <a:pt x="1102" y="3008"/>
                    </a:lnTo>
                    <a:cubicBezTo>
                      <a:pt x="1104" y="3007"/>
                      <a:pt x="1106" y="3006"/>
                      <a:pt x="1108" y="3006"/>
                    </a:cubicBezTo>
                    <a:lnTo>
                      <a:pt x="1175" y="2984"/>
                    </a:lnTo>
                    <a:lnTo>
                      <a:pt x="1198" y="3055"/>
                    </a:lnTo>
                    <a:lnTo>
                      <a:pt x="1130" y="3076"/>
                    </a:lnTo>
                    <a:lnTo>
                      <a:pt x="1136" y="3074"/>
                    </a:lnTo>
                    <a:lnTo>
                      <a:pt x="1133" y="3076"/>
                    </a:lnTo>
                    <a:lnTo>
                      <a:pt x="1099" y="3010"/>
                    </a:lnTo>
                    <a:close/>
                    <a:moveTo>
                      <a:pt x="1390" y="2920"/>
                    </a:moveTo>
                    <a:lnTo>
                      <a:pt x="1435" y="2907"/>
                    </a:lnTo>
                    <a:lnTo>
                      <a:pt x="1543" y="2873"/>
                    </a:lnTo>
                    <a:cubicBezTo>
                      <a:pt x="1550" y="2870"/>
                      <a:pt x="1558" y="2870"/>
                      <a:pt x="1566" y="2873"/>
                    </a:cubicBezTo>
                    <a:lnTo>
                      <a:pt x="1602" y="2884"/>
                    </a:lnTo>
                    <a:lnTo>
                      <a:pt x="1628" y="2892"/>
                    </a:lnTo>
                    <a:lnTo>
                      <a:pt x="1645" y="2897"/>
                    </a:lnTo>
                    <a:lnTo>
                      <a:pt x="1658" y="2900"/>
                    </a:lnTo>
                    <a:lnTo>
                      <a:pt x="1668" y="2904"/>
                    </a:lnTo>
                    <a:cubicBezTo>
                      <a:pt x="1672" y="2905"/>
                      <a:pt x="1675" y="2907"/>
                      <a:pt x="1678" y="2909"/>
                    </a:cubicBezTo>
                    <a:lnTo>
                      <a:pt x="1681" y="2911"/>
                    </a:lnTo>
                    <a:cubicBezTo>
                      <a:pt x="1693" y="2922"/>
                      <a:pt x="1698" y="2939"/>
                      <a:pt x="1692" y="2954"/>
                    </a:cubicBezTo>
                    <a:lnTo>
                      <a:pt x="1691" y="2957"/>
                    </a:lnTo>
                    <a:cubicBezTo>
                      <a:pt x="1689" y="2961"/>
                      <a:pt x="1686" y="2966"/>
                      <a:pt x="1683" y="2969"/>
                    </a:cubicBezTo>
                    <a:lnTo>
                      <a:pt x="1679" y="2973"/>
                    </a:lnTo>
                    <a:lnTo>
                      <a:pt x="1678" y="2975"/>
                    </a:lnTo>
                    <a:lnTo>
                      <a:pt x="1682" y="2968"/>
                    </a:lnTo>
                    <a:lnTo>
                      <a:pt x="1678" y="2976"/>
                    </a:lnTo>
                    <a:lnTo>
                      <a:pt x="1681" y="2967"/>
                    </a:lnTo>
                    <a:lnTo>
                      <a:pt x="1680" y="2971"/>
                    </a:lnTo>
                    <a:lnTo>
                      <a:pt x="1608" y="2956"/>
                    </a:lnTo>
                    <a:lnTo>
                      <a:pt x="1609" y="2952"/>
                    </a:lnTo>
                    <a:cubicBezTo>
                      <a:pt x="1609" y="2949"/>
                      <a:pt x="1610" y="2946"/>
                      <a:pt x="1612" y="2943"/>
                    </a:cubicBezTo>
                    <a:lnTo>
                      <a:pt x="1616" y="2935"/>
                    </a:lnTo>
                    <a:cubicBezTo>
                      <a:pt x="1617" y="2933"/>
                      <a:pt x="1618" y="2930"/>
                      <a:pt x="1620" y="2928"/>
                    </a:cubicBezTo>
                    <a:lnTo>
                      <a:pt x="1627" y="2920"/>
                    </a:lnTo>
                    <a:lnTo>
                      <a:pt x="1630" y="2917"/>
                    </a:lnTo>
                    <a:lnTo>
                      <a:pt x="1622" y="2929"/>
                    </a:lnTo>
                    <a:lnTo>
                      <a:pt x="1623" y="2927"/>
                    </a:lnTo>
                    <a:lnTo>
                      <a:pt x="1634" y="2969"/>
                    </a:lnTo>
                    <a:lnTo>
                      <a:pt x="1632" y="2967"/>
                    </a:lnTo>
                    <a:lnTo>
                      <a:pt x="1642" y="2973"/>
                    </a:lnTo>
                    <a:lnTo>
                      <a:pt x="1638" y="2972"/>
                    </a:lnTo>
                    <a:lnTo>
                      <a:pt x="1627" y="2968"/>
                    </a:lnTo>
                    <a:lnTo>
                      <a:pt x="1606" y="2963"/>
                    </a:lnTo>
                    <a:lnTo>
                      <a:pt x="1579" y="2955"/>
                    </a:lnTo>
                    <a:lnTo>
                      <a:pt x="1543" y="2943"/>
                    </a:lnTo>
                    <a:lnTo>
                      <a:pt x="1566" y="2943"/>
                    </a:lnTo>
                    <a:lnTo>
                      <a:pt x="1456" y="2979"/>
                    </a:lnTo>
                    <a:lnTo>
                      <a:pt x="1410" y="2992"/>
                    </a:lnTo>
                    <a:lnTo>
                      <a:pt x="1390" y="2920"/>
                    </a:lnTo>
                    <a:close/>
                    <a:moveTo>
                      <a:pt x="1764" y="3116"/>
                    </a:moveTo>
                    <a:lnTo>
                      <a:pt x="1772" y="3120"/>
                    </a:lnTo>
                    <a:lnTo>
                      <a:pt x="1799" y="3133"/>
                    </a:lnTo>
                    <a:lnTo>
                      <a:pt x="1827" y="3143"/>
                    </a:lnTo>
                    <a:lnTo>
                      <a:pt x="1802" y="3213"/>
                    </a:lnTo>
                    <a:lnTo>
                      <a:pt x="1767" y="3200"/>
                    </a:lnTo>
                    <a:lnTo>
                      <a:pt x="1736" y="3186"/>
                    </a:lnTo>
                    <a:lnTo>
                      <a:pt x="1728" y="3181"/>
                    </a:lnTo>
                    <a:lnTo>
                      <a:pt x="1764" y="3116"/>
                    </a:lnTo>
                    <a:close/>
                    <a:moveTo>
                      <a:pt x="1975" y="3325"/>
                    </a:moveTo>
                    <a:lnTo>
                      <a:pt x="1980" y="3340"/>
                    </a:lnTo>
                    <a:lnTo>
                      <a:pt x="1988" y="3362"/>
                    </a:lnTo>
                    <a:lnTo>
                      <a:pt x="1994" y="3383"/>
                    </a:lnTo>
                    <a:lnTo>
                      <a:pt x="1999" y="3418"/>
                    </a:lnTo>
                    <a:cubicBezTo>
                      <a:pt x="2000" y="3420"/>
                      <a:pt x="2000" y="3422"/>
                      <a:pt x="2000" y="3425"/>
                    </a:cubicBezTo>
                    <a:lnTo>
                      <a:pt x="1999" y="3441"/>
                    </a:lnTo>
                    <a:lnTo>
                      <a:pt x="1997" y="3461"/>
                    </a:lnTo>
                    <a:lnTo>
                      <a:pt x="1994" y="3486"/>
                    </a:lnTo>
                    <a:lnTo>
                      <a:pt x="1989" y="3513"/>
                    </a:lnTo>
                    <a:lnTo>
                      <a:pt x="1984" y="3547"/>
                    </a:lnTo>
                    <a:lnTo>
                      <a:pt x="1977" y="3588"/>
                    </a:lnTo>
                    <a:lnTo>
                      <a:pt x="1970" y="3634"/>
                    </a:lnTo>
                    <a:lnTo>
                      <a:pt x="1897" y="3624"/>
                    </a:lnTo>
                    <a:lnTo>
                      <a:pt x="1904" y="3577"/>
                    </a:lnTo>
                    <a:lnTo>
                      <a:pt x="1910" y="3535"/>
                    </a:lnTo>
                    <a:lnTo>
                      <a:pt x="1916" y="3501"/>
                    </a:lnTo>
                    <a:lnTo>
                      <a:pt x="1920" y="3474"/>
                    </a:lnTo>
                    <a:lnTo>
                      <a:pt x="1923" y="3455"/>
                    </a:lnTo>
                    <a:lnTo>
                      <a:pt x="1925" y="3438"/>
                    </a:lnTo>
                    <a:lnTo>
                      <a:pt x="1925" y="3422"/>
                    </a:lnTo>
                    <a:lnTo>
                      <a:pt x="1926" y="3429"/>
                    </a:lnTo>
                    <a:lnTo>
                      <a:pt x="1922" y="3402"/>
                    </a:lnTo>
                    <a:lnTo>
                      <a:pt x="1918" y="3387"/>
                    </a:lnTo>
                    <a:lnTo>
                      <a:pt x="1910" y="3366"/>
                    </a:lnTo>
                    <a:lnTo>
                      <a:pt x="1905" y="3350"/>
                    </a:lnTo>
                    <a:lnTo>
                      <a:pt x="1975" y="3325"/>
                    </a:lnTo>
                    <a:close/>
                    <a:moveTo>
                      <a:pt x="2065" y="3787"/>
                    </a:moveTo>
                    <a:lnTo>
                      <a:pt x="2090" y="3828"/>
                    </a:lnTo>
                    <a:lnTo>
                      <a:pt x="2103" y="3856"/>
                    </a:lnTo>
                    <a:lnTo>
                      <a:pt x="2035" y="3886"/>
                    </a:lnTo>
                    <a:lnTo>
                      <a:pt x="2027" y="3867"/>
                    </a:lnTo>
                    <a:lnTo>
                      <a:pt x="2002" y="3825"/>
                    </a:lnTo>
                    <a:lnTo>
                      <a:pt x="2065" y="3787"/>
                    </a:lnTo>
                    <a:close/>
                    <a:moveTo>
                      <a:pt x="2186" y="4063"/>
                    </a:moveTo>
                    <a:lnTo>
                      <a:pt x="2194" y="4082"/>
                    </a:lnTo>
                    <a:lnTo>
                      <a:pt x="2227" y="4141"/>
                    </a:lnTo>
                    <a:cubicBezTo>
                      <a:pt x="2229" y="4146"/>
                      <a:pt x="2230" y="4150"/>
                      <a:pt x="2231" y="4156"/>
                    </a:cubicBezTo>
                    <a:lnTo>
                      <a:pt x="2234" y="4194"/>
                    </a:lnTo>
                    <a:lnTo>
                      <a:pt x="2236" y="4234"/>
                    </a:lnTo>
                    <a:lnTo>
                      <a:pt x="2236" y="4311"/>
                    </a:lnTo>
                    <a:lnTo>
                      <a:pt x="2237" y="4348"/>
                    </a:lnTo>
                    <a:lnTo>
                      <a:pt x="2239" y="4359"/>
                    </a:lnTo>
                    <a:lnTo>
                      <a:pt x="2165" y="4369"/>
                    </a:lnTo>
                    <a:lnTo>
                      <a:pt x="2163" y="4351"/>
                    </a:lnTo>
                    <a:lnTo>
                      <a:pt x="2161" y="4311"/>
                    </a:lnTo>
                    <a:lnTo>
                      <a:pt x="2161" y="4236"/>
                    </a:lnTo>
                    <a:lnTo>
                      <a:pt x="2160" y="4200"/>
                    </a:lnTo>
                    <a:lnTo>
                      <a:pt x="2157" y="4162"/>
                    </a:lnTo>
                    <a:lnTo>
                      <a:pt x="2161" y="4177"/>
                    </a:lnTo>
                    <a:lnTo>
                      <a:pt x="2126" y="4112"/>
                    </a:lnTo>
                    <a:lnTo>
                      <a:pt x="2118" y="4092"/>
                    </a:lnTo>
                    <a:lnTo>
                      <a:pt x="2186" y="4063"/>
                    </a:lnTo>
                    <a:close/>
                    <a:moveTo>
                      <a:pt x="2299" y="4401"/>
                    </a:moveTo>
                    <a:lnTo>
                      <a:pt x="2307" y="4384"/>
                    </a:lnTo>
                    <a:lnTo>
                      <a:pt x="2313" y="4365"/>
                    </a:lnTo>
                    <a:lnTo>
                      <a:pt x="2312" y="4371"/>
                    </a:lnTo>
                    <a:lnTo>
                      <a:pt x="2316" y="4341"/>
                    </a:lnTo>
                    <a:lnTo>
                      <a:pt x="2390" y="4351"/>
                    </a:lnTo>
                    <a:lnTo>
                      <a:pt x="2385" y="4381"/>
                    </a:lnTo>
                    <a:cubicBezTo>
                      <a:pt x="2385" y="4383"/>
                      <a:pt x="2384" y="4385"/>
                      <a:pt x="2384" y="4387"/>
                    </a:cubicBezTo>
                    <a:lnTo>
                      <a:pt x="2375" y="4415"/>
                    </a:lnTo>
                    <a:lnTo>
                      <a:pt x="2366" y="4433"/>
                    </a:lnTo>
                    <a:lnTo>
                      <a:pt x="2299" y="4401"/>
                    </a:lnTo>
                    <a:close/>
                    <a:moveTo>
                      <a:pt x="2469" y="4198"/>
                    </a:moveTo>
                    <a:lnTo>
                      <a:pt x="2470" y="4198"/>
                    </a:lnTo>
                    <a:lnTo>
                      <a:pt x="2499" y="4201"/>
                    </a:lnTo>
                    <a:lnTo>
                      <a:pt x="2547" y="4205"/>
                    </a:lnTo>
                    <a:lnTo>
                      <a:pt x="2586" y="4210"/>
                    </a:lnTo>
                    <a:lnTo>
                      <a:pt x="2617" y="4214"/>
                    </a:lnTo>
                    <a:lnTo>
                      <a:pt x="2643" y="4218"/>
                    </a:lnTo>
                    <a:lnTo>
                      <a:pt x="2666" y="4226"/>
                    </a:lnTo>
                    <a:cubicBezTo>
                      <a:pt x="2668" y="4226"/>
                      <a:pt x="2670" y="4227"/>
                      <a:pt x="2672" y="4228"/>
                    </a:cubicBezTo>
                    <a:lnTo>
                      <a:pt x="2687" y="4235"/>
                    </a:lnTo>
                    <a:cubicBezTo>
                      <a:pt x="2689" y="4236"/>
                      <a:pt x="2691" y="4238"/>
                      <a:pt x="2693" y="4239"/>
                    </a:cubicBezTo>
                    <a:lnTo>
                      <a:pt x="2706" y="4249"/>
                    </a:lnTo>
                    <a:lnTo>
                      <a:pt x="2721" y="4265"/>
                    </a:lnTo>
                    <a:lnTo>
                      <a:pt x="2736" y="4284"/>
                    </a:lnTo>
                    <a:lnTo>
                      <a:pt x="2752" y="4304"/>
                    </a:lnTo>
                    <a:lnTo>
                      <a:pt x="2759" y="4312"/>
                    </a:lnTo>
                    <a:lnTo>
                      <a:pt x="2700" y="4358"/>
                    </a:lnTo>
                    <a:lnTo>
                      <a:pt x="2693" y="4349"/>
                    </a:lnTo>
                    <a:lnTo>
                      <a:pt x="2679" y="4330"/>
                    </a:lnTo>
                    <a:lnTo>
                      <a:pt x="2668" y="4317"/>
                    </a:lnTo>
                    <a:lnTo>
                      <a:pt x="2659" y="4307"/>
                    </a:lnTo>
                    <a:lnTo>
                      <a:pt x="2647" y="4297"/>
                    </a:lnTo>
                    <a:lnTo>
                      <a:pt x="2653" y="4302"/>
                    </a:lnTo>
                    <a:lnTo>
                      <a:pt x="2638" y="4294"/>
                    </a:lnTo>
                    <a:lnTo>
                      <a:pt x="2644" y="4296"/>
                    </a:lnTo>
                    <a:lnTo>
                      <a:pt x="2629" y="4291"/>
                    </a:lnTo>
                    <a:lnTo>
                      <a:pt x="2608" y="4287"/>
                    </a:lnTo>
                    <a:lnTo>
                      <a:pt x="2578" y="4283"/>
                    </a:lnTo>
                    <a:lnTo>
                      <a:pt x="2540" y="4279"/>
                    </a:lnTo>
                    <a:lnTo>
                      <a:pt x="2492" y="4275"/>
                    </a:lnTo>
                    <a:lnTo>
                      <a:pt x="2465" y="4273"/>
                    </a:lnTo>
                    <a:lnTo>
                      <a:pt x="2463" y="4272"/>
                    </a:lnTo>
                    <a:lnTo>
                      <a:pt x="2469" y="4198"/>
                    </a:lnTo>
                    <a:close/>
                    <a:moveTo>
                      <a:pt x="2890" y="4503"/>
                    </a:moveTo>
                    <a:lnTo>
                      <a:pt x="2894" y="4516"/>
                    </a:lnTo>
                    <a:lnTo>
                      <a:pt x="2903" y="4544"/>
                    </a:lnTo>
                    <a:lnTo>
                      <a:pt x="2910" y="4567"/>
                    </a:lnTo>
                    <a:lnTo>
                      <a:pt x="2912" y="4575"/>
                    </a:lnTo>
                    <a:lnTo>
                      <a:pt x="2842" y="4597"/>
                    </a:lnTo>
                    <a:lnTo>
                      <a:pt x="2839" y="4589"/>
                    </a:lnTo>
                    <a:lnTo>
                      <a:pt x="2832" y="4567"/>
                    </a:lnTo>
                    <a:lnTo>
                      <a:pt x="2824" y="4541"/>
                    </a:lnTo>
                    <a:lnTo>
                      <a:pt x="2819" y="4527"/>
                    </a:lnTo>
                    <a:lnTo>
                      <a:pt x="2890" y="4503"/>
                    </a:lnTo>
                    <a:close/>
                    <a:moveTo>
                      <a:pt x="3011" y="4782"/>
                    </a:moveTo>
                    <a:lnTo>
                      <a:pt x="3012" y="4809"/>
                    </a:lnTo>
                    <a:lnTo>
                      <a:pt x="3012" y="4870"/>
                    </a:lnTo>
                    <a:lnTo>
                      <a:pt x="3014" y="4898"/>
                    </a:lnTo>
                    <a:lnTo>
                      <a:pt x="3018" y="4923"/>
                    </a:lnTo>
                    <a:lnTo>
                      <a:pt x="3016" y="4917"/>
                    </a:lnTo>
                    <a:lnTo>
                      <a:pt x="3025" y="4944"/>
                    </a:lnTo>
                    <a:lnTo>
                      <a:pt x="3022" y="4937"/>
                    </a:lnTo>
                    <a:lnTo>
                      <a:pt x="3036" y="4962"/>
                    </a:lnTo>
                    <a:lnTo>
                      <a:pt x="3032" y="4956"/>
                    </a:lnTo>
                    <a:lnTo>
                      <a:pt x="3059" y="4987"/>
                    </a:lnTo>
                    <a:lnTo>
                      <a:pt x="3055" y="4983"/>
                    </a:lnTo>
                    <a:lnTo>
                      <a:pt x="3080" y="5004"/>
                    </a:lnTo>
                    <a:lnTo>
                      <a:pt x="3074" y="5000"/>
                    </a:lnTo>
                    <a:lnTo>
                      <a:pt x="3091" y="5009"/>
                    </a:lnTo>
                    <a:lnTo>
                      <a:pt x="3057" y="5075"/>
                    </a:lnTo>
                    <a:lnTo>
                      <a:pt x="3039" y="5065"/>
                    </a:lnTo>
                    <a:cubicBezTo>
                      <a:pt x="3037" y="5064"/>
                      <a:pt x="3035" y="5063"/>
                      <a:pt x="3033" y="5061"/>
                    </a:cubicBezTo>
                    <a:lnTo>
                      <a:pt x="3008" y="5040"/>
                    </a:lnTo>
                    <a:cubicBezTo>
                      <a:pt x="3006" y="5039"/>
                      <a:pt x="3005" y="5037"/>
                      <a:pt x="3003" y="5036"/>
                    </a:cubicBezTo>
                    <a:lnTo>
                      <a:pt x="2976" y="5005"/>
                    </a:lnTo>
                    <a:cubicBezTo>
                      <a:pt x="2975" y="5003"/>
                      <a:pt x="2974" y="5001"/>
                      <a:pt x="2972" y="4999"/>
                    </a:cubicBezTo>
                    <a:lnTo>
                      <a:pt x="2958" y="4975"/>
                    </a:lnTo>
                    <a:cubicBezTo>
                      <a:pt x="2957" y="4973"/>
                      <a:pt x="2956" y="4970"/>
                      <a:pt x="2955" y="4968"/>
                    </a:cubicBezTo>
                    <a:lnTo>
                      <a:pt x="2946" y="4941"/>
                    </a:lnTo>
                    <a:cubicBezTo>
                      <a:pt x="2945" y="4939"/>
                      <a:pt x="2945" y="4937"/>
                      <a:pt x="2944" y="4935"/>
                    </a:cubicBezTo>
                    <a:lnTo>
                      <a:pt x="2939" y="4903"/>
                    </a:lnTo>
                    <a:lnTo>
                      <a:pt x="2937" y="4870"/>
                    </a:lnTo>
                    <a:lnTo>
                      <a:pt x="2937" y="4811"/>
                    </a:lnTo>
                    <a:lnTo>
                      <a:pt x="2936" y="4784"/>
                    </a:lnTo>
                    <a:lnTo>
                      <a:pt x="3011" y="4782"/>
                    </a:lnTo>
                    <a:close/>
                    <a:moveTo>
                      <a:pt x="3173" y="5103"/>
                    </a:moveTo>
                    <a:lnTo>
                      <a:pt x="3192" y="5158"/>
                    </a:lnTo>
                    <a:lnTo>
                      <a:pt x="3190" y="5153"/>
                    </a:lnTo>
                    <a:lnTo>
                      <a:pt x="3197" y="5168"/>
                    </a:lnTo>
                    <a:lnTo>
                      <a:pt x="3131" y="5202"/>
                    </a:lnTo>
                    <a:lnTo>
                      <a:pt x="3123" y="5187"/>
                    </a:lnTo>
                    <a:cubicBezTo>
                      <a:pt x="3123" y="5186"/>
                      <a:pt x="3122" y="5184"/>
                      <a:pt x="3121" y="5183"/>
                    </a:cubicBezTo>
                    <a:lnTo>
                      <a:pt x="3102" y="5128"/>
                    </a:lnTo>
                    <a:lnTo>
                      <a:pt x="3173" y="5103"/>
                    </a:lnTo>
                    <a:close/>
                    <a:moveTo>
                      <a:pt x="3322" y="5337"/>
                    </a:moveTo>
                    <a:lnTo>
                      <a:pt x="3335" y="5350"/>
                    </a:lnTo>
                    <a:lnTo>
                      <a:pt x="3385" y="5394"/>
                    </a:lnTo>
                    <a:lnTo>
                      <a:pt x="3440" y="5436"/>
                    </a:lnTo>
                    <a:lnTo>
                      <a:pt x="3498" y="5475"/>
                    </a:lnTo>
                    <a:lnTo>
                      <a:pt x="3553" y="5508"/>
                    </a:lnTo>
                    <a:lnTo>
                      <a:pt x="3515" y="5571"/>
                    </a:lnTo>
                    <a:lnTo>
                      <a:pt x="3457" y="5536"/>
                    </a:lnTo>
                    <a:lnTo>
                      <a:pt x="3395" y="5495"/>
                    </a:lnTo>
                    <a:lnTo>
                      <a:pt x="3337" y="5450"/>
                    </a:lnTo>
                    <a:lnTo>
                      <a:pt x="3282" y="5402"/>
                    </a:lnTo>
                    <a:lnTo>
                      <a:pt x="3269" y="5389"/>
                    </a:lnTo>
                    <a:lnTo>
                      <a:pt x="3322" y="5337"/>
                    </a:lnTo>
                    <a:close/>
                    <a:moveTo>
                      <a:pt x="3749" y="5601"/>
                    </a:moveTo>
                    <a:lnTo>
                      <a:pt x="3749" y="5601"/>
                    </a:lnTo>
                    <a:lnTo>
                      <a:pt x="3812" y="5625"/>
                    </a:lnTo>
                    <a:lnTo>
                      <a:pt x="3815" y="5626"/>
                    </a:lnTo>
                    <a:lnTo>
                      <a:pt x="3794" y="5697"/>
                    </a:lnTo>
                    <a:lnTo>
                      <a:pt x="3787" y="5694"/>
                    </a:lnTo>
                    <a:lnTo>
                      <a:pt x="3721" y="5670"/>
                    </a:lnTo>
                    <a:lnTo>
                      <a:pt x="3749" y="5601"/>
                    </a:lnTo>
                    <a:close/>
                    <a:moveTo>
                      <a:pt x="4033" y="5687"/>
                    </a:moveTo>
                    <a:lnTo>
                      <a:pt x="4073" y="5704"/>
                    </a:lnTo>
                    <a:lnTo>
                      <a:pt x="4149" y="5739"/>
                    </a:lnTo>
                    <a:lnTo>
                      <a:pt x="4222" y="5773"/>
                    </a:lnTo>
                    <a:lnTo>
                      <a:pt x="4297" y="5801"/>
                    </a:lnTo>
                    <a:cubicBezTo>
                      <a:pt x="4300" y="5802"/>
                      <a:pt x="4303" y="5803"/>
                      <a:pt x="4305" y="5805"/>
                    </a:cubicBezTo>
                    <a:lnTo>
                      <a:pt x="4311" y="5809"/>
                    </a:lnTo>
                    <a:lnTo>
                      <a:pt x="4270" y="5871"/>
                    </a:lnTo>
                    <a:lnTo>
                      <a:pt x="4264" y="5867"/>
                    </a:lnTo>
                    <a:lnTo>
                      <a:pt x="4271" y="5871"/>
                    </a:lnTo>
                    <a:lnTo>
                      <a:pt x="4191" y="5841"/>
                    </a:lnTo>
                    <a:lnTo>
                      <a:pt x="4117" y="5807"/>
                    </a:lnTo>
                    <a:lnTo>
                      <a:pt x="4044" y="5772"/>
                    </a:lnTo>
                    <a:lnTo>
                      <a:pt x="4005" y="5756"/>
                    </a:lnTo>
                    <a:lnTo>
                      <a:pt x="4033" y="5687"/>
                    </a:lnTo>
                    <a:close/>
                    <a:moveTo>
                      <a:pt x="4497" y="5933"/>
                    </a:moveTo>
                    <a:lnTo>
                      <a:pt x="4505" y="5939"/>
                    </a:lnTo>
                    <a:lnTo>
                      <a:pt x="4518" y="5946"/>
                    </a:lnTo>
                    <a:lnTo>
                      <a:pt x="4535" y="5957"/>
                    </a:lnTo>
                    <a:lnTo>
                      <a:pt x="4559" y="5973"/>
                    </a:lnTo>
                    <a:lnTo>
                      <a:pt x="4518" y="6035"/>
                    </a:lnTo>
                    <a:lnTo>
                      <a:pt x="4495" y="6020"/>
                    </a:lnTo>
                    <a:lnTo>
                      <a:pt x="4480" y="6010"/>
                    </a:lnTo>
                    <a:lnTo>
                      <a:pt x="4464" y="6000"/>
                    </a:lnTo>
                    <a:lnTo>
                      <a:pt x="4456" y="5995"/>
                    </a:lnTo>
                    <a:lnTo>
                      <a:pt x="4497" y="5933"/>
                    </a:lnTo>
                    <a:close/>
                    <a:moveTo>
                      <a:pt x="4668" y="6159"/>
                    </a:moveTo>
                    <a:lnTo>
                      <a:pt x="4685" y="6176"/>
                    </a:lnTo>
                    <a:lnTo>
                      <a:pt x="4727" y="6208"/>
                    </a:lnTo>
                    <a:lnTo>
                      <a:pt x="4777" y="6241"/>
                    </a:lnTo>
                    <a:lnTo>
                      <a:pt x="4830" y="6273"/>
                    </a:lnTo>
                    <a:lnTo>
                      <a:pt x="4908" y="6317"/>
                    </a:lnTo>
                    <a:lnTo>
                      <a:pt x="4871" y="6382"/>
                    </a:lnTo>
                    <a:lnTo>
                      <a:pt x="4791" y="6336"/>
                    </a:lnTo>
                    <a:lnTo>
                      <a:pt x="4735" y="6302"/>
                    </a:lnTo>
                    <a:lnTo>
                      <a:pt x="4682" y="6267"/>
                    </a:lnTo>
                    <a:lnTo>
                      <a:pt x="4633" y="6229"/>
                    </a:lnTo>
                    <a:lnTo>
                      <a:pt x="4616" y="6213"/>
                    </a:lnTo>
                    <a:lnTo>
                      <a:pt x="4668" y="6159"/>
                    </a:lnTo>
                    <a:close/>
                    <a:moveTo>
                      <a:pt x="5090" y="6386"/>
                    </a:moveTo>
                    <a:lnTo>
                      <a:pt x="5101" y="6385"/>
                    </a:lnTo>
                    <a:lnTo>
                      <a:pt x="5116" y="6384"/>
                    </a:lnTo>
                    <a:lnTo>
                      <a:pt x="5109" y="6385"/>
                    </a:lnTo>
                    <a:lnTo>
                      <a:pt x="5126" y="6380"/>
                    </a:lnTo>
                    <a:lnTo>
                      <a:pt x="5117" y="6384"/>
                    </a:lnTo>
                    <a:lnTo>
                      <a:pt x="5130" y="6376"/>
                    </a:lnTo>
                    <a:lnTo>
                      <a:pt x="5119" y="6386"/>
                    </a:lnTo>
                    <a:lnTo>
                      <a:pt x="5126" y="6376"/>
                    </a:lnTo>
                    <a:lnTo>
                      <a:pt x="5187" y="6419"/>
                    </a:lnTo>
                    <a:lnTo>
                      <a:pt x="5180" y="6429"/>
                    </a:lnTo>
                    <a:cubicBezTo>
                      <a:pt x="5177" y="6433"/>
                      <a:pt x="5173" y="6436"/>
                      <a:pt x="5169" y="6439"/>
                    </a:cubicBezTo>
                    <a:lnTo>
                      <a:pt x="5156" y="6447"/>
                    </a:lnTo>
                    <a:cubicBezTo>
                      <a:pt x="5153" y="6449"/>
                      <a:pt x="5150" y="6450"/>
                      <a:pt x="5147" y="6451"/>
                    </a:cubicBezTo>
                    <a:lnTo>
                      <a:pt x="5131" y="6456"/>
                    </a:lnTo>
                    <a:cubicBezTo>
                      <a:pt x="5129" y="6457"/>
                      <a:pt x="5126" y="6457"/>
                      <a:pt x="5124" y="6457"/>
                    </a:cubicBezTo>
                    <a:lnTo>
                      <a:pt x="5102" y="6460"/>
                    </a:lnTo>
                    <a:lnTo>
                      <a:pt x="5091" y="6460"/>
                    </a:lnTo>
                    <a:lnTo>
                      <a:pt x="5090" y="6386"/>
                    </a:lnTo>
                    <a:close/>
                    <a:moveTo>
                      <a:pt x="4978" y="6268"/>
                    </a:moveTo>
                    <a:lnTo>
                      <a:pt x="4970" y="6249"/>
                    </a:lnTo>
                    <a:lnTo>
                      <a:pt x="4947" y="6196"/>
                    </a:lnTo>
                    <a:lnTo>
                      <a:pt x="4921" y="6150"/>
                    </a:lnTo>
                    <a:cubicBezTo>
                      <a:pt x="4917" y="6142"/>
                      <a:pt x="4916" y="6132"/>
                      <a:pt x="4918" y="6123"/>
                    </a:cubicBezTo>
                    <a:lnTo>
                      <a:pt x="4928" y="6082"/>
                    </a:lnTo>
                    <a:lnTo>
                      <a:pt x="4933" y="6043"/>
                    </a:lnTo>
                    <a:lnTo>
                      <a:pt x="4934" y="6001"/>
                    </a:lnTo>
                    <a:lnTo>
                      <a:pt x="4935" y="5970"/>
                    </a:lnTo>
                    <a:lnTo>
                      <a:pt x="5009" y="5972"/>
                    </a:lnTo>
                    <a:lnTo>
                      <a:pt x="5008" y="6004"/>
                    </a:lnTo>
                    <a:lnTo>
                      <a:pt x="5006" y="6052"/>
                    </a:lnTo>
                    <a:lnTo>
                      <a:pt x="5000" y="6100"/>
                    </a:lnTo>
                    <a:lnTo>
                      <a:pt x="4990" y="6141"/>
                    </a:lnTo>
                    <a:lnTo>
                      <a:pt x="4986" y="6114"/>
                    </a:lnTo>
                    <a:lnTo>
                      <a:pt x="5016" y="6167"/>
                    </a:lnTo>
                    <a:lnTo>
                      <a:pt x="5037" y="6218"/>
                    </a:lnTo>
                    <a:lnTo>
                      <a:pt x="5046" y="6238"/>
                    </a:lnTo>
                    <a:lnTo>
                      <a:pt x="4978" y="6268"/>
                    </a:lnTo>
                    <a:close/>
                    <a:moveTo>
                      <a:pt x="5045" y="5746"/>
                    </a:moveTo>
                    <a:lnTo>
                      <a:pt x="5058" y="5741"/>
                    </a:lnTo>
                    <a:cubicBezTo>
                      <a:pt x="5061" y="5740"/>
                      <a:pt x="5063" y="5740"/>
                      <a:pt x="5065" y="5739"/>
                    </a:cubicBezTo>
                    <a:lnTo>
                      <a:pt x="5094" y="5734"/>
                    </a:lnTo>
                    <a:lnTo>
                      <a:pt x="5130" y="5733"/>
                    </a:lnTo>
                    <a:lnTo>
                      <a:pt x="5132" y="5807"/>
                    </a:lnTo>
                    <a:lnTo>
                      <a:pt x="5107" y="5808"/>
                    </a:lnTo>
                    <a:lnTo>
                      <a:pt x="5078" y="5813"/>
                    </a:lnTo>
                    <a:lnTo>
                      <a:pt x="5085" y="5811"/>
                    </a:lnTo>
                    <a:lnTo>
                      <a:pt x="5071" y="5816"/>
                    </a:lnTo>
                    <a:lnTo>
                      <a:pt x="5045" y="5746"/>
                    </a:lnTo>
                    <a:close/>
                    <a:moveTo>
                      <a:pt x="5258" y="5665"/>
                    </a:moveTo>
                    <a:lnTo>
                      <a:pt x="5262" y="5654"/>
                    </a:lnTo>
                    <a:lnTo>
                      <a:pt x="5313" y="5551"/>
                    </a:lnTo>
                    <a:lnTo>
                      <a:pt x="5370" y="5451"/>
                    </a:lnTo>
                    <a:lnTo>
                      <a:pt x="5404" y="5398"/>
                    </a:lnTo>
                    <a:lnTo>
                      <a:pt x="5466" y="5438"/>
                    </a:lnTo>
                    <a:lnTo>
                      <a:pt x="5434" y="5487"/>
                    </a:lnTo>
                    <a:lnTo>
                      <a:pt x="5380" y="5583"/>
                    </a:lnTo>
                    <a:lnTo>
                      <a:pt x="5332" y="5682"/>
                    </a:lnTo>
                    <a:lnTo>
                      <a:pt x="5327" y="5692"/>
                    </a:lnTo>
                    <a:lnTo>
                      <a:pt x="5258" y="5665"/>
                    </a:lnTo>
                    <a:close/>
                    <a:moveTo>
                      <a:pt x="5441" y="5229"/>
                    </a:moveTo>
                    <a:lnTo>
                      <a:pt x="5436" y="5221"/>
                    </a:lnTo>
                    <a:lnTo>
                      <a:pt x="5443" y="5229"/>
                    </a:lnTo>
                    <a:lnTo>
                      <a:pt x="5418" y="5208"/>
                    </a:lnTo>
                    <a:lnTo>
                      <a:pt x="5424" y="5212"/>
                    </a:lnTo>
                    <a:lnTo>
                      <a:pt x="5408" y="5203"/>
                    </a:lnTo>
                    <a:lnTo>
                      <a:pt x="5399" y="5198"/>
                    </a:lnTo>
                    <a:lnTo>
                      <a:pt x="5431" y="5131"/>
                    </a:lnTo>
                    <a:lnTo>
                      <a:pt x="5445" y="5138"/>
                    </a:lnTo>
                    <a:lnTo>
                      <a:pt x="5462" y="5148"/>
                    </a:lnTo>
                    <a:cubicBezTo>
                      <a:pt x="5464" y="5149"/>
                      <a:pt x="5466" y="5150"/>
                      <a:pt x="5467" y="5152"/>
                    </a:cubicBezTo>
                    <a:lnTo>
                      <a:pt x="5492" y="5174"/>
                    </a:lnTo>
                    <a:cubicBezTo>
                      <a:pt x="5495" y="5176"/>
                      <a:pt x="5497" y="5179"/>
                      <a:pt x="5499" y="5182"/>
                    </a:cubicBezTo>
                    <a:lnTo>
                      <a:pt x="5504" y="5190"/>
                    </a:lnTo>
                    <a:lnTo>
                      <a:pt x="5441" y="5229"/>
                    </a:lnTo>
                    <a:close/>
                    <a:moveTo>
                      <a:pt x="5296" y="4984"/>
                    </a:moveTo>
                    <a:lnTo>
                      <a:pt x="5295" y="4962"/>
                    </a:lnTo>
                    <a:lnTo>
                      <a:pt x="5298" y="4907"/>
                    </a:lnTo>
                    <a:lnTo>
                      <a:pt x="5304" y="4853"/>
                    </a:lnTo>
                    <a:lnTo>
                      <a:pt x="5313" y="4797"/>
                    </a:lnTo>
                    <a:lnTo>
                      <a:pt x="5327" y="4743"/>
                    </a:lnTo>
                    <a:lnTo>
                      <a:pt x="5344" y="4690"/>
                    </a:lnTo>
                    <a:lnTo>
                      <a:pt x="5349" y="4678"/>
                    </a:lnTo>
                    <a:lnTo>
                      <a:pt x="5418" y="4706"/>
                    </a:lnTo>
                    <a:lnTo>
                      <a:pt x="5415" y="4714"/>
                    </a:lnTo>
                    <a:lnTo>
                      <a:pt x="5399" y="4762"/>
                    </a:lnTo>
                    <a:lnTo>
                      <a:pt x="5387" y="4811"/>
                    </a:lnTo>
                    <a:lnTo>
                      <a:pt x="5377" y="4860"/>
                    </a:lnTo>
                    <a:lnTo>
                      <a:pt x="5372" y="4911"/>
                    </a:lnTo>
                    <a:lnTo>
                      <a:pt x="5370" y="4960"/>
                    </a:lnTo>
                    <a:lnTo>
                      <a:pt x="5370" y="4982"/>
                    </a:lnTo>
                    <a:lnTo>
                      <a:pt x="5296" y="4984"/>
                    </a:lnTo>
                    <a:close/>
                    <a:moveTo>
                      <a:pt x="5480" y="4481"/>
                    </a:moveTo>
                    <a:lnTo>
                      <a:pt x="5490" y="4472"/>
                    </a:lnTo>
                    <a:cubicBezTo>
                      <a:pt x="5491" y="4470"/>
                      <a:pt x="5493" y="4469"/>
                      <a:pt x="5494" y="4468"/>
                    </a:cubicBezTo>
                    <a:lnTo>
                      <a:pt x="5532" y="4443"/>
                    </a:lnTo>
                    <a:cubicBezTo>
                      <a:pt x="5533" y="4442"/>
                      <a:pt x="5535" y="4440"/>
                      <a:pt x="5537" y="4440"/>
                    </a:cubicBezTo>
                    <a:lnTo>
                      <a:pt x="5551" y="4433"/>
                    </a:lnTo>
                    <a:lnTo>
                      <a:pt x="5582" y="4501"/>
                    </a:lnTo>
                    <a:lnTo>
                      <a:pt x="5568" y="4507"/>
                    </a:lnTo>
                    <a:lnTo>
                      <a:pt x="5573" y="4504"/>
                    </a:lnTo>
                    <a:lnTo>
                      <a:pt x="5536" y="4530"/>
                    </a:lnTo>
                    <a:lnTo>
                      <a:pt x="5540" y="4526"/>
                    </a:lnTo>
                    <a:lnTo>
                      <a:pt x="5530" y="4536"/>
                    </a:lnTo>
                    <a:lnTo>
                      <a:pt x="5480" y="4481"/>
                    </a:lnTo>
                    <a:close/>
                    <a:moveTo>
                      <a:pt x="5697" y="4277"/>
                    </a:moveTo>
                    <a:lnTo>
                      <a:pt x="5700" y="4276"/>
                    </a:lnTo>
                    <a:cubicBezTo>
                      <a:pt x="5702" y="4275"/>
                      <a:pt x="5703" y="4274"/>
                      <a:pt x="5705" y="4274"/>
                    </a:cubicBezTo>
                    <a:lnTo>
                      <a:pt x="5728" y="4267"/>
                    </a:lnTo>
                    <a:cubicBezTo>
                      <a:pt x="5730" y="4267"/>
                      <a:pt x="5732" y="4266"/>
                      <a:pt x="5735" y="4266"/>
                    </a:cubicBezTo>
                    <a:lnTo>
                      <a:pt x="5783" y="4261"/>
                    </a:lnTo>
                    <a:cubicBezTo>
                      <a:pt x="5785" y="4261"/>
                      <a:pt x="5787" y="4261"/>
                      <a:pt x="5790" y="4261"/>
                    </a:cubicBezTo>
                    <a:lnTo>
                      <a:pt x="5841" y="4266"/>
                    </a:lnTo>
                    <a:cubicBezTo>
                      <a:pt x="5843" y="4267"/>
                      <a:pt x="5845" y="4267"/>
                      <a:pt x="5847" y="4267"/>
                    </a:cubicBezTo>
                    <a:lnTo>
                      <a:pt x="5900" y="4281"/>
                    </a:lnTo>
                    <a:lnTo>
                      <a:pt x="5959" y="4302"/>
                    </a:lnTo>
                    <a:lnTo>
                      <a:pt x="6013" y="4325"/>
                    </a:lnTo>
                    <a:lnTo>
                      <a:pt x="5984" y="4393"/>
                    </a:lnTo>
                    <a:lnTo>
                      <a:pt x="5934" y="4372"/>
                    </a:lnTo>
                    <a:lnTo>
                      <a:pt x="5882" y="4353"/>
                    </a:lnTo>
                    <a:lnTo>
                      <a:pt x="5828" y="4339"/>
                    </a:lnTo>
                    <a:lnTo>
                      <a:pt x="5834" y="4340"/>
                    </a:lnTo>
                    <a:lnTo>
                      <a:pt x="5782" y="4335"/>
                    </a:lnTo>
                    <a:lnTo>
                      <a:pt x="5789" y="4335"/>
                    </a:lnTo>
                    <a:lnTo>
                      <a:pt x="5741" y="4340"/>
                    </a:lnTo>
                    <a:lnTo>
                      <a:pt x="5748" y="4339"/>
                    </a:lnTo>
                    <a:lnTo>
                      <a:pt x="5726" y="4345"/>
                    </a:lnTo>
                    <a:lnTo>
                      <a:pt x="5731" y="4343"/>
                    </a:lnTo>
                    <a:lnTo>
                      <a:pt x="5728" y="4345"/>
                    </a:lnTo>
                    <a:lnTo>
                      <a:pt x="5697" y="4277"/>
                    </a:lnTo>
                    <a:close/>
                    <a:moveTo>
                      <a:pt x="6214" y="4425"/>
                    </a:moveTo>
                    <a:lnTo>
                      <a:pt x="6243" y="4439"/>
                    </a:lnTo>
                    <a:lnTo>
                      <a:pt x="6280" y="4455"/>
                    </a:lnTo>
                    <a:lnTo>
                      <a:pt x="6250" y="4523"/>
                    </a:lnTo>
                    <a:lnTo>
                      <a:pt x="6211" y="4506"/>
                    </a:lnTo>
                    <a:lnTo>
                      <a:pt x="6182" y="4492"/>
                    </a:lnTo>
                    <a:lnTo>
                      <a:pt x="6214" y="4425"/>
                    </a:lnTo>
                    <a:close/>
                    <a:moveTo>
                      <a:pt x="6485" y="4497"/>
                    </a:moveTo>
                    <a:lnTo>
                      <a:pt x="6559" y="4502"/>
                    </a:lnTo>
                    <a:lnTo>
                      <a:pt x="6744" y="4514"/>
                    </a:lnTo>
                    <a:cubicBezTo>
                      <a:pt x="6751" y="4514"/>
                      <a:pt x="6758" y="4517"/>
                      <a:pt x="6764" y="4522"/>
                    </a:cubicBezTo>
                    <a:lnTo>
                      <a:pt x="6788" y="4540"/>
                    </a:lnTo>
                    <a:lnTo>
                      <a:pt x="6796" y="4547"/>
                    </a:lnTo>
                    <a:lnTo>
                      <a:pt x="6746" y="4602"/>
                    </a:lnTo>
                    <a:lnTo>
                      <a:pt x="6743" y="4599"/>
                    </a:lnTo>
                    <a:lnTo>
                      <a:pt x="6719" y="4580"/>
                    </a:lnTo>
                    <a:lnTo>
                      <a:pt x="6739" y="4588"/>
                    </a:lnTo>
                    <a:lnTo>
                      <a:pt x="6553" y="4577"/>
                    </a:lnTo>
                    <a:lnTo>
                      <a:pt x="6480" y="4571"/>
                    </a:lnTo>
                    <a:lnTo>
                      <a:pt x="6485" y="4497"/>
                    </a:lnTo>
                    <a:close/>
                    <a:moveTo>
                      <a:pt x="6941" y="4565"/>
                    </a:moveTo>
                    <a:lnTo>
                      <a:pt x="6948" y="4556"/>
                    </a:lnTo>
                    <a:lnTo>
                      <a:pt x="6943" y="4564"/>
                    </a:lnTo>
                    <a:lnTo>
                      <a:pt x="6958" y="4529"/>
                    </a:lnTo>
                    <a:lnTo>
                      <a:pt x="6964" y="4510"/>
                    </a:lnTo>
                    <a:lnTo>
                      <a:pt x="7035" y="4530"/>
                    </a:lnTo>
                    <a:lnTo>
                      <a:pt x="7027" y="4558"/>
                    </a:lnTo>
                    <a:lnTo>
                      <a:pt x="7011" y="4594"/>
                    </a:lnTo>
                    <a:cubicBezTo>
                      <a:pt x="7010" y="4597"/>
                      <a:pt x="7008" y="4600"/>
                      <a:pt x="7006" y="4602"/>
                    </a:cubicBezTo>
                    <a:lnTo>
                      <a:pt x="6999" y="4611"/>
                    </a:lnTo>
                    <a:lnTo>
                      <a:pt x="6941" y="4565"/>
                    </a:lnTo>
                    <a:close/>
                    <a:moveTo>
                      <a:pt x="7126" y="4326"/>
                    </a:moveTo>
                    <a:lnTo>
                      <a:pt x="7190" y="4306"/>
                    </a:lnTo>
                    <a:lnTo>
                      <a:pt x="7221" y="4297"/>
                    </a:lnTo>
                    <a:lnTo>
                      <a:pt x="7246" y="4291"/>
                    </a:lnTo>
                    <a:lnTo>
                      <a:pt x="7265" y="4287"/>
                    </a:lnTo>
                    <a:lnTo>
                      <a:pt x="7269" y="4286"/>
                    </a:lnTo>
                    <a:lnTo>
                      <a:pt x="7267" y="4286"/>
                    </a:lnTo>
                    <a:lnTo>
                      <a:pt x="7248" y="4300"/>
                    </a:lnTo>
                    <a:lnTo>
                      <a:pt x="7263" y="4279"/>
                    </a:lnTo>
                    <a:lnTo>
                      <a:pt x="7275" y="4262"/>
                    </a:lnTo>
                    <a:lnTo>
                      <a:pt x="7294" y="4234"/>
                    </a:lnTo>
                    <a:lnTo>
                      <a:pt x="7306" y="4217"/>
                    </a:lnTo>
                    <a:lnTo>
                      <a:pt x="7314" y="4207"/>
                    </a:lnTo>
                    <a:cubicBezTo>
                      <a:pt x="7315" y="4205"/>
                      <a:pt x="7316" y="4203"/>
                      <a:pt x="7318" y="4202"/>
                    </a:cubicBezTo>
                    <a:lnTo>
                      <a:pt x="7321" y="4199"/>
                    </a:lnTo>
                    <a:cubicBezTo>
                      <a:pt x="7329" y="4190"/>
                      <a:pt x="7341" y="4186"/>
                      <a:pt x="7353" y="4188"/>
                    </a:cubicBezTo>
                    <a:cubicBezTo>
                      <a:pt x="7365" y="4190"/>
                      <a:pt x="7375" y="4198"/>
                      <a:pt x="7380" y="4208"/>
                    </a:cubicBezTo>
                    <a:lnTo>
                      <a:pt x="7381" y="4209"/>
                    </a:lnTo>
                    <a:cubicBezTo>
                      <a:pt x="7383" y="4215"/>
                      <a:pt x="7385" y="4220"/>
                      <a:pt x="7385" y="4226"/>
                    </a:cubicBezTo>
                    <a:lnTo>
                      <a:pt x="7385" y="4231"/>
                    </a:lnTo>
                    <a:lnTo>
                      <a:pt x="7385" y="4237"/>
                    </a:lnTo>
                    <a:lnTo>
                      <a:pt x="7382" y="4223"/>
                    </a:lnTo>
                    <a:lnTo>
                      <a:pt x="7384" y="4229"/>
                    </a:lnTo>
                    <a:lnTo>
                      <a:pt x="7375" y="4216"/>
                    </a:lnTo>
                    <a:lnTo>
                      <a:pt x="7380" y="4221"/>
                    </a:lnTo>
                    <a:lnTo>
                      <a:pt x="7362" y="4212"/>
                    </a:lnTo>
                    <a:lnTo>
                      <a:pt x="7367" y="4213"/>
                    </a:lnTo>
                    <a:lnTo>
                      <a:pt x="7354" y="4286"/>
                    </a:lnTo>
                    <a:lnTo>
                      <a:pt x="7349" y="4285"/>
                    </a:lnTo>
                    <a:cubicBezTo>
                      <a:pt x="7342" y="4284"/>
                      <a:pt x="7336" y="4281"/>
                      <a:pt x="7330" y="4276"/>
                    </a:cubicBezTo>
                    <a:lnTo>
                      <a:pt x="7325" y="4271"/>
                    </a:lnTo>
                    <a:cubicBezTo>
                      <a:pt x="7321" y="4267"/>
                      <a:pt x="7318" y="4263"/>
                      <a:pt x="7316" y="4258"/>
                    </a:cubicBezTo>
                    <a:lnTo>
                      <a:pt x="7313" y="4252"/>
                    </a:lnTo>
                    <a:cubicBezTo>
                      <a:pt x="7311" y="4247"/>
                      <a:pt x="7310" y="4242"/>
                      <a:pt x="7310" y="4237"/>
                    </a:cubicBezTo>
                    <a:lnTo>
                      <a:pt x="7310" y="4231"/>
                    </a:lnTo>
                    <a:lnTo>
                      <a:pt x="7310" y="4226"/>
                    </a:lnTo>
                    <a:lnTo>
                      <a:pt x="7314" y="4243"/>
                    </a:lnTo>
                    <a:lnTo>
                      <a:pt x="7314" y="4242"/>
                    </a:lnTo>
                    <a:lnTo>
                      <a:pt x="7373" y="4251"/>
                    </a:lnTo>
                    <a:lnTo>
                      <a:pt x="7370" y="4254"/>
                    </a:lnTo>
                    <a:lnTo>
                      <a:pt x="7374" y="4249"/>
                    </a:lnTo>
                    <a:lnTo>
                      <a:pt x="7368" y="4259"/>
                    </a:lnTo>
                    <a:lnTo>
                      <a:pt x="7356" y="4277"/>
                    </a:lnTo>
                    <a:lnTo>
                      <a:pt x="7336" y="4304"/>
                    </a:lnTo>
                    <a:lnTo>
                      <a:pt x="7323" y="4323"/>
                    </a:lnTo>
                    <a:lnTo>
                      <a:pt x="7308" y="4343"/>
                    </a:lnTo>
                    <a:cubicBezTo>
                      <a:pt x="7304" y="4350"/>
                      <a:pt x="7298" y="4354"/>
                      <a:pt x="7290" y="4357"/>
                    </a:cubicBezTo>
                    <a:lnTo>
                      <a:pt x="7285" y="4358"/>
                    </a:lnTo>
                    <a:lnTo>
                      <a:pt x="7280" y="4359"/>
                    </a:lnTo>
                    <a:lnTo>
                      <a:pt x="7265" y="4362"/>
                    </a:lnTo>
                    <a:lnTo>
                      <a:pt x="7241" y="4369"/>
                    </a:lnTo>
                    <a:lnTo>
                      <a:pt x="7212" y="4376"/>
                    </a:lnTo>
                    <a:lnTo>
                      <a:pt x="7148" y="4397"/>
                    </a:lnTo>
                    <a:lnTo>
                      <a:pt x="7126" y="4326"/>
                    </a:lnTo>
                    <a:close/>
                    <a:moveTo>
                      <a:pt x="7538" y="4121"/>
                    </a:moveTo>
                    <a:lnTo>
                      <a:pt x="7558" y="4107"/>
                    </a:lnTo>
                    <a:lnTo>
                      <a:pt x="7592" y="4085"/>
                    </a:lnTo>
                    <a:lnTo>
                      <a:pt x="7599" y="4080"/>
                    </a:lnTo>
                    <a:lnTo>
                      <a:pt x="7641" y="4141"/>
                    </a:lnTo>
                    <a:lnTo>
                      <a:pt x="7633" y="4146"/>
                    </a:lnTo>
                    <a:lnTo>
                      <a:pt x="7599" y="4169"/>
                    </a:lnTo>
                    <a:lnTo>
                      <a:pt x="7579" y="4183"/>
                    </a:lnTo>
                    <a:lnTo>
                      <a:pt x="7538" y="4121"/>
                    </a:lnTo>
                    <a:close/>
                    <a:moveTo>
                      <a:pt x="7788" y="3958"/>
                    </a:moveTo>
                    <a:lnTo>
                      <a:pt x="7836" y="3928"/>
                    </a:lnTo>
                    <a:lnTo>
                      <a:pt x="7925" y="3879"/>
                    </a:lnTo>
                    <a:lnTo>
                      <a:pt x="8013" y="3838"/>
                    </a:lnTo>
                    <a:lnTo>
                      <a:pt x="8057" y="3821"/>
                    </a:lnTo>
                    <a:lnTo>
                      <a:pt x="8061" y="3820"/>
                    </a:lnTo>
                    <a:lnTo>
                      <a:pt x="8084" y="3890"/>
                    </a:lnTo>
                    <a:lnTo>
                      <a:pt x="8044" y="3905"/>
                    </a:lnTo>
                    <a:lnTo>
                      <a:pt x="7960" y="3945"/>
                    </a:lnTo>
                    <a:lnTo>
                      <a:pt x="7874" y="3992"/>
                    </a:lnTo>
                    <a:lnTo>
                      <a:pt x="7826" y="4021"/>
                    </a:lnTo>
                    <a:lnTo>
                      <a:pt x="7788" y="3958"/>
                    </a:lnTo>
                    <a:close/>
                    <a:moveTo>
                      <a:pt x="8289" y="3787"/>
                    </a:moveTo>
                    <a:lnTo>
                      <a:pt x="8364" y="3784"/>
                    </a:lnTo>
                    <a:lnTo>
                      <a:pt x="8367" y="3858"/>
                    </a:lnTo>
                    <a:lnTo>
                      <a:pt x="8293" y="3861"/>
                    </a:lnTo>
                    <a:lnTo>
                      <a:pt x="8289" y="3787"/>
                    </a:lnTo>
                    <a:close/>
                    <a:moveTo>
                      <a:pt x="8587" y="3775"/>
                    </a:moveTo>
                    <a:lnTo>
                      <a:pt x="8692" y="3772"/>
                    </a:lnTo>
                    <a:lnTo>
                      <a:pt x="8884" y="3768"/>
                    </a:lnTo>
                    <a:lnTo>
                      <a:pt x="8886" y="3842"/>
                    </a:lnTo>
                    <a:lnTo>
                      <a:pt x="8694" y="3847"/>
                    </a:lnTo>
                    <a:lnTo>
                      <a:pt x="8589" y="3850"/>
                    </a:lnTo>
                    <a:lnTo>
                      <a:pt x="8587" y="3775"/>
                    </a:lnTo>
                    <a:close/>
                    <a:moveTo>
                      <a:pt x="9107" y="3762"/>
                    </a:moveTo>
                    <a:lnTo>
                      <a:pt x="9181" y="3759"/>
                    </a:lnTo>
                    <a:lnTo>
                      <a:pt x="9183" y="3834"/>
                    </a:lnTo>
                    <a:lnTo>
                      <a:pt x="9109" y="3836"/>
                    </a:lnTo>
                    <a:lnTo>
                      <a:pt x="9107" y="3762"/>
                    </a:lnTo>
                    <a:close/>
                    <a:moveTo>
                      <a:pt x="9183" y="3593"/>
                    </a:moveTo>
                    <a:lnTo>
                      <a:pt x="9182" y="3563"/>
                    </a:lnTo>
                    <a:lnTo>
                      <a:pt x="9183" y="3569"/>
                    </a:lnTo>
                    <a:lnTo>
                      <a:pt x="9168" y="3493"/>
                    </a:lnTo>
                    <a:lnTo>
                      <a:pt x="9169" y="3498"/>
                    </a:lnTo>
                    <a:lnTo>
                      <a:pt x="9143" y="3426"/>
                    </a:lnTo>
                    <a:lnTo>
                      <a:pt x="9127" y="3396"/>
                    </a:lnTo>
                    <a:lnTo>
                      <a:pt x="9109" y="3367"/>
                    </a:lnTo>
                    <a:lnTo>
                      <a:pt x="9088" y="3341"/>
                    </a:lnTo>
                    <a:lnTo>
                      <a:pt x="9147" y="3295"/>
                    </a:lnTo>
                    <a:lnTo>
                      <a:pt x="9171" y="3327"/>
                    </a:lnTo>
                    <a:lnTo>
                      <a:pt x="9194" y="3362"/>
                    </a:lnTo>
                    <a:lnTo>
                      <a:pt x="9213" y="3401"/>
                    </a:lnTo>
                    <a:lnTo>
                      <a:pt x="9239" y="3473"/>
                    </a:lnTo>
                    <a:cubicBezTo>
                      <a:pt x="9240" y="3475"/>
                      <a:pt x="9240" y="3476"/>
                      <a:pt x="9240" y="3478"/>
                    </a:cubicBezTo>
                    <a:lnTo>
                      <a:pt x="9255" y="3554"/>
                    </a:lnTo>
                    <a:cubicBezTo>
                      <a:pt x="9256" y="3556"/>
                      <a:pt x="9256" y="3558"/>
                      <a:pt x="9256" y="3560"/>
                    </a:cubicBezTo>
                    <a:lnTo>
                      <a:pt x="9257" y="3590"/>
                    </a:lnTo>
                    <a:lnTo>
                      <a:pt x="9183" y="3593"/>
                    </a:lnTo>
                    <a:close/>
                    <a:moveTo>
                      <a:pt x="8938" y="3173"/>
                    </a:moveTo>
                    <a:lnTo>
                      <a:pt x="8930" y="3160"/>
                    </a:lnTo>
                    <a:lnTo>
                      <a:pt x="8921" y="3142"/>
                    </a:lnTo>
                    <a:lnTo>
                      <a:pt x="8912" y="3121"/>
                    </a:lnTo>
                    <a:lnTo>
                      <a:pt x="8904" y="3098"/>
                    </a:lnTo>
                    <a:lnTo>
                      <a:pt x="8975" y="3074"/>
                    </a:lnTo>
                    <a:lnTo>
                      <a:pt x="8981" y="3092"/>
                    </a:lnTo>
                    <a:lnTo>
                      <a:pt x="8988" y="3109"/>
                    </a:lnTo>
                    <a:lnTo>
                      <a:pt x="8994" y="3121"/>
                    </a:lnTo>
                    <a:lnTo>
                      <a:pt x="9002" y="3134"/>
                    </a:lnTo>
                    <a:lnTo>
                      <a:pt x="8938" y="3173"/>
                    </a:lnTo>
                    <a:close/>
                    <a:moveTo>
                      <a:pt x="8824" y="2954"/>
                    </a:moveTo>
                    <a:lnTo>
                      <a:pt x="8813" y="2952"/>
                    </a:lnTo>
                    <a:lnTo>
                      <a:pt x="8784" y="2944"/>
                    </a:lnTo>
                    <a:cubicBezTo>
                      <a:pt x="8772" y="2941"/>
                      <a:pt x="8762" y="2932"/>
                      <a:pt x="8758" y="2921"/>
                    </a:cubicBezTo>
                    <a:lnTo>
                      <a:pt x="8736" y="2863"/>
                    </a:lnTo>
                    <a:lnTo>
                      <a:pt x="8713" y="2815"/>
                    </a:lnTo>
                    <a:lnTo>
                      <a:pt x="8687" y="2775"/>
                    </a:lnTo>
                    <a:lnTo>
                      <a:pt x="8690" y="2780"/>
                    </a:lnTo>
                    <a:lnTo>
                      <a:pt x="8657" y="2742"/>
                    </a:lnTo>
                    <a:lnTo>
                      <a:pt x="8661" y="2746"/>
                    </a:lnTo>
                    <a:lnTo>
                      <a:pt x="8633" y="2722"/>
                    </a:lnTo>
                    <a:lnTo>
                      <a:pt x="8681" y="2665"/>
                    </a:lnTo>
                    <a:lnTo>
                      <a:pt x="8709" y="2689"/>
                    </a:lnTo>
                    <a:cubicBezTo>
                      <a:pt x="8710" y="2690"/>
                      <a:pt x="8712" y="2692"/>
                      <a:pt x="8713" y="2693"/>
                    </a:cubicBezTo>
                    <a:lnTo>
                      <a:pt x="8746" y="2730"/>
                    </a:lnTo>
                    <a:cubicBezTo>
                      <a:pt x="8747" y="2732"/>
                      <a:pt x="8748" y="2733"/>
                      <a:pt x="8749" y="2735"/>
                    </a:cubicBezTo>
                    <a:lnTo>
                      <a:pt x="8780" y="2783"/>
                    </a:lnTo>
                    <a:lnTo>
                      <a:pt x="8806" y="2836"/>
                    </a:lnTo>
                    <a:lnTo>
                      <a:pt x="8828" y="2895"/>
                    </a:lnTo>
                    <a:lnTo>
                      <a:pt x="8802" y="2872"/>
                    </a:lnTo>
                    <a:lnTo>
                      <a:pt x="8827" y="2878"/>
                    </a:lnTo>
                    <a:lnTo>
                      <a:pt x="8838" y="2880"/>
                    </a:lnTo>
                    <a:lnTo>
                      <a:pt x="8824" y="2954"/>
                    </a:lnTo>
                    <a:close/>
                    <a:moveTo>
                      <a:pt x="8498" y="2561"/>
                    </a:moveTo>
                    <a:lnTo>
                      <a:pt x="8518" y="2547"/>
                    </a:lnTo>
                    <a:lnTo>
                      <a:pt x="8544" y="2529"/>
                    </a:lnTo>
                    <a:lnTo>
                      <a:pt x="8564" y="2518"/>
                    </a:lnTo>
                    <a:lnTo>
                      <a:pt x="8599" y="2583"/>
                    </a:lnTo>
                    <a:lnTo>
                      <a:pt x="8586" y="2590"/>
                    </a:lnTo>
                    <a:lnTo>
                      <a:pt x="8562" y="2607"/>
                    </a:lnTo>
                    <a:lnTo>
                      <a:pt x="8542" y="2622"/>
                    </a:lnTo>
                    <a:lnTo>
                      <a:pt x="8498" y="2561"/>
                    </a:lnTo>
                    <a:close/>
                    <a:moveTo>
                      <a:pt x="8781" y="2443"/>
                    </a:moveTo>
                    <a:lnTo>
                      <a:pt x="8781" y="2443"/>
                    </a:lnTo>
                    <a:lnTo>
                      <a:pt x="8762" y="2457"/>
                    </a:lnTo>
                    <a:lnTo>
                      <a:pt x="8809" y="2388"/>
                    </a:lnTo>
                    <a:lnTo>
                      <a:pt x="8847" y="2325"/>
                    </a:lnTo>
                    <a:lnTo>
                      <a:pt x="8884" y="2265"/>
                    </a:lnTo>
                    <a:lnTo>
                      <a:pt x="8920" y="2208"/>
                    </a:lnTo>
                    <a:lnTo>
                      <a:pt x="8983" y="2247"/>
                    </a:lnTo>
                    <a:lnTo>
                      <a:pt x="8947" y="2303"/>
                    </a:lnTo>
                    <a:lnTo>
                      <a:pt x="8911" y="2364"/>
                    </a:lnTo>
                    <a:lnTo>
                      <a:pt x="8870" y="2430"/>
                    </a:lnTo>
                    <a:lnTo>
                      <a:pt x="8824" y="2499"/>
                    </a:lnTo>
                    <a:cubicBezTo>
                      <a:pt x="8819" y="2506"/>
                      <a:pt x="8812" y="2511"/>
                      <a:pt x="8805" y="2513"/>
                    </a:cubicBezTo>
                    <a:lnTo>
                      <a:pt x="8804" y="2513"/>
                    </a:lnTo>
                    <a:lnTo>
                      <a:pt x="8781" y="2443"/>
                    </a:lnTo>
                    <a:close/>
                    <a:moveTo>
                      <a:pt x="9079" y="2034"/>
                    </a:moveTo>
                    <a:lnTo>
                      <a:pt x="9105" y="2015"/>
                    </a:lnTo>
                    <a:lnTo>
                      <a:pt x="9141" y="1990"/>
                    </a:lnTo>
                    <a:lnTo>
                      <a:pt x="9183" y="2052"/>
                    </a:lnTo>
                    <a:lnTo>
                      <a:pt x="9149" y="2074"/>
                    </a:lnTo>
                    <a:lnTo>
                      <a:pt x="9123" y="2094"/>
                    </a:lnTo>
                    <a:lnTo>
                      <a:pt x="9079" y="2034"/>
                    </a:lnTo>
                    <a:close/>
                    <a:moveTo>
                      <a:pt x="9025" y="1906"/>
                    </a:moveTo>
                    <a:lnTo>
                      <a:pt x="9000" y="1877"/>
                    </a:lnTo>
                    <a:cubicBezTo>
                      <a:pt x="8998" y="1875"/>
                      <a:pt x="8996" y="1873"/>
                      <a:pt x="8995" y="1871"/>
                    </a:cubicBezTo>
                    <a:lnTo>
                      <a:pt x="8983" y="1849"/>
                    </a:lnTo>
                    <a:cubicBezTo>
                      <a:pt x="8981" y="1846"/>
                      <a:pt x="8980" y="1843"/>
                      <a:pt x="8980" y="1840"/>
                    </a:cubicBezTo>
                    <a:lnTo>
                      <a:pt x="8973" y="1815"/>
                    </a:lnTo>
                    <a:lnTo>
                      <a:pt x="8967" y="1789"/>
                    </a:lnTo>
                    <a:lnTo>
                      <a:pt x="8968" y="1794"/>
                    </a:lnTo>
                    <a:lnTo>
                      <a:pt x="8959" y="1770"/>
                    </a:lnTo>
                    <a:lnTo>
                      <a:pt x="8945" y="1746"/>
                    </a:lnTo>
                    <a:lnTo>
                      <a:pt x="8925" y="1716"/>
                    </a:lnTo>
                    <a:lnTo>
                      <a:pt x="8904" y="1682"/>
                    </a:lnTo>
                    <a:lnTo>
                      <a:pt x="8882" y="1651"/>
                    </a:lnTo>
                    <a:lnTo>
                      <a:pt x="8879" y="1647"/>
                    </a:lnTo>
                    <a:lnTo>
                      <a:pt x="8940" y="1604"/>
                    </a:lnTo>
                    <a:lnTo>
                      <a:pt x="8944" y="1609"/>
                    </a:lnTo>
                    <a:lnTo>
                      <a:pt x="8966" y="1642"/>
                    </a:lnTo>
                    <a:lnTo>
                      <a:pt x="8988" y="1675"/>
                    </a:lnTo>
                    <a:lnTo>
                      <a:pt x="9009" y="1709"/>
                    </a:lnTo>
                    <a:lnTo>
                      <a:pt x="9028" y="1743"/>
                    </a:lnTo>
                    <a:lnTo>
                      <a:pt x="9038" y="1767"/>
                    </a:lnTo>
                    <a:cubicBezTo>
                      <a:pt x="9038" y="1768"/>
                      <a:pt x="9039" y="1770"/>
                      <a:pt x="9039" y="1772"/>
                    </a:cubicBezTo>
                    <a:lnTo>
                      <a:pt x="9045" y="1797"/>
                    </a:lnTo>
                    <a:lnTo>
                      <a:pt x="9051" y="1822"/>
                    </a:lnTo>
                    <a:lnTo>
                      <a:pt x="9048" y="1813"/>
                    </a:lnTo>
                    <a:lnTo>
                      <a:pt x="9060" y="1834"/>
                    </a:lnTo>
                    <a:lnTo>
                      <a:pt x="9055" y="1828"/>
                    </a:lnTo>
                    <a:lnTo>
                      <a:pt x="9081" y="1857"/>
                    </a:lnTo>
                    <a:lnTo>
                      <a:pt x="9025" y="1906"/>
                    </a:lnTo>
                    <a:close/>
                    <a:moveTo>
                      <a:pt x="8870" y="1413"/>
                    </a:moveTo>
                    <a:lnTo>
                      <a:pt x="8875" y="1397"/>
                    </a:lnTo>
                    <a:lnTo>
                      <a:pt x="8893" y="1343"/>
                    </a:lnTo>
                    <a:lnTo>
                      <a:pt x="8964" y="1366"/>
                    </a:lnTo>
                    <a:lnTo>
                      <a:pt x="8946" y="1420"/>
                    </a:lnTo>
                    <a:lnTo>
                      <a:pt x="8940" y="1436"/>
                    </a:lnTo>
                    <a:lnTo>
                      <a:pt x="8870" y="1413"/>
                    </a:lnTo>
                    <a:close/>
                    <a:moveTo>
                      <a:pt x="8899" y="1147"/>
                    </a:moveTo>
                    <a:lnTo>
                      <a:pt x="8888" y="1100"/>
                    </a:lnTo>
                    <a:lnTo>
                      <a:pt x="8865" y="1026"/>
                    </a:lnTo>
                    <a:lnTo>
                      <a:pt x="8838" y="957"/>
                    </a:lnTo>
                    <a:lnTo>
                      <a:pt x="8802" y="894"/>
                    </a:lnTo>
                    <a:lnTo>
                      <a:pt x="8805" y="898"/>
                    </a:lnTo>
                    <a:lnTo>
                      <a:pt x="8797" y="887"/>
                    </a:lnTo>
                    <a:lnTo>
                      <a:pt x="8856" y="842"/>
                    </a:lnTo>
                    <a:lnTo>
                      <a:pt x="8865" y="854"/>
                    </a:lnTo>
                    <a:cubicBezTo>
                      <a:pt x="8866" y="855"/>
                      <a:pt x="8867" y="857"/>
                      <a:pt x="8868" y="858"/>
                    </a:cubicBezTo>
                    <a:lnTo>
                      <a:pt x="8906" y="930"/>
                    </a:lnTo>
                    <a:lnTo>
                      <a:pt x="8937" y="1004"/>
                    </a:lnTo>
                    <a:lnTo>
                      <a:pt x="8960" y="1084"/>
                    </a:lnTo>
                    <a:lnTo>
                      <a:pt x="8971" y="1130"/>
                    </a:lnTo>
                    <a:lnTo>
                      <a:pt x="8899" y="1147"/>
                    </a:lnTo>
                    <a:close/>
                    <a:moveTo>
                      <a:pt x="8647" y="740"/>
                    </a:moveTo>
                    <a:lnTo>
                      <a:pt x="8635" y="732"/>
                    </a:lnTo>
                    <a:lnTo>
                      <a:pt x="8664" y="738"/>
                    </a:lnTo>
                    <a:lnTo>
                      <a:pt x="8612" y="749"/>
                    </a:lnTo>
                    <a:lnTo>
                      <a:pt x="8607" y="751"/>
                    </a:lnTo>
                    <a:lnTo>
                      <a:pt x="8588" y="679"/>
                    </a:lnTo>
                    <a:lnTo>
                      <a:pt x="8596" y="677"/>
                    </a:lnTo>
                    <a:lnTo>
                      <a:pt x="8648" y="665"/>
                    </a:lnTo>
                    <a:cubicBezTo>
                      <a:pt x="8659" y="663"/>
                      <a:pt x="8669" y="665"/>
                      <a:pt x="8678" y="671"/>
                    </a:cubicBezTo>
                    <a:lnTo>
                      <a:pt x="8689" y="679"/>
                    </a:lnTo>
                    <a:lnTo>
                      <a:pt x="8647" y="740"/>
                    </a:lnTo>
                    <a:close/>
                    <a:moveTo>
                      <a:pt x="8375" y="789"/>
                    </a:moveTo>
                    <a:lnTo>
                      <a:pt x="8334" y="784"/>
                    </a:lnTo>
                    <a:lnTo>
                      <a:pt x="8280" y="770"/>
                    </a:lnTo>
                    <a:cubicBezTo>
                      <a:pt x="8271" y="768"/>
                      <a:pt x="8264" y="763"/>
                      <a:pt x="8258" y="755"/>
                    </a:cubicBezTo>
                    <a:lnTo>
                      <a:pt x="8236" y="721"/>
                    </a:lnTo>
                    <a:lnTo>
                      <a:pt x="8215" y="686"/>
                    </a:lnTo>
                    <a:lnTo>
                      <a:pt x="8198" y="650"/>
                    </a:lnTo>
                    <a:lnTo>
                      <a:pt x="8184" y="616"/>
                    </a:lnTo>
                    <a:lnTo>
                      <a:pt x="8164" y="563"/>
                    </a:lnTo>
                    <a:lnTo>
                      <a:pt x="8234" y="538"/>
                    </a:lnTo>
                    <a:lnTo>
                      <a:pt x="8252" y="588"/>
                    </a:lnTo>
                    <a:lnTo>
                      <a:pt x="8265" y="618"/>
                    </a:lnTo>
                    <a:lnTo>
                      <a:pt x="8280" y="648"/>
                    </a:lnTo>
                    <a:lnTo>
                      <a:pt x="8298" y="680"/>
                    </a:lnTo>
                    <a:lnTo>
                      <a:pt x="8320" y="714"/>
                    </a:lnTo>
                    <a:lnTo>
                      <a:pt x="8299" y="699"/>
                    </a:lnTo>
                    <a:lnTo>
                      <a:pt x="8343" y="711"/>
                    </a:lnTo>
                    <a:lnTo>
                      <a:pt x="8383" y="715"/>
                    </a:lnTo>
                    <a:lnTo>
                      <a:pt x="8375" y="789"/>
                    </a:lnTo>
                    <a:close/>
                    <a:moveTo>
                      <a:pt x="8076" y="374"/>
                    </a:moveTo>
                    <a:lnTo>
                      <a:pt x="8072" y="369"/>
                    </a:lnTo>
                    <a:lnTo>
                      <a:pt x="8051" y="347"/>
                    </a:lnTo>
                    <a:lnTo>
                      <a:pt x="8028" y="328"/>
                    </a:lnTo>
                    <a:lnTo>
                      <a:pt x="8075" y="271"/>
                    </a:lnTo>
                    <a:lnTo>
                      <a:pt x="8105" y="296"/>
                    </a:lnTo>
                    <a:lnTo>
                      <a:pt x="8130" y="323"/>
                    </a:lnTo>
                    <a:lnTo>
                      <a:pt x="8134" y="327"/>
                    </a:lnTo>
                    <a:lnTo>
                      <a:pt x="8076" y="374"/>
                    </a:lnTo>
                    <a:close/>
                    <a:moveTo>
                      <a:pt x="7885" y="159"/>
                    </a:moveTo>
                    <a:lnTo>
                      <a:pt x="7882" y="157"/>
                    </a:lnTo>
                    <a:lnTo>
                      <a:pt x="7889" y="161"/>
                    </a:lnTo>
                    <a:lnTo>
                      <a:pt x="7862" y="147"/>
                    </a:lnTo>
                    <a:lnTo>
                      <a:pt x="7873" y="151"/>
                    </a:lnTo>
                    <a:lnTo>
                      <a:pt x="7844" y="145"/>
                    </a:lnTo>
                    <a:lnTo>
                      <a:pt x="7853" y="146"/>
                    </a:lnTo>
                    <a:lnTo>
                      <a:pt x="7827" y="148"/>
                    </a:lnTo>
                    <a:lnTo>
                      <a:pt x="7806" y="153"/>
                    </a:lnTo>
                    <a:lnTo>
                      <a:pt x="7761" y="169"/>
                    </a:lnTo>
                    <a:lnTo>
                      <a:pt x="7715" y="190"/>
                    </a:lnTo>
                    <a:lnTo>
                      <a:pt x="7663" y="211"/>
                    </a:lnTo>
                    <a:lnTo>
                      <a:pt x="7639" y="217"/>
                    </a:lnTo>
                    <a:lnTo>
                      <a:pt x="7621" y="145"/>
                    </a:lnTo>
                    <a:lnTo>
                      <a:pt x="7636" y="141"/>
                    </a:lnTo>
                    <a:lnTo>
                      <a:pt x="7685" y="123"/>
                    </a:lnTo>
                    <a:lnTo>
                      <a:pt x="7736" y="100"/>
                    </a:lnTo>
                    <a:lnTo>
                      <a:pt x="7790" y="80"/>
                    </a:lnTo>
                    <a:lnTo>
                      <a:pt x="7821" y="74"/>
                    </a:lnTo>
                    <a:lnTo>
                      <a:pt x="7848" y="72"/>
                    </a:lnTo>
                    <a:cubicBezTo>
                      <a:pt x="7851" y="72"/>
                      <a:pt x="7854" y="72"/>
                      <a:pt x="7857" y="72"/>
                    </a:cubicBezTo>
                    <a:lnTo>
                      <a:pt x="7886" y="78"/>
                    </a:lnTo>
                    <a:cubicBezTo>
                      <a:pt x="7890" y="79"/>
                      <a:pt x="7893" y="80"/>
                      <a:pt x="7897" y="81"/>
                    </a:cubicBezTo>
                    <a:lnTo>
                      <a:pt x="7924" y="95"/>
                    </a:lnTo>
                    <a:cubicBezTo>
                      <a:pt x="7926" y="97"/>
                      <a:pt x="7928" y="98"/>
                      <a:pt x="7931" y="100"/>
                    </a:cubicBezTo>
                    <a:lnTo>
                      <a:pt x="7934" y="103"/>
                    </a:lnTo>
                    <a:lnTo>
                      <a:pt x="7885" y="159"/>
                    </a:lnTo>
                    <a:close/>
                    <a:moveTo>
                      <a:pt x="7407" y="244"/>
                    </a:moveTo>
                    <a:lnTo>
                      <a:pt x="7334" y="239"/>
                    </a:lnTo>
                    <a:lnTo>
                      <a:pt x="7333" y="239"/>
                    </a:lnTo>
                    <a:lnTo>
                      <a:pt x="7338" y="164"/>
                    </a:lnTo>
                    <a:lnTo>
                      <a:pt x="7339" y="164"/>
                    </a:lnTo>
                    <a:lnTo>
                      <a:pt x="7412" y="169"/>
                    </a:lnTo>
                    <a:lnTo>
                      <a:pt x="7407" y="244"/>
                    </a:lnTo>
                    <a:close/>
                    <a:moveTo>
                      <a:pt x="7109" y="224"/>
                    </a:moveTo>
                    <a:lnTo>
                      <a:pt x="7006" y="213"/>
                    </a:lnTo>
                    <a:lnTo>
                      <a:pt x="6972" y="206"/>
                    </a:lnTo>
                    <a:lnTo>
                      <a:pt x="6938" y="196"/>
                    </a:lnTo>
                    <a:lnTo>
                      <a:pt x="6902" y="185"/>
                    </a:lnTo>
                    <a:lnTo>
                      <a:pt x="6868" y="173"/>
                    </a:lnTo>
                    <a:lnTo>
                      <a:pt x="6838" y="162"/>
                    </a:lnTo>
                    <a:lnTo>
                      <a:pt x="6813" y="152"/>
                    </a:lnTo>
                    <a:lnTo>
                      <a:pt x="6839" y="82"/>
                    </a:lnTo>
                    <a:lnTo>
                      <a:pt x="6841" y="83"/>
                    </a:lnTo>
                    <a:lnTo>
                      <a:pt x="6863" y="92"/>
                    </a:lnTo>
                    <a:lnTo>
                      <a:pt x="6893" y="103"/>
                    </a:lnTo>
                    <a:lnTo>
                      <a:pt x="6925" y="114"/>
                    </a:lnTo>
                    <a:lnTo>
                      <a:pt x="6957" y="125"/>
                    </a:lnTo>
                    <a:lnTo>
                      <a:pt x="6988" y="133"/>
                    </a:lnTo>
                    <a:lnTo>
                      <a:pt x="7014" y="139"/>
                    </a:lnTo>
                    <a:lnTo>
                      <a:pt x="7117" y="150"/>
                    </a:lnTo>
                    <a:lnTo>
                      <a:pt x="7109" y="224"/>
                    </a:lnTo>
                    <a:close/>
                    <a:moveTo>
                      <a:pt x="6610" y="173"/>
                    </a:moveTo>
                    <a:lnTo>
                      <a:pt x="6589" y="174"/>
                    </a:lnTo>
                    <a:lnTo>
                      <a:pt x="6536" y="179"/>
                    </a:lnTo>
                    <a:lnTo>
                      <a:pt x="6529" y="105"/>
                    </a:lnTo>
                    <a:lnTo>
                      <a:pt x="6583" y="100"/>
                    </a:lnTo>
                    <a:lnTo>
                      <a:pt x="6603" y="99"/>
                    </a:lnTo>
                    <a:lnTo>
                      <a:pt x="6610" y="173"/>
                    </a:lnTo>
                    <a:close/>
                    <a:moveTo>
                      <a:pt x="6331" y="231"/>
                    </a:moveTo>
                    <a:lnTo>
                      <a:pt x="6324" y="233"/>
                    </a:lnTo>
                    <a:lnTo>
                      <a:pt x="6304" y="242"/>
                    </a:lnTo>
                    <a:lnTo>
                      <a:pt x="6287" y="250"/>
                    </a:lnTo>
                    <a:lnTo>
                      <a:pt x="6275" y="257"/>
                    </a:lnTo>
                    <a:lnTo>
                      <a:pt x="6279" y="254"/>
                    </a:lnTo>
                    <a:lnTo>
                      <a:pt x="6270" y="261"/>
                    </a:lnTo>
                    <a:lnTo>
                      <a:pt x="6274" y="258"/>
                    </a:lnTo>
                    <a:lnTo>
                      <a:pt x="6267" y="264"/>
                    </a:lnTo>
                    <a:lnTo>
                      <a:pt x="6272" y="258"/>
                    </a:lnTo>
                    <a:lnTo>
                      <a:pt x="6269" y="263"/>
                    </a:lnTo>
                    <a:lnTo>
                      <a:pt x="6274" y="235"/>
                    </a:lnTo>
                    <a:lnTo>
                      <a:pt x="6276" y="244"/>
                    </a:lnTo>
                    <a:lnTo>
                      <a:pt x="6261" y="222"/>
                    </a:lnTo>
                    <a:lnTo>
                      <a:pt x="6272" y="230"/>
                    </a:lnTo>
                    <a:lnTo>
                      <a:pt x="6264" y="225"/>
                    </a:lnTo>
                    <a:lnTo>
                      <a:pt x="6280" y="232"/>
                    </a:lnTo>
                    <a:lnTo>
                      <a:pt x="6297" y="236"/>
                    </a:lnTo>
                    <a:lnTo>
                      <a:pt x="6318" y="242"/>
                    </a:lnTo>
                    <a:lnTo>
                      <a:pt x="6339" y="249"/>
                    </a:lnTo>
                    <a:lnTo>
                      <a:pt x="6360" y="259"/>
                    </a:lnTo>
                    <a:cubicBezTo>
                      <a:pt x="6364" y="261"/>
                      <a:pt x="6368" y="264"/>
                      <a:pt x="6372" y="268"/>
                    </a:cubicBezTo>
                    <a:lnTo>
                      <a:pt x="6380" y="278"/>
                    </a:lnTo>
                    <a:cubicBezTo>
                      <a:pt x="6386" y="285"/>
                      <a:pt x="6389" y="294"/>
                      <a:pt x="6389" y="304"/>
                    </a:cubicBezTo>
                    <a:lnTo>
                      <a:pt x="6389" y="316"/>
                    </a:lnTo>
                    <a:cubicBezTo>
                      <a:pt x="6388" y="322"/>
                      <a:pt x="6387" y="328"/>
                      <a:pt x="6383" y="333"/>
                    </a:cubicBezTo>
                    <a:lnTo>
                      <a:pt x="6379" y="341"/>
                    </a:lnTo>
                    <a:cubicBezTo>
                      <a:pt x="6377" y="343"/>
                      <a:pt x="6375" y="346"/>
                      <a:pt x="6373" y="348"/>
                    </a:cubicBezTo>
                    <a:lnTo>
                      <a:pt x="6365" y="356"/>
                    </a:lnTo>
                    <a:lnTo>
                      <a:pt x="6350" y="368"/>
                    </a:lnTo>
                    <a:lnTo>
                      <a:pt x="6332" y="380"/>
                    </a:lnTo>
                    <a:lnTo>
                      <a:pt x="6327" y="383"/>
                    </a:lnTo>
                    <a:lnTo>
                      <a:pt x="6291" y="318"/>
                    </a:lnTo>
                    <a:lnTo>
                      <a:pt x="6292" y="317"/>
                    </a:lnTo>
                    <a:lnTo>
                      <a:pt x="6305" y="309"/>
                    </a:lnTo>
                    <a:lnTo>
                      <a:pt x="6313" y="303"/>
                    </a:lnTo>
                    <a:lnTo>
                      <a:pt x="6321" y="295"/>
                    </a:lnTo>
                    <a:lnTo>
                      <a:pt x="6315" y="302"/>
                    </a:lnTo>
                    <a:lnTo>
                      <a:pt x="6320" y="295"/>
                    </a:lnTo>
                    <a:lnTo>
                      <a:pt x="6314" y="312"/>
                    </a:lnTo>
                    <a:lnTo>
                      <a:pt x="6315" y="300"/>
                    </a:lnTo>
                    <a:lnTo>
                      <a:pt x="6324" y="326"/>
                    </a:lnTo>
                    <a:lnTo>
                      <a:pt x="6315" y="316"/>
                    </a:lnTo>
                    <a:lnTo>
                      <a:pt x="6327" y="325"/>
                    </a:lnTo>
                    <a:lnTo>
                      <a:pt x="6316" y="320"/>
                    </a:lnTo>
                    <a:lnTo>
                      <a:pt x="6298" y="314"/>
                    </a:lnTo>
                    <a:lnTo>
                      <a:pt x="6277" y="308"/>
                    </a:lnTo>
                    <a:lnTo>
                      <a:pt x="6253" y="301"/>
                    </a:lnTo>
                    <a:lnTo>
                      <a:pt x="6236" y="295"/>
                    </a:lnTo>
                    <a:cubicBezTo>
                      <a:pt x="6234" y="293"/>
                      <a:pt x="6231" y="292"/>
                      <a:pt x="6228" y="290"/>
                    </a:cubicBezTo>
                    <a:lnTo>
                      <a:pt x="6218" y="283"/>
                    </a:lnTo>
                    <a:cubicBezTo>
                      <a:pt x="6210" y="277"/>
                      <a:pt x="6205" y="269"/>
                      <a:pt x="6203" y="261"/>
                    </a:cubicBezTo>
                    <a:lnTo>
                      <a:pt x="6201" y="252"/>
                    </a:lnTo>
                    <a:cubicBezTo>
                      <a:pt x="6199" y="242"/>
                      <a:pt x="6201" y="232"/>
                      <a:pt x="6206" y="224"/>
                    </a:cubicBezTo>
                    <a:lnTo>
                      <a:pt x="6210" y="218"/>
                    </a:lnTo>
                    <a:cubicBezTo>
                      <a:pt x="6211" y="216"/>
                      <a:pt x="6213" y="214"/>
                      <a:pt x="6215" y="212"/>
                    </a:cubicBezTo>
                    <a:lnTo>
                      <a:pt x="6221" y="205"/>
                    </a:lnTo>
                    <a:cubicBezTo>
                      <a:pt x="6223" y="204"/>
                      <a:pt x="6224" y="203"/>
                      <a:pt x="6225" y="202"/>
                    </a:cubicBezTo>
                    <a:lnTo>
                      <a:pt x="6235" y="195"/>
                    </a:lnTo>
                    <a:cubicBezTo>
                      <a:pt x="6236" y="194"/>
                      <a:pt x="6238" y="193"/>
                      <a:pt x="6239" y="192"/>
                    </a:cubicBezTo>
                    <a:lnTo>
                      <a:pt x="6255" y="184"/>
                    </a:lnTo>
                    <a:lnTo>
                      <a:pt x="6273" y="175"/>
                    </a:lnTo>
                    <a:lnTo>
                      <a:pt x="6298" y="164"/>
                    </a:lnTo>
                    <a:lnTo>
                      <a:pt x="6304" y="161"/>
                    </a:lnTo>
                    <a:lnTo>
                      <a:pt x="6331" y="231"/>
                    </a:lnTo>
                    <a:close/>
                    <a:moveTo>
                      <a:pt x="6096" y="436"/>
                    </a:moveTo>
                    <a:lnTo>
                      <a:pt x="6094" y="436"/>
                    </a:lnTo>
                    <a:lnTo>
                      <a:pt x="6037" y="442"/>
                    </a:lnTo>
                    <a:lnTo>
                      <a:pt x="6058" y="432"/>
                    </a:lnTo>
                    <a:lnTo>
                      <a:pt x="6049" y="441"/>
                    </a:lnTo>
                    <a:lnTo>
                      <a:pt x="5999" y="386"/>
                    </a:lnTo>
                    <a:lnTo>
                      <a:pt x="6008" y="378"/>
                    </a:lnTo>
                    <a:cubicBezTo>
                      <a:pt x="6014" y="372"/>
                      <a:pt x="6021" y="369"/>
                      <a:pt x="6029" y="368"/>
                    </a:cubicBezTo>
                    <a:lnTo>
                      <a:pt x="6090" y="362"/>
                    </a:lnTo>
                    <a:lnTo>
                      <a:pt x="6093" y="362"/>
                    </a:lnTo>
                    <a:lnTo>
                      <a:pt x="6096" y="436"/>
                    </a:lnTo>
                    <a:close/>
                    <a:moveTo>
                      <a:pt x="5852" y="571"/>
                    </a:moveTo>
                    <a:lnTo>
                      <a:pt x="5824" y="580"/>
                    </a:lnTo>
                    <a:lnTo>
                      <a:pt x="5784" y="590"/>
                    </a:lnTo>
                    <a:lnTo>
                      <a:pt x="5743" y="596"/>
                    </a:lnTo>
                    <a:lnTo>
                      <a:pt x="5659" y="602"/>
                    </a:lnTo>
                    <a:lnTo>
                      <a:pt x="5612" y="602"/>
                    </a:lnTo>
                    <a:lnTo>
                      <a:pt x="5564" y="603"/>
                    </a:lnTo>
                    <a:lnTo>
                      <a:pt x="5546" y="603"/>
                    </a:lnTo>
                    <a:lnTo>
                      <a:pt x="5546" y="528"/>
                    </a:lnTo>
                    <a:lnTo>
                      <a:pt x="5563" y="528"/>
                    </a:lnTo>
                    <a:lnTo>
                      <a:pt x="5612" y="528"/>
                    </a:lnTo>
                    <a:lnTo>
                      <a:pt x="5654" y="527"/>
                    </a:lnTo>
                    <a:lnTo>
                      <a:pt x="5733" y="522"/>
                    </a:lnTo>
                    <a:lnTo>
                      <a:pt x="5768" y="517"/>
                    </a:lnTo>
                    <a:lnTo>
                      <a:pt x="5801" y="510"/>
                    </a:lnTo>
                    <a:lnTo>
                      <a:pt x="5828" y="501"/>
                    </a:lnTo>
                    <a:lnTo>
                      <a:pt x="5852" y="571"/>
                    </a:lnTo>
                    <a:close/>
                    <a:moveTo>
                      <a:pt x="5343" y="605"/>
                    </a:moveTo>
                    <a:lnTo>
                      <a:pt x="5297" y="633"/>
                    </a:lnTo>
                    <a:lnTo>
                      <a:pt x="5276" y="644"/>
                    </a:lnTo>
                    <a:lnTo>
                      <a:pt x="5243" y="577"/>
                    </a:lnTo>
                    <a:lnTo>
                      <a:pt x="5258" y="570"/>
                    </a:lnTo>
                    <a:lnTo>
                      <a:pt x="5304" y="542"/>
                    </a:lnTo>
                    <a:lnTo>
                      <a:pt x="5343" y="605"/>
                    </a:lnTo>
                    <a:close/>
                    <a:moveTo>
                      <a:pt x="5051" y="712"/>
                    </a:moveTo>
                    <a:lnTo>
                      <a:pt x="5019" y="715"/>
                    </a:lnTo>
                    <a:lnTo>
                      <a:pt x="4960" y="718"/>
                    </a:lnTo>
                    <a:lnTo>
                      <a:pt x="4902" y="716"/>
                    </a:lnTo>
                    <a:lnTo>
                      <a:pt x="4844" y="710"/>
                    </a:lnTo>
                    <a:lnTo>
                      <a:pt x="4786" y="701"/>
                    </a:lnTo>
                    <a:lnTo>
                      <a:pt x="4743" y="691"/>
                    </a:lnTo>
                    <a:lnTo>
                      <a:pt x="4761" y="618"/>
                    </a:lnTo>
                    <a:lnTo>
                      <a:pt x="4798" y="627"/>
                    </a:lnTo>
                    <a:lnTo>
                      <a:pt x="4851" y="636"/>
                    </a:lnTo>
                    <a:lnTo>
                      <a:pt x="4904" y="642"/>
                    </a:lnTo>
                    <a:lnTo>
                      <a:pt x="4958" y="643"/>
                    </a:lnTo>
                    <a:lnTo>
                      <a:pt x="5010" y="642"/>
                    </a:lnTo>
                    <a:lnTo>
                      <a:pt x="5042" y="638"/>
                    </a:lnTo>
                    <a:lnTo>
                      <a:pt x="5051" y="712"/>
                    </a:lnTo>
                    <a:close/>
                    <a:moveTo>
                      <a:pt x="4527" y="605"/>
                    </a:moveTo>
                    <a:lnTo>
                      <a:pt x="4466" y="571"/>
                    </a:lnTo>
                    <a:cubicBezTo>
                      <a:pt x="4462" y="568"/>
                      <a:pt x="4458" y="565"/>
                      <a:pt x="4455" y="561"/>
                    </a:cubicBezTo>
                    <a:lnTo>
                      <a:pt x="4452" y="557"/>
                    </a:lnTo>
                    <a:lnTo>
                      <a:pt x="4512" y="513"/>
                    </a:lnTo>
                    <a:lnTo>
                      <a:pt x="4514" y="516"/>
                    </a:lnTo>
                    <a:lnTo>
                      <a:pt x="4503" y="506"/>
                    </a:lnTo>
                    <a:lnTo>
                      <a:pt x="4564" y="540"/>
                    </a:lnTo>
                    <a:lnTo>
                      <a:pt x="4527" y="605"/>
                    </a:lnTo>
                    <a:close/>
                    <a:moveTo>
                      <a:pt x="4317" y="474"/>
                    </a:moveTo>
                    <a:lnTo>
                      <a:pt x="4313" y="476"/>
                    </a:lnTo>
                    <a:lnTo>
                      <a:pt x="4298" y="484"/>
                    </a:lnTo>
                    <a:lnTo>
                      <a:pt x="4282" y="496"/>
                    </a:lnTo>
                    <a:lnTo>
                      <a:pt x="4263" y="512"/>
                    </a:lnTo>
                    <a:lnTo>
                      <a:pt x="4221" y="552"/>
                    </a:lnTo>
                    <a:lnTo>
                      <a:pt x="4174" y="598"/>
                    </a:lnTo>
                    <a:cubicBezTo>
                      <a:pt x="4166" y="606"/>
                      <a:pt x="4156" y="610"/>
                      <a:pt x="4145" y="609"/>
                    </a:cubicBezTo>
                    <a:lnTo>
                      <a:pt x="4110" y="606"/>
                    </a:lnTo>
                    <a:lnTo>
                      <a:pt x="4077" y="606"/>
                    </a:lnTo>
                    <a:lnTo>
                      <a:pt x="4057" y="606"/>
                    </a:lnTo>
                    <a:lnTo>
                      <a:pt x="4056" y="532"/>
                    </a:lnTo>
                    <a:lnTo>
                      <a:pt x="4078" y="531"/>
                    </a:lnTo>
                    <a:lnTo>
                      <a:pt x="4117" y="532"/>
                    </a:lnTo>
                    <a:lnTo>
                      <a:pt x="4151" y="535"/>
                    </a:lnTo>
                    <a:lnTo>
                      <a:pt x="4122" y="546"/>
                    </a:lnTo>
                    <a:lnTo>
                      <a:pt x="4170" y="497"/>
                    </a:lnTo>
                    <a:lnTo>
                      <a:pt x="4216" y="455"/>
                    </a:lnTo>
                    <a:lnTo>
                      <a:pt x="4238" y="437"/>
                    </a:lnTo>
                    <a:lnTo>
                      <a:pt x="4261" y="420"/>
                    </a:lnTo>
                    <a:lnTo>
                      <a:pt x="4285" y="406"/>
                    </a:lnTo>
                    <a:lnTo>
                      <a:pt x="4290" y="405"/>
                    </a:lnTo>
                    <a:lnTo>
                      <a:pt x="4317" y="474"/>
                    </a:lnTo>
                    <a:close/>
                    <a:moveTo>
                      <a:pt x="3822" y="520"/>
                    </a:moveTo>
                    <a:lnTo>
                      <a:pt x="3817" y="509"/>
                    </a:lnTo>
                    <a:cubicBezTo>
                      <a:pt x="3816" y="506"/>
                      <a:pt x="3815" y="504"/>
                      <a:pt x="3815" y="501"/>
                    </a:cubicBezTo>
                    <a:lnTo>
                      <a:pt x="3810" y="473"/>
                    </a:lnTo>
                    <a:lnTo>
                      <a:pt x="3808" y="439"/>
                    </a:lnTo>
                    <a:lnTo>
                      <a:pt x="3808" y="436"/>
                    </a:lnTo>
                    <a:lnTo>
                      <a:pt x="3882" y="431"/>
                    </a:lnTo>
                    <a:lnTo>
                      <a:pt x="3882" y="434"/>
                    </a:lnTo>
                    <a:lnTo>
                      <a:pt x="3884" y="461"/>
                    </a:lnTo>
                    <a:lnTo>
                      <a:pt x="3888" y="489"/>
                    </a:lnTo>
                    <a:lnTo>
                      <a:pt x="3886" y="481"/>
                    </a:lnTo>
                    <a:lnTo>
                      <a:pt x="3890" y="492"/>
                    </a:lnTo>
                    <a:lnTo>
                      <a:pt x="3822" y="520"/>
                    </a:lnTo>
                    <a:close/>
                    <a:moveTo>
                      <a:pt x="3690" y="309"/>
                    </a:moveTo>
                    <a:lnTo>
                      <a:pt x="3689" y="308"/>
                    </a:lnTo>
                    <a:cubicBezTo>
                      <a:pt x="3684" y="304"/>
                      <a:pt x="3679" y="300"/>
                      <a:pt x="3676" y="295"/>
                    </a:cubicBezTo>
                    <a:lnTo>
                      <a:pt x="3661" y="269"/>
                    </a:lnTo>
                    <a:lnTo>
                      <a:pt x="3646" y="240"/>
                    </a:lnTo>
                    <a:lnTo>
                      <a:pt x="3632" y="217"/>
                    </a:lnTo>
                    <a:lnTo>
                      <a:pt x="3636" y="222"/>
                    </a:lnTo>
                    <a:lnTo>
                      <a:pt x="3617" y="201"/>
                    </a:lnTo>
                    <a:lnTo>
                      <a:pt x="3626" y="208"/>
                    </a:lnTo>
                    <a:lnTo>
                      <a:pt x="3620" y="205"/>
                    </a:lnTo>
                    <a:lnTo>
                      <a:pt x="3625" y="207"/>
                    </a:lnTo>
                    <a:lnTo>
                      <a:pt x="3615" y="203"/>
                    </a:lnTo>
                    <a:lnTo>
                      <a:pt x="3603" y="199"/>
                    </a:lnTo>
                    <a:lnTo>
                      <a:pt x="3588" y="194"/>
                    </a:lnTo>
                    <a:lnTo>
                      <a:pt x="3552" y="184"/>
                    </a:lnTo>
                    <a:lnTo>
                      <a:pt x="3510" y="173"/>
                    </a:lnTo>
                    <a:lnTo>
                      <a:pt x="3470" y="164"/>
                    </a:lnTo>
                    <a:lnTo>
                      <a:pt x="3467" y="163"/>
                    </a:lnTo>
                    <a:lnTo>
                      <a:pt x="3484" y="91"/>
                    </a:lnTo>
                    <a:lnTo>
                      <a:pt x="3488" y="91"/>
                    </a:lnTo>
                    <a:lnTo>
                      <a:pt x="3529" y="102"/>
                    </a:lnTo>
                    <a:lnTo>
                      <a:pt x="3571" y="113"/>
                    </a:lnTo>
                    <a:lnTo>
                      <a:pt x="3611" y="124"/>
                    </a:lnTo>
                    <a:lnTo>
                      <a:pt x="3627" y="129"/>
                    </a:lnTo>
                    <a:lnTo>
                      <a:pt x="3642" y="134"/>
                    </a:lnTo>
                    <a:lnTo>
                      <a:pt x="3652" y="138"/>
                    </a:lnTo>
                    <a:cubicBezTo>
                      <a:pt x="3654" y="139"/>
                      <a:pt x="3656" y="139"/>
                      <a:pt x="3657" y="140"/>
                    </a:cubicBezTo>
                    <a:lnTo>
                      <a:pt x="3663" y="144"/>
                    </a:lnTo>
                    <a:cubicBezTo>
                      <a:pt x="3666" y="146"/>
                      <a:pt x="3669" y="148"/>
                      <a:pt x="3672" y="151"/>
                    </a:cubicBezTo>
                    <a:lnTo>
                      <a:pt x="3691" y="173"/>
                    </a:lnTo>
                    <a:cubicBezTo>
                      <a:pt x="3693" y="174"/>
                      <a:pt x="3694" y="176"/>
                      <a:pt x="3696" y="178"/>
                    </a:cubicBezTo>
                    <a:lnTo>
                      <a:pt x="3712" y="206"/>
                    </a:lnTo>
                    <a:lnTo>
                      <a:pt x="3726" y="231"/>
                    </a:lnTo>
                    <a:lnTo>
                      <a:pt x="3741" y="257"/>
                    </a:lnTo>
                    <a:lnTo>
                      <a:pt x="3728" y="244"/>
                    </a:lnTo>
                    <a:lnTo>
                      <a:pt x="3729" y="245"/>
                    </a:lnTo>
                    <a:lnTo>
                      <a:pt x="3690" y="309"/>
                    </a:lnTo>
                    <a:close/>
                    <a:moveTo>
                      <a:pt x="3251" y="97"/>
                    </a:moveTo>
                    <a:lnTo>
                      <a:pt x="3193" y="78"/>
                    </a:lnTo>
                    <a:lnTo>
                      <a:pt x="3182" y="74"/>
                    </a:lnTo>
                    <a:lnTo>
                      <a:pt x="3202" y="3"/>
                    </a:lnTo>
                    <a:lnTo>
                      <a:pt x="3217" y="7"/>
                    </a:lnTo>
                    <a:lnTo>
                      <a:pt x="3274" y="26"/>
                    </a:lnTo>
                    <a:lnTo>
                      <a:pt x="3251" y="97"/>
                    </a:lnTo>
                    <a:close/>
                    <a:moveTo>
                      <a:pt x="2983" y="73"/>
                    </a:moveTo>
                    <a:lnTo>
                      <a:pt x="2979" y="74"/>
                    </a:lnTo>
                    <a:lnTo>
                      <a:pt x="2945" y="82"/>
                    </a:lnTo>
                    <a:lnTo>
                      <a:pt x="2882" y="99"/>
                    </a:lnTo>
                    <a:lnTo>
                      <a:pt x="2823" y="117"/>
                    </a:lnTo>
                    <a:lnTo>
                      <a:pt x="2761" y="134"/>
                    </a:lnTo>
                    <a:lnTo>
                      <a:pt x="2727" y="142"/>
                    </a:lnTo>
                    <a:lnTo>
                      <a:pt x="2696" y="149"/>
                    </a:lnTo>
                    <a:lnTo>
                      <a:pt x="2679" y="77"/>
                    </a:lnTo>
                    <a:lnTo>
                      <a:pt x="2710" y="70"/>
                    </a:lnTo>
                    <a:lnTo>
                      <a:pt x="2741" y="62"/>
                    </a:lnTo>
                    <a:lnTo>
                      <a:pt x="2802" y="45"/>
                    </a:lnTo>
                    <a:lnTo>
                      <a:pt x="2862" y="28"/>
                    </a:lnTo>
                    <a:lnTo>
                      <a:pt x="2927" y="10"/>
                    </a:lnTo>
                    <a:lnTo>
                      <a:pt x="2964" y="1"/>
                    </a:lnTo>
                    <a:lnTo>
                      <a:pt x="2967" y="0"/>
                    </a:lnTo>
                    <a:lnTo>
                      <a:pt x="2983" y="73"/>
                    </a:lnTo>
                    <a:close/>
                    <a:moveTo>
                      <a:pt x="2483" y="188"/>
                    </a:moveTo>
                    <a:lnTo>
                      <a:pt x="2462" y="197"/>
                    </a:lnTo>
                    <a:lnTo>
                      <a:pt x="2436" y="206"/>
                    </a:lnTo>
                    <a:lnTo>
                      <a:pt x="2407" y="212"/>
                    </a:lnTo>
                    <a:lnTo>
                      <a:pt x="2402" y="213"/>
                    </a:lnTo>
                    <a:lnTo>
                      <a:pt x="2391" y="140"/>
                    </a:lnTo>
                    <a:lnTo>
                      <a:pt x="2412" y="135"/>
                    </a:lnTo>
                    <a:lnTo>
                      <a:pt x="2434" y="128"/>
                    </a:lnTo>
                    <a:lnTo>
                      <a:pt x="2455" y="119"/>
                    </a:lnTo>
                    <a:lnTo>
                      <a:pt x="2483" y="188"/>
                    </a:lnTo>
                    <a:close/>
                    <a:moveTo>
                      <a:pt x="2179" y="229"/>
                    </a:moveTo>
                    <a:lnTo>
                      <a:pt x="2121" y="233"/>
                    </a:lnTo>
                    <a:lnTo>
                      <a:pt x="2077" y="238"/>
                    </a:lnTo>
                    <a:lnTo>
                      <a:pt x="2034" y="246"/>
                    </a:lnTo>
                    <a:lnTo>
                      <a:pt x="2031" y="247"/>
                    </a:lnTo>
                    <a:lnTo>
                      <a:pt x="2021" y="251"/>
                    </a:lnTo>
                    <a:lnTo>
                      <a:pt x="1991" y="264"/>
                    </a:lnTo>
                    <a:lnTo>
                      <a:pt x="1951" y="282"/>
                    </a:lnTo>
                    <a:lnTo>
                      <a:pt x="1908" y="302"/>
                    </a:lnTo>
                    <a:lnTo>
                      <a:pt x="1877" y="234"/>
                    </a:lnTo>
                    <a:lnTo>
                      <a:pt x="1921" y="214"/>
                    </a:lnTo>
                    <a:lnTo>
                      <a:pt x="1961" y="196"/>
                    </a:lnTo>
                    <a:lnTo>
                      <a:pt x="1994" y="181"/>
                    </a:lnTo>
                    <a:lnTo>
                      <a:pt x="2008" y="176"/>
                    </a:lnTo>
                    <a:lnTo>
                      <a:pt x="2021" y="172"/>
                    </a:lnTo>
                    <a:lnTo>
                      <a:pt x="2068" y="164"/>
                    </a:lnTo>
                    <a:lnTo>
                      <a:pt x="2116" y="158"/>
                    </a:lnTo>
                    <a:lnTo>
                      <a:pt x="2174" y="155"/>
                    </a:lnTo>
                    <a:lnTo>
                      <a:pt x="2179" y="229"/>
                    </a:lnTo>
                    <a:close/>
                    <a:moveTo>
                      <a:pt x="1732" y="394"/>
                    </a:moveTo>
                    <a:lnTo>
                      <a:pt x="1721" y="409"/>
                    </a:lnTo>
                    <a:lnTo>
                      <a:pt x="1694" y="447"/>
                    </a:lnTo>
                    <a:lnTo>
                      <a:pt x="1691" y="453"/>
                    </a:lnTo>
                    <a:lnTo>
                      <a:pt x="1628" y="413"/>
                    </a:lnTo>
                    <a:lnTo>
                      <a:pt x="1634" y="404"/>
                    </a:lnTo>
                    <a:lnTo>
                      <a:pt x="1661" y="365"/>
                    </a:lnTo>
                    <a:lnTo>
                      <a:pt x="1671" y="350"/>
                    </a:lnTo>
                    <a:lnTo>
                      <a:pt x="1732" y="394"/>
                    </a:lnTo>
                    <a:close/>
                    <a:moveTo>
                      <a:pt x="1720" y="615"/>
                    </a:moveTo>
                    <a:lnTo>
                      <a:pt x="1722" y="618"/>
                    </a:lnTo>
                    <a:cubicBezTo>
                      <a:pt x="1725" y="622"/>
                      <a:pt x="1726" y="626"/>
                      <a:pt x="1727" y="631"/>
                    </a:cubicBezTo>
                    <a:lnTo>
                      <a:pt x="1734" y="664"/>
                    </a:lnTo>
                    <a:lnTo>
                      <a:pt x="1741" y="693"/>
                    </a:lnTo>
                    <a:lnTo>
                      <a:pt x="1748" y="718"/>
                    </a:lnTo>
                    <a:lnTo>
                      <a:pt x="1755" y="740"/>
                    </a:lnTo>
                    <a:lnTo>
                      <a:pt x="1770" y="774"/>
                    </a:lnTo>
                    <a:lnTo>
                      <a:pt x="1766" y="767"/>
                    </a:lnTo>
                    <a:lnTo>
                      <a:pt x="1787" y="797"/>
                    </a:lnTo>
                    <a:lnTo>
                      <a:pt x="1781" y="790"/>
                    </a:lnTo>
                    <a:lnTo>
                      <a:pt x="1809" y="814"/>
                    </a:lnTo>
                    <a:lnTo>
                      <a:pt x="1803" y="809"/>
                    </a:lnTo>
                    <a:lnTo>
                      <a:pt x="1839" y="829"/>
                    </a:lnTo>
                    <a:lnTo>
                      <a:pt x="1856" y="837"/>
                    </a:lnTo>
                    <a:lnTo>
                      <a:pt x="1826" y="905"/>
                    </a:lnTo>
                    <a:lnTo>
                      <a:pt x="1802" y="894"/>
                    </a:lnTo>
                    <a:lnTo>
                      <a:pt x="1766" y="874"/>
                    </a:lnTo>
                    <a:cubicBezTo>
                      <a:pt x="1764" y="873"/>
                      <a:pt x="1762" y="872"/>
                      <a:pt x="1760" y="870"/>
                    </a:cubicBezTo>
                    <a:lnTo>
                      <a:pt x="1733" y="847"/>
                    </a:lnTo>
                    <a:cubicBezTo>
                      <a:pt x="1731" y="845"/>
                      <a:pt x="1728" y="842"/>
                      <a:pt x="1727" y="840"/>
                    </a:cubicBezTo>
                    <a:lnTo>
                      <a:pt x="1706" y="811"/>
                    </a:lnTo>
                    <a:cubicBezTo>
                      <a:pt x="1704" y="808"/>
                      <a:pt x="1703" y="806"/>
                      <a:pt x="1702" y="804"/>
                    </a:cubicBezTo>
                    <a:lnTo>
                      <a:pt x="1683" y="761"/>
                    </a:lnTo>
                    <a:lnTo>
                      <a:pt x="1676" y="737"/>
                    </a:lnTo>
                    <a:lnTo>
                      <a:pt x="1669" y="710"/>
                    </a:lnTo>
                    <a:lnTo>
                      <a:pt x="1662" y="680"/>
                    </a:lnTo>
                    <a:lnTo>
                      <a:pt x="1655" y="646"/>
                    </a:lnTo>
                    <a:lnTo>
                      <a:pt x="1660" y="659"/>
                    </a:lnTo>
                    <a:lnTo>
                      <a:pt x="1658" y="655"/>
                    </a:lnTo>
                    <a:lnTo>
                      <a:pt x="1720" y="615"/>
                    </a:lnTo>
                    <a:close/>
                    <a:moveTo>
                      <a:pt x="2032" y="991"/>
                    </a:moveTo>
                    <a:lnTo>
                      <a:pt x="2065" y="1043"/>
                    </a:lnTo>
                    <a:lnTo>
                      <a:pt x="2071" y="1053"/>
                    </a:lnTo>
                    <a:lnTo>
                      <a:pt x="2010" y="1095"/>
                    </a:lnTo>
                    <a:lnTo>
                      <a:pt x="2002" y="1083"/>
                    </a:lnTo>
                    <a:lnTo>
                      <a:pt x="1969" y="1031"/>
                    </a:lnTo>
                    <a:lnTo>
                      <a:pt x="2032" y="991"/>
                    </a:lnTo>
                    <a:close/>
                    <a:moveTo>
                      <a:pt x="2216" y="1200"/>
                    </a:moveTo>
                    <a:lnTo>
                      <a:pt x="2221" y="1204"/>
                    </a:lnTo>
                    <a:lnTo>
                      <a:pt x="2216" y="1201"/>
                    </a:lnTo>
                    <a:lnTo>
                      <a:pt x="2246" y="1215"/>
                    </a:lnTo>
                    <a:lnTo>
                      <a:pt x="2275" y="1225"/>
                    </a:lnTo>
                    <a:cubicBezTo>
                      <a:pt x="2291" y="1231"/>
                      <a:pt x="2301" y="1246"/>
                      <a:pt x="2300" y="1263"/>
                    </a:cubicBezTo>
                    <a:lnTo>
                      <a:pt x="2294" y="1332"/>
                    </a:lnTo>
                    <a:lnTo>
                      <a:pt x="2291" y="1401"/>
                    </a:lnTo>
                    <a:lnTo>
                      <a:pt x="2287" y="1471"/>
                    </a:lnTo>
                    <a:lnTo>
                      <a:pt x="2285" y="1488"/>
                    </a:lnTo>
                    <a:lnTo>
                      <a:pt x="2211" y="1479"/>
                    </a:lnTo>
                    <a:lnTo>
                      <a:pt x="2213" y="1467"/>
                    </a:lnTo>
                    <a:lnTo>
                      <a:pt x="2217" y="1398"/>
                    </a:lnTo>
                    <a:lnTo>
                      <a:pt x="2220" y="1326"/>
                    </a:lnTo>
                    <a:lnTo>
                      <a:pt x="2225" y="1257"/>
                    </a:lnTo>
                    <a:lnTo>
                      <a:pt x="2250" y="1295"/>
                    </a:lnTo>
                    <a:lnTo>
                      <a:pt x="2215" y="1282"/>
                    </a:lnTo>
                    <a:lnTo>
                      <a:pt x="2186" y="1269"/>
                    </a:lnTo>
                    <a:cubicBezTo>
                      <a:pt x="2184" y="1268"/>
                      <a:pt x="2182" y="1267"/>
                      <a:pt x="2181" y="1266"/>
                    </a:cubicBezTo>
                    <a:lnTo>
                      <a:pt x="2175" y="1262"/>
                    </a:lnTo>
                    <a:lnTo>
                      <a:pt x="2216" y="1200"/>
                    </a:lnTo>
                    <a:close/>
                    <a:moveTo>
                      <a:pt x="2190" y="1712"/>
                    </a:moveTo>
                    <a:lnTo>
                      <a:pt x="2180" y="1721"/>
                    </a:lnTo>
                    <a:cubicBezTo>
                      <a:pt x="2179" y="1722"/>
                      <a:pt x="2177" y="1723"/>
                      <a:pt x="2176" y="1724"/>
                    </a:cubicBezTo>
                    <a:lnTo>
                      <a:pt x="2148" y="1741"/>
                    </a:lnTo>
                    <a:cubicBezTo>
                      <a:pt x="2146" y="1742"/>
                      <a:pt x="2145" y="1743"/>
                      <a:pt x="2143" y="1744"/>
                    </a:cubicBezTo>
                    <a:lnTo>
                      <a:pt x="2116" y="1755"/>
                    </a:lnTo>
                    <a:lnTo>
                      <a:pt x="2087" y="1686"/>
                    </a:lnTo>
                    <a:lnTo>
                      <a:pt x="2114" y="1675"/>
                    </a:lnTo>
                    <a:lnTo>
                      <a:pt x="2109" y="1678"/>
                    </a:lnTo>
                    <a:lnTo>
                      <a:pt x="2136" y="1661"/>
                    </a:lnTo>
                    <a:lnTo>
                      <a:pt x="2132" y="1664"/>
                    </a:lnTo>
                    <a:lnTo>
                      <a:pt x="2141" y="1656"/>
                    </a:lnTo>
                    <a:lnTo>
                      <a:pt x="2190" y="1712"/>
                    </a:lnTo>
                    <a:close/>
                    <a:moveTo>
                      <a:pt x="1980" y="1903"/>
                    </a:moveTo>
                    <a:lnTo>
                      <a:pt x="1937" y="1966"/>
                    </a:lnTo>
                    <a:lnTo>
                      <a:pt x="1917" y="1995"/>
                    </a:lnTo>
                    <a:lnTo>
                      <a:pt x="1902" y="2018"/>
                    </a:lnTo>
                    <a:lnTo>
                      <a:pt x="1892" y="2033"/>
                    </a:lnTo>
                    <a:lnTo>
                      <a:pt x="1889" y="2039"/>
                    </a:lnTo>
                    <a:lnTo>
                      <a:pt x="1888" y="2040"/>
                    </a:lnTo>
                    <a:lnTo>
                      <a:pt x="1893" y="2027"/>
                    </a:lnTo>
                    <a:lnTo>
                      <a:pt x="1886" y="2061"/>
                    </a:lnTo>
                    <a:lnTo>
                      <a:pt x="1882" y="2093"/>
                    </a:lnTo>
                    <a:lnTo>
                      <a:pt x="1882" y="2150"/>
                    </a:lnTo>
                    <a:lnTo>
                      <a:pt x="1808" y="2149"/>
                    </a:lnTo>
                    <a:lnTo>
                      <a:pt x="1809" y="2084"/>
                    </a:lnTo>
                    <a:lnTo>
                      <a:pt x="1813" y="2045"/>
                    </a:lnTo>
                    <a:lnTo>
                      <a:pt x="1821" y="2011"/>
                    </a:lnTo>
                    <a:cubicBezTo>
                      <a:pt x="1822" y="2007"/>
                      <a:pt x="1824" y="2003"/>
                      <a:pt x="1826" y="1999"/>
                    </a:cubicBezTo>
                    <a:lnTo>
                      <a:pt x="1827" y="1997"/>
                    </a:lnTo>
                    <a:lnTo>
                      <a:pt x="1829" y="1994"/>
                    </a:lnTo>
                    <a:lnTo>
                      <a:pt x="1840" y="1977"/>
                    </a:lnTo>
                    <a:lnTo>
                      <a:pt x="1856" y="1953"/>
                    </a:lnTo>
                    <a:lnTo>
                      <a:pt x="1875" y="1924"/>
                    </a:lnTo>
                    <a:lnTo>
                      <a:pt x="1919" y="1861"/>
                    </a:lnTo>
                    <a:lnTo>
                      <a:pt x="1980" y="1903"/>
                    </a:lnTo>
                    <a:close/>
                    <a:moveTo>
                      <a:pt x="1824" y="2394"/>
                    </a:moveTo>
                    <a:lnTo>
                      <a:pt x="1807" y="2400"/>
                    </a:lnTo>
                    <a:cubicBezTo>
                      <a:pt x="1804" y="2401"/>
                      <a:pt x="1800" y="2402"/>
                      <a:pt x="1797" y="2402"/>
                    </a:cubicBezTo>
                    <a:lnTo>
                      <a:pt x="1769" y="2403"/>
                    </a:lnTo>
                    <a:cubicBezTo>
                      <a:pt x="1767" y="2403"/>
                      <a:pt x="1765" y="2403"/>
                      <a:pt x="1763" y="2403"/>
                    </a:cubicBezTo>
                    <a:lnTo>
                      <a:pt x="1734" y="2399"/>
                    </a:lnTo>
                    <a:lnTo>
                      <a:pt x="1744" y="2325"/>
                    </a:lnTo>
                    <a:lnTo>
                      <a:pt x="1773" y="2329"/>
                    </a:lnTo>
                    <a:lnTo>
                      <a:pt x="1767" y="2329"/>
                    </a:lnTo>
                    <a:lnTo>
                      <a:pt x="1794" y="2328"/>
                    </a:lnTo>
                    <a:lnTo>
                      <a:pt x="1783" y="2330"/>
                    </a:lnTo>
                    <a:lnTo>
                      <a:pt x="1800" y="2324"/>
                    </a:lnTo>
                    <a:lnTo>
                      <a:pt x="1824" y="2394"/>
                    </a:lnTo>
                    <a:close/>
                    <a:moveTo>
                      <a:pt x="1569" y="2257"/>
                    </a:moveTo>
                    <a:lnTo>
                      <a:pt x="1548" y="2251"/>
                    </a:lnTo>
                    <a:lnTo>
                      <a:pt x="1559" y="2252"/>
                    </a:lnTo>
                    <a:lnTo>
                      <a:pt x="1525" y="2253"/>
                    </a:lnTo>
                    <a:lnTo>
                      <a:pt x="1531" y="2252"/>
                    </a:lnTo>
                    <a:lnTo>
                      <a:pt x="1501" y="2257"/>
                    </a:lnTo>
                    <a:lnTo>
                      <a:pt x="1472" y="2265"/>
                    </a:lnTo>
                    <a:lnTo>
                      <a:pt x="1439" y="2275"/>
                    </a:lnTo>
                    <a:lnTo>
                      <a:pt x="1408" y="2287"/>
                    </a:lnTo>
                    <a:lnTo>
                      <a:pt x="1378" y="2298"/>
                    </a:lnTo>
                    <a:lnTo>
                      <a:pt x="1355" y="2307"/>
                    </a:lnTo>
                    <a:lnTo>
                      <a:pt x="1340" y="2314"/>
                    </a:lnTo>
                    <a:lnTo>
                      <a:pt x="1336" y="2315"/>
                    </a:lnTo>
                    <a:lnTo>
                      <a:pt x="1331" y="2317"/>
                    </a:lnTo>
                    <a:lnTo>
                      <a:pt x="1350" y="2303"/>
                    </a:lnTo>
                    <a:lnTo>
                      <a:pt x="1335" y="2324"/>
                    </a:lnTo>
                    <a:lnTo>
                      <a:pt x="1274" y="2282"/>
                    </a:lnTo>
                    <a:lnTo>
                      <a:pt x="1289" y="2261"/>
                    </a:lnTo>
                    <a:cubicBezTo>
                      <a:pt x="1294" y="2254"/>
                      <a:pt x="1300" y="2249"/>
                      <a:pt x="1308" y="2247"/>
                    </a:cubicBezTo>
                    <a:lnTo>
                      <a:pt x="1306" y="2248"/>
                    </a:lnTo>
                    <a:lnTo>
                      <a:pt x="1311" y="2245"/>
                    </a:lnTo>
                    <a:lnTo>
                      <a:pt x="1328" y="2238"/>
                    </a:lnTo>
                    <a:lnTo>
                      <a:pt x="1352" y="2228"/>
                    </a:lnTo>
                    <a:lnTo>
                      <a:pt x="1382" y="2217"/>
                    </a:lnTo>
                    <a:lnTo>
                      <a:pt x="1417" y="2204"/>
                    </a:lnTo>
                    <a:lnTo>
                      <a:pt x="1452" y="2194"/>
                    </a:lnTo>
                    <a:lnTo>
                      <a:pt x="1489" y="2184"/>
                    </a:lnTo>
                    <a:lnTo>
                      <a:pt x="1518" y="2179"/>
                    </a:lnTo>
                    <a:cubicBezTo>
                      <a:pt x="1520" y="2179"/>
                      <a:pt x="1522" y="2178"/>
                      <a:pt x="1524" y="2178"/>
                    </a:cubicBezTo>
                    <a:lnTo>
                      <a:pt x="1557" y="2178"/>
                    </a:lnTo>
                    <a:cubicBezTo>
                      <a:pt x="1561" y="2178"/>
                      <a:pt x="1565" y="2178"/>
                      <a:pt x="1568" y="2179"/>
                    </a:cubicBezTo>
                    <a:lnTo>
                      <a:pt x="1590" y="2185"/>
                    </a:lnTo>
                    <a:lnTo>
                      <a:pt x="1569" y="2257"/>
                    </a:lnTo>
                    <a:close/>
                    <a:moveTo>
                      <a:pt x="1173" y="2497"/>
                    </a:moveTo>
                    <a:lnTo>
                      <a:pt x="1161" y="2504"/>
                    </a:lnTo>
                    <a:cubicBezTo>
                      <a:pt x="1159" y="2505"/>
                      <a:pt x="1157" y="2506"/>
                      <a:pt x="1154" y="2507"/>
                    </a:cubicBezTo>
                    <a:lnTo>
                      <a:pt x="1126" y="2516"/>
                    </a:lnTo>
                    <a:cubicBezTo>
                      <a:pt x="1125" y="2516"/>
                      <a:pt x="1123" y="2517"/>
                      <a:pt x="1121" y="2517"/>
                    </a:cubicBezTo>
                    <a:lnTo>
                      <a:pt x="1091" y="2522"/>
                    </a:lnTo>
                    <a:lnTo>
                      <a:pt x="1085" y="2523"/>
                    </a:lnTo>
                    <a:lnTo>
                      <a:pt x="1079" y="2449"/>
                    </a:lnTo>
                    <a:lnTo>
                      <a:pt x="1109" y="2444"/>
                    </a:lnTo>
                    <a:lnTo>
                      <a:pt x="1104" y="2445"/>
                    </a:lnTo>
                    <a:lnTo>
                      <a:pt x="1132" y="2436"/>
                    </a:lnTo>
                    <a:lnTo>
                      <a:pt x="1125" y="2439"/>
                    </a:lnTo>
                    <a:lnTo>
                      <a:pt x="1137" y="2432"/>
                    </a:lnTo>
                    <a:lnTo>
                      <a:pt x="1173" y="2497"/>
                    </a:lnTo>
                    <a:close/>
                    <a:moveTo>
                      <a:pt x="858" y="2502"/>
                    </a:moveTo>
                    <a:lnTo>
                      <a:pt x="798" y="2495"/>
                    </a:lnTo>
                    <a:lnTo>
                      <a:pt x="725" y="2488"/>
                    </a:lnTo>
                    <a:lnTo>
                      <a:pt x="643" y="2482"/>
                    </a:lnTo>
                    <a:lnTo>
                      <a:pt x="653" y="2481"/>
                    </a:lnTo>
                    <a:lnTo>
                      <a:pt x="618" y="2488"/>
                    </a:lnTo>
                    <a:lnTo>
                      <a:pt x="587" y="2494"/>
                    </a:lnTo>
                    <a:lnTo>
                      <a:pt x="576" y="2497"/>
                    </a:lnTo>
                    <a:lnTo>
                      <a:pt x="560" y="2424"/>
                    </a:lnTo>
                    <a:lnTo>
                      <a:pt x="573" y="2421"/>
                    </a:lnTo>
                    <a:lnTo>
                      <a:pt x="604" y="2416"/>
                    </a:lnTo>
                    <a:lnTo>
                      <a:pt x="638" y="2409"/>
                    </a:lnTo>
                    <a:cubicBezTo>
                      <a:pt x="641" y="2408"/>
                      <a:pt x="645" y="2408"/>
                      <a:pt x="648" y="2408"/>
                    </a:cubicBezTo>
                    <a:lnTo>
                      <a:pt x="733" y="2414"/>
                    </a:lnTo>
                    <a:lnTo>
                      <a:pt x="806" y="2422"/>
                    </a:lnTo>
                    <a:lnTo>
                      <a:pt x="867" y="2429"/>
                    </a:lnTo>
                    <a:lnTo>
                      <a:pt x="858" y="2502"/>
                    </a:lnTo>
                    <a:close/>
                    <a:moveTo>
                      <a:pt x="341" y="2511"/>
                    </a:moveTo>
                    <a:lnTo>
                      <a:pt x="313" y="2506"/>
                    </a:lnTo>
                    <a:lnTo>
                      <a:pt x="280" y="2499"/>
                    </a:lnTo>
                    <a:lnTo>
                      <a:pt x="266" y="2496"/>
                    </a:lnTo>
                    <a:lnTo>
                      <a:pt x="282" y="2424"/>
                    </a:lnTo>
                    <a:lnTo>
                      <a:pt x="295" y="2427"/>
                    </a:lnTo>
                    <a:lnTo>
                      <a:pt x="326" y="2433"/>
                    </a:lnTo>
                    <a:lnTo>
                      <a:pt x="354" y="2438"/>
                    </a:lnTo>
                    <a:lnTo>
                      <a:pt x="341" y="2511"/>
                    </a:lnTo>
                    <a:close/>
                    <a:moveTo>
                      <a:pt x="84" y="2350"/>
                    </a:moveTo>
                    <a:lnTo>
                      <a:pt x="88" y="2349"/>
                    </a:lnTo>
                    <a:lnTo>
                      <a:pt x="96" y="2347"/>
                    </a:lnTo>
                    <a:lnTo>
                      <a:pt x="102" y="2346"/>
                    </a:lnTo>
                    <a:lnTo>
                      <a:pt x="71" y="2382"/>
                    </a:lnTo>
                    <a:lnTo>
                      <a:pt x="108" y="2419"/>
                    </a:lnTo>
                    <a:lnTo>
                      <a:pt x="103" y="2419"/>
                    </a:lnTo>
                    <a:lnTo>
                      <a:pt x="92" y="2419"/>
                    </a:lnTo>
                    <a:lnTo>
                      <a:pt x="92" y="2345"/>
                    </a:lnTo>
                    <a:lnTo>
                      <a:pt x="103" y="2345"/>
                    </a:lnTo>
                    <a:lnTo>
                      <a:pt x="108" y="2345"/>
                    </a:lnTo>
                    <a:cubicBezTo>
                      <a:pt x="129" y="2345"/>
                      <a:pt x="146" y="2361"/>
                      <a:pt x="146" y="2382"/>
                    </a:cubicBezTo>
                    <a:cubicBezTo>
                      <a:pt x="146" y="2401"/>
                      <a:pt x="132" y="2416"/>
                      <a:pt x="115" y="2419"/>
                    </a:cubicBezTo>
                    <a:lnTo>
                      <a:pt x="112" y="2420"/>
                    </a:lnTo>
                    <a:lnTo>
                      <a:pt x="108" y="2421"/>
                    </a:lnTo>
                    <a:lnTo>
                      <a:pt x="84" y="2350"/>
                    </a:lnTo>
                    <a:close/>
                  </a:path>
                </a:pathLst>
              </a:custGeom>
              <a:grpFill/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9" name="Group 246"/>
            <p:cNvGrpSpPr>
              <a:grpSpLocks/>
            </p:cNvGrpSpPr>
            <p:nvPr/>
          </p:nvGrpSpPr>
          <p:grpSpPr bwMode="auto">
            <a:xfrm>
              <a:off x="4379" y="3398"/>
              <a:ext cx="443" cy="393"/>
              <a:chOff x="4379" y="3398"/>
              <a:chExt cx="443" cy="393"/>
            </a:xfrm>
            <a:grpFill/>
          </p:grpSpPr>
          <p:sp>
            <p:nvSpPr>
              <p:cNvPr id="18520" name="Freeform 247"/>
              <p:cNvSpPr>
                <a:spLocks/>
              </p:cNvSpPr>
              <p:nvPr/>
            </p:nvSpPr>
            <p:spPr bwMode="auto">
              <a:xfrm>
                <a:off x="4379" y="3398"/>
                <a:ext cx="443" cy="393"/>
              </a:xfrm>
              <a:custGeom>
                <a:avLst/>
                <a:gdLst>
                  <a:gd name="T0" fmla="*/ 0 w 1907"/>
                  <a:gd name="T1" fmla="*/ 0 h 1693"/>
                  <a:gd name="T2" fmla="*/ 0 w 1907"/>
                  <a:gd name="T3" fmla="*/ 0 h 1693"/>
                  <a:gd name="T4" fmla="*/ 0 w 1907"/>
                  <a:gd name="T5" fmla="*/ 0 h 1693"/>
                  <a:gd name="T6" fmla="*/ 0 w 1907"/>
                  <a:gd name="T7" fmla="*/ 0 h 1693"/>
                  <a:gd name="T8" fmla="*/ 0 w 1907"/>
                  <a:gd name="T9" fmla="*/ 0 h 1693"/>
                  <a:gd name="T10" fmla="*/ 0 w 1907"/>
                  <a:gd name="T11" fmla="*/ 0 h 1693"/>
                  <a:gd name="T12" fmla="*/ 0 w 1907"/>
                  <a:gd name="T13" fmla="*/ 0 h 1693"/>
                  <a:gd name="T14" fmla="*/ 0 w 1907"/>
                  <a:gd name="T15" fmla="*/ 0 h 1693"/>
                  <a:gd name="T16" fmla="*/ 0 w 1907"/>
                  <a:gd name="T17" fmla="*/ 0 h 1693"/>
                  <a:gd name="T18" fmla="*/ 0 w 1907"/>
                  <a:gd name="T19" fmla="*/ 0 h 1693"/>
                  <a:gd name="T20" fmla="*/ 0 w 1907"/>
                  <a:gd name="T21" fmla="*/ 0 h 1693"/>
                  <a:gd name="T22" fmla="*/ 0 w 1907"/>
                  <a:gd name="T23" fmla="*/ 0 h 1693"/>
                  <a:gd name="T24" fmla="*/ 0 w 1907"/>
                  <a:gd name="T25" fmla="*/ 0 h 1693"/>
                  <a:gd name="T26" fmla="*/ 0 w 1907"/>
                  <a:gd name="T27" fmla="*/ 0 h 1693"/>
                  <a:gd name="T28" fmla="*/ 0 w 1907"/>
                  <a:gd name="T29" fmla="*/ 0 h 1693"/>
                  <a:gd name="T30" fmla="*/ 0 w 1907"/>
                  <a:gd name="T31" fmla="*/ 0 h 1693"/>
                  <a:gd name="T32" fmla="*/ 0 w 1907"/>
                  <a:gd name="T33" fmla="*/ 0 h 1693"/>
                  <a:gd name="T34" fmla="*/ 0 w 1907"/>
                  <a:gd name="T35" fmla="*/ 0 h 1693"/>
                  <a:gd name="T36" fmla="*/ 0 w 1907"/>
                  <a:gd name="T37" fmla="*/ 0 h 1693"/>
                  <a:gd name="T38" fmla="*/ 0 w 1907"/>
                  <a:gd name="T39" fmla="*/ 0 h 1693"/>
                  <a:gd name="T40" fmla="*/ 0 w 1907"/>
                  <a:gd name="T41" fmla="*/ 0 h 16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07"/>
                  <a:gd name="T64" fmla="*/ 0 h 1693"/>
                  <a:gd name="T65" fmla="*/ 1907 w 1907"/>
                  <a:gd name="T66" fmla="*/ 1693 h 16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07" h="1693">
                    <a:moveTo>
                      <a:pt x="924" y="0"/>
                    </a:moveTo>
                    <a:cubicBezTo>
                      <a:pt x="1143" y="74"/>
                      <a:pt x="1135" y="252"/>
                      <a:pt x="1251" y="421"/>
                    </a:cubicBezTo>
                    <a:cubicBezTo>
                      <a:pt x="1333" y="669"/>
                      <a:pt x="1647" y="690"/>
                      <a:pt x="1870" y="747"/>
                    </a:cubicBezTo>
                    <a:cubicBezTo>
                      <a:pt x="1857" y="822"/>
                      <a:pt x="1907" y="941"/>
                      <a:pt x="1837" y="974"/>
                    </a:cubicBezTo>
                    <a:cubicBezTo>
                      <a:pt x="1717" y="1028"/>
                      <a:pt x="1490" y="954"/>
                      <a:pt x="1345" y="912"/>
                    </a:cubicBezTo>
                    <a:cubicBezTo>
                      <a:pt x="1098" y="987"/>
                      <a:pt x="1387" y="871"/>
                      <a:pt x="1217" y="1040"/>
                    </a:cubicBezTo>
                    <a:cubicBezTo>
                      <a:pt x="1147" y="1111"/>
                      <a:pt x="1023" y="1090"/>
                      <a:pt x="924" y="1106"/>
                    </a:cubicBezTo>
                    <a:cubicBezTo>
                      <a:pt x="879" y="1239"/>
                      <a:pt x="825" y="1255"/>
                      <a:pt x="697" y="1300"/>
                    </a:cubicBezTo>
                    <a:cubicBezTo>
                      <a:pt x="532" y="1548"/>
                      <a:pt x="743" y="1259"/>
                      <a:pt x="532" y="1466"/>
                    </a:cubicBezTo>
                    <a:cubicBezTo>
                      <a:pt x="421" y="1577"/>
                      <a:pt x="475" y="1635"/>
                      <a:pt x="305" y="1693"/>
                    </a:cubicBezTo>
                    <a:cubicBezTo>
                      <a:pt x="190" y="1519"/>
                      <a:pt x="231" y="1631"/>
                      <a:pt x="305" y="1333"/>
                    </a:cubicBezTo>
                    <a:cubicBezTo>
                      <a:pt x="314" y="1296"/>
                      <a:pt x="433" y="1296"/>
                      <a:pt x="404" y="1267"/>
                    </a:cubicBezTo>
                    <a:cubicBezTo>
                      <a:pt x="392" y="1255"/>
                      <a:pt x="198" y="1325"/>
                      <a:pt x="173" y="1333"/>
                    </a:cubicBezTo>
                    <a:cubicBezTo>
                      <a:pt x="25" y="1280"/>
                      <a:pt x="58" y="1329"/>
                      <a:pt x="111" y="1106"/>
                    </a:cubicBezTo>
                    <a:cubicBezTo>
                      <a:pt x="128" y="1040"/>
                      <a:pt x="173" y="912"/>
                      <a:pt x="173" y="912"/>
                    </a:cubicBezTo>
                    <a:cubicBezTo>
                      <a:pt x="165" y="846"/>
                      <a:pt x="173" y="776"/>
                      <a:pt x="144" y="714"/>
                    </a:cubicBezTo>
                    <a:cubicBezTo>
                      <a:pt x="128" y="677"/>
                      <a:pt x="58" y="685"/>
                      <a:pt x="45" y="648"/>
                    </a:cubicBezTo>
                    <a:cubicBezTo>
                      <a:pt x="0" y="516"/>
                      <a:pt x="103" y="512"/>
                      <a:pt x="173" y="487"/>
                    </a:cubicBezTo>
                    <a:cubicBezTo>
                      <a:pt x="326" y="264"/>
                      <a:pt x="231" y="318"/>
                      <a:pt x="404" y="260"/>
                    </a:cubicBezTo>
                    <a:cubicBezTo>
                      <a:pt x="553" y="25"/>
                      <a:pt x="776" y="83"/>
                      <a:pt x="1023" y="0"/>
                    </a:cubicBezTo>
                    <a:cubicBezTo>
                      <a:pt x="1032" y="54"/>
                      <a:pt x="1052" y="161"/>
                      <a:pt x="1052" y="161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21" name="Freeform 248"/>
              <p:cNvSpPr>
                <a:spLocks/>
              </p:cNvSpPr>
              <p:nvPr/>
            </p:nvSpPr>
            <p:spPr bwMode="auto">
              <a:xfrm>
                <a:off x="4379" y="3398"/>
                <a:ext cx="443" cy="393"/>
              </a:xfrm>
              <a:custGeom>
                <a:avLst/>
                <a:gdLst>
                  <a:gd name="T0" fmla="*/ 215 w 443"/>
                  <a:gd name="T1" fmla="*/ 0 h 393"/>
                  <a:gd name="T2" fmla="*/ 290 w 443"/>
                  <a:gd name="T3" fmla="*/ 98 h 393"/>
                  <a:gd name="T4" fmla="*/ 434 w 443"/>
                  <a:gd name="T5" fmla="*/ 174 h 393"/>
                  <a:gd name="T6" fmla="*/ 427 w 443"/>
                  <a:gd name="T7" fmla="*/ 227 h 393"/>
                  <a:gd name="T8" fmla="*/ 312 w 443"/>
                  <a:gd name="T9" fmla="*/ 212 h 393"/>
                  <a:gd name="T10" fmla="*/ 283 w 443"/>
                  <a:gd name="T11" fmla="*/ 242 h 393"/>
                  <a:gd name="T12" fmla="*/ 215 w 443"/>
                  <a:gd name="T13" fmla="*/ 257 h 393"/>
                  <a:gd name="T14" fmla="*/ 162 w 443"/>
                  <a:gd name="T15" fmla="*/ 302 h 393"/>
                  <a:gd name="T16" fmla="*/ 124 w 443"/>
                  <a:gd name="T17" fmla="*/ 341 h 393"/>
                  <a:gd name="T18" fmla="*/ 71 w 443"/>
                  <a:gd name="T19" fmla="*/ 393 h 393"/>
                  <a:gd name="T20" fmla="*/ 71 w 443"/>
                  <a:gd name="T21" fmla="*/ 310 h 393"/>
                  <a:gd name="T22" fmla="*/ 94 w 443"/>
                  <a:gd name="T23" fmla="*/ 295 h 393"/>
                  <a:gd name="T24" fmla="*/ 40 w 443"/>
                  <a:gd name="T25" fmla="*/ 310 h 393"/>
                  <a:gd name="T26" fmla="*/ 26 w 443"/>
                  <a:gd name="T27" fmla="*/ 257 h 393"/>
                  <a:gd name="T28" fmla="*/ 40 w 443"/>
                  <a:gd name="T29" fmla="*/ 212 h 393"/>
                  <a:gd name="T30" fmla="*/ 34 w 443"/>
                  <a:gd name="T31" fmla="*/ 166 h 393"/>
                  <a:gd name="T32" fmla="*/ 11 w 443"/>
                  <a:gd name="T33" fmla="*/ 151 h 393"/>
                  <a:gd name="T34" fmla="*/ 40 w 443"/>
                  <a:gd name="T35" fmla="*/ 113 h 393"/>
                  <a:gd name="T36" fmla="*/ 94 w 443"/>
                  <a:gd name="T37" fmla="*/ 61 h 393"/>
                  <a:gd name="T38" fmla="*/ 238 w 443"/>
                  <a:gd name="T39" fmla="*/ 0 h 393"/>
                  <a:gd name="T40" fmla="*/ 244 w 443"/>
                  <a:gd name="T41" fmla="*/ 38 h 3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3"/>
                  <a:gd name="T64" fmla="*/ 0 h 393"/>
                  <a:gd name="T65" fmla="*/ 443 w 443"/>
                  <a:gd name="T66" fmla="*/ 393 h 3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3" h="393">
                    <a:moveTo>
                      <a:pt x="215" y="0"/>
                    </a:moveTo>
                    <a:cubicBezTo>
                      <a:pt x="265" y="18"/>
                      <a:pt x="264" y="59"/>
                      <a:pt x="290" y="98"/>
                    </a:cubicBezTo>
                    <a:cubicBezTo>
                      <a:pt x="310" y="156"/>
                      <a:pt x="382" y="161"/>
                      <a:pt x="434" y="174"/>
                    </a:cubicBezTo>
                    <a:cubicBezTo>
                      <a:pt x="431" y="191"/>
                      <a:pt x="443" y="219"/>
                      <a:pt x="427" y="227"/>
                    </a:cubicBezTo>
                    <a:cubicBezTo>
                      <a:pt x="399" y="239"/>
                      <a:pt x="346" y="222"/>
                      <a:pt x="312" y="212"/>
                    </a:cubicBezTo>
                    <a:cubicBezTo>
                      <a:pt x="255" y="230"/>
                      <a:pt x="322" y="203"/>
                      <a:pt x="283" y="242"/>
                    </a:cubicBezTo>
                    <a:cubicBezTo>
                      <a:pt x="266" y="258"/>
                      <a:pt x="238" y="253"/>
                      <a:pt x="215" y="257"/>
                    </a:cubicBezTo>
                    <a:cubicBezTo>
                      <a:pt x="204" y="288"/>
                      <a:pt x="192" y="292"/>
                      <a:pt x="162" y="302"/>
                    </a:cubicBezTo>
                    <a:cubicBezTo>
                      <a:pt x="124" y="360"/>
                      <a:pt x="173" y="293"/>
                      <a:pt x="124" y="341"/>
                    </a:cubicBezTo>
                    <a:cubicBezTo>
                      <a:pt x="98" y="367"/>
                      <a:pt x="110" y="380"/>
                      <a:pt x="71" y="393"/>
                    </a:cubicBezTo>
                    <a:cubicBezTo>
                      <a:pt x="44" y="353"/>
                      <a:pt x="54" y="379"/>
                      <a:pt x="71" y="310"/>
                    </a:cubicBezTo>
                    <a:cubicBezTo>
                      <a:pt x="73" y="301"/>
                      <a:pt x="101" y="301"/>
                      <a:pt x="94" y="295"/>
                    </a:cubicBezTo>
                    <a:cubicBezTo>
                      <a:pt x="91" y="292"/>
                      <a:pt x="46" y="308"/>
                      <a:pt x="40" y="310"/>
                    </a:cubicBezTo>
                    <a:cubicBezTo>
                      <a:pt x="6" y="298"/>
                      <a:pt x="14" y="309"/>
                      <a:pt x="26" y="257"/>
                    </a:cubicBezTo>
                    <a:cubicBezTo>
                      <a:pt x="30" y="242"/>
                      <a:pt x="40" y="212"/>
                      <a:pt x="40" y="212"/>
                    </a:cubicBezTo>
                    <a:cubicBezTo>
                      <a:pt x="38" y="197"/>
                      <a:pt x="40" y="181"/>
                      <a:pt x="34" y="166"/>
                    </a:cubicBezTo>
                    <a:cubicBezTo>
                      <a:pt x="30" y="158"/>
                      <a:pt x="14" y="159"/>
                      <a:pt x="11" y="151"/>
                    </a:cubicBezTo>
                    <a:cubicBezTo>
                      <a:pt x="0" y="120"/>
                      <a:pt x="24" y="119"/>
                      <a:pt x="40" y="113"/>
                    </a:cubicBezTo>
                    <a:cubicBezTo>
                      <a:pt x="76" y="62"/>
                      <a:pt x="54" y="74"/>
                      <a:pt x="94" y="61"/>
                    </a:cubicBezTo>
                    <a:cubicBezTo>
                      <a:pt x="128" y="6"/>
                      <a:pt x="180" y="20"/>
                      <a:pt x="238" y="0"/>
                    </a:cubicBezTo>
                    <a:cubicBezTo>
                      <a:pt x="240" y="13"/>
                      <a:pt x="244" y="38"/>
                      <a:pt x="244" y="38"/>
                    </a:cubicBezTo>
                  </a:path>
                </a:pathLst>
              </a:custGeom>
              <a:grp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" name="Group 249"/>
            <p:cNvGrpSpPr>
              <a:grpSpLocks/>
            </p:cNvGrpSpPr>
            <p:nvPr/>
          </p:nvGrpSpPr>
          <p:grpSpPr bwMode="auto">
            <a:xfrm>
              <a:off x="2023" y="3262"/>
              <a:ext cx="153" cy="300"/>
              <a:chOff x="2023" y="3262"/>
              <a:chExt cx="153" cy="300"/>
            </a:xfrm>
            <a:grpFill/>
          </p:grpSpPr>
          <p:sp>
            <p:nvSpPr>
              <p:cNvPr id="18518" name="Freeform 250"/>
              <p:cNvSpPr>
                <a:spLocks/>
              </p:cNvSpPr>
              <p:nvPr/>
            </p:nvSpPr>
            <p:spPr bwMode="auto">
              <a:xfrm>
                <a:off x="2023" y="3262"/>
                <a:ext cx="153" cy="300"/>
              </a:xfrm>
              <a:custGeom>
                <a:avLst/>
                <a:gdLst>
                  <a:gd name="T0" fmla="*/ 0 w 1321"/>
                  <a:gd name="T1" fmla="*/ 0 h 2585"/>
                  <a:gd name="T2" fmla="*/ 0 w 1321"/>
                  <a:gd name="T3" fmla="*/ 0 h 2585"/>
                  <a:gd name="T4" fmla="*/ 0 w 1321"/>
                  <a:gd name="T5" fmla="*/ 0 h 2585"/>
                  <a:gd name="T6" fmla="*/ 0 w 1321"/>
                  <a:gd name="T7" fmla="*/ 0 h 2585"/>
                  <a:gd name="T8" fmla="*/ 0 w 1321"/>
                  <a:gd name="T9" fmla="*/ 0 h 2585"/>
                  <a:gd name="T10" fmla="*/ 0 w 1321"/>
                  <a:gd name="T11" fmla="*/ 0 h 2585"/>
                  <a:gd name="T12" fmla="*/ 0 w 1321"/>
                  <a:gd name="T13" fmla="*/ 0 h 2585"/>
                  <a:gd name="T14" fmla="*/ 0 w 1321"/>
                  <a:gd name="T15" fmla="*/ 0 h 2585"/>
                  <a:gd name="T16" fmla="*/ 0 w 1321"/>
                  <a:gd name="T17" fmla="*/ 0 h 25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21"/>
                  <a:gd name="T28" fmla="*/ 0 h 2585"/>
                  <a:gd name="T29" fmla="*/ 1321 w 1321"/>
                  <a:gd name="T30" fmla="*/ 2585 h 25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21" h="2585">
                    <a:moveTo>
                      <a:pt x="1172" y="0"/>
                    </a:moveTo>
                    <a:cubicBezTo>
                      <a:pt x="1155" y="405"/>
                      <a:pt x="1321" y="1429"/>
                      <a:pt x="850" y="1759"/>
                    </a:cubicBezTo>
                    <a:cubicBezTo>
                      <a:pt x="693" y="1982"/>
                      <a:pt x="586" y="2122"/>
                      <a:pt x="330" y="2213"/>
                    </a:cubicBezTo>
                    <a:cubicBezTo>
                      <a:pt x="132" y="1627"/>
                      <a:pt x="445" y="2585"/>
                      <a:pt x="198" y="1627"/>
                    </a:cubicBezTo>
                    <a:cubicBezTo>
                      <a:pt x="165" y="1495"/>
                      <a:pt x="107" y="1371"/>
                      <a:pt x="66" y="1239"/>
                    </a:cubicBezTo>
                    <a:cubicBezTo>
                      <a:pt x="41" y="1173"/>
                      <a:pt x="0" y="1041"/>
                      <a:pt x="0" y="1041"/>
                    </a:cubicBezTo>
                    <a:cubicBezTo>
                      <a:pt x="49" y="892"/>
                      <a:pt x="41" y="719"/>
                      <a:pt x="132" y="587"/>
                    </a:cubicBezTo>
                    <a:cubicBezTo>
                      <a:pt x="272" y="380"/>
                      <a:pt x="710" y="364"/>
                      <a:pt x="916" y="322"/>
                    </a:cubicBezTo>
                    <a:cubicBezTo>
                      <a:pt x="1073" y="75"/>
                      <a:pt x="982" y="174"/>
                      <a:pt x="1172" y="0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19" name="Freeform 251"/>
              <p:cNvSpPr>
                <a:spLocks/>
              </p:cNvSpPr>
              <p:nvPr/>
            </p:nvSpPr>
            <p:spPr bwMode="auto">
              <a:xfrm>
                <a:off x="2023" y="3262"/>
                <a:ext cx="153" cy="300"/>
              </a:xfrm>
              <a:custGeom>
                <a:avLst/>
                <a:gdLst>
                  <a:gd name="T0" fmla="*/ 136 w 153"/>
                  <a:gd name="T1" fmla="*/ 0 h 300"/>
                  <a:gd name="T2" fmla="*/ 99 w 153"/>
                  <a:gd name="T3" fmla="*/ 204 h 300"/>
                  <a:gd name="T4" fmla="*/ 38 w 153"/>
                  <a:gd name="T5" fmla="*/ 257 h 300"/>
                  <a:gd name="T6" fmla="*/ 23 w 153"/>
                  <a:gd name="T7" fmla="*/ 189 h 300"/>
                  <a:gd name="T8" fmla="*/ 8 w 153"/>
                  <a:gd name="T9" fmla="*/ 144 h 300"/>
                  <a:gd name="T10" fmla="*/ 0 w 153"/>
                  <a:gd name="T11" fmla="*/ 121 h 300"/>
                  <a:gd name="T12" fmla="*/ 15 w 153"/>
                  <a:gd name="T13" fmla="*/ 68 h 300"/>
                  <a:gd name="T14" fmla="*/ 106 w 153"/>
                  <a:gd name="T15" fmla="*/ 38 h 300"/>
                  <a:gd name="T16" fmla="*/ 136 w 153"/>
                  <a:gd name="T17" fmla="*/ 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3"/>
                  <a:gd name="T28" fmla="*/ 0 h 300"/>
                  <a:gd name="T29" fmla="*/ 153 w 153"/>
                  <a:gd name="T30" fmla="*/ 300 h 3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3" h="300">
                    <a:moveTo>
                      <a:pt x="136" y="0"/>
                    </a:moveTo>
                    <a:cubicBezTo>
                      <a:pt x="134" y="47"/>
                      <a:pt x="153" y="166"/>
                      <a:pt x="99" y="204"/>
                    </a:cubicBezTo>
                    <a:cubicBezTo>
                      <a:pt x="81" y="230"/>
                      <a:pt x="68" y="247"/>
                      <a:pt x="38" y="257"/>
                    </a:cubicBezTo>
                    <a:cubicBezTo>
                      <a:pt x="15" y="189"/>
                      <a:pt x="52" y="300"/>
                      <a:pt x="23" y="189"/>
                    </a:cubicBezTo>
                    <a:cubicBezTo>
                      <a:pt x="19" y="174"/>
                      <a:pt x="13" y="159"/>
                      <a:pt x="8" y="144"/>
                    </a:cubicBezTo>
                    <a:cubicBezTo>
                      <a:pt x="5" y="136"/>
                      <a:pt x="0" y="121"/>
                      <a:pt x="0" y="121"/>
                    </a:cubicBezTo>
                    <a:cubicBezTo>
                      <a:pt x="6" y="104"/>
                      <a:pt x="5" y="84"/>
                      <a:pt x="15" y="68"/>
                    </a:cubicBezTo>
                    <a:cubicBezTo>
                      <a:pt x="32" y="44"/>
                      <a:pt x="83" y="43"/>
                      <a:pt x="106" y="38"/>
                    </a:cubicBezTo>
                    <a:cubicBezTo>
                      <a:pt x="125" y="9"/>
                      <a:pt x="114" y="20"/>
                      <a:pt x="136" y="0"/>
                    </a:cubicBezTo>
                  </a:path>
                </a:pathLst>
              </a:custGeom>
              <a:grpFill/>
              <a:ln w="26988" cap="rnd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1" name="Group 252"/>
            <p:cNvGrpSpPr>
              <a:grpSpLocks/>
            </p:cNvGrpSpPr>
            <p:nvPr/>
          </p:nvGrpSpPr>
          <p:grpSpPr bwMode="auto">
            <a:xfrm>
              <a:off x="1915" y="3557"/>
              <a:ext cx="236" cy="309"/>
              <a:chOff x="1915" y="3557"/>
              <a:chExt cx="236" cy="309"/>
            </a:xfrm>
            <a:grpFill/>
          </p:grpSpPr>
          <p:sp>
            <p:nvSpPr>
              <p:cNvPr id="18516" name="Freeform 253"/>
              <p:cNvSpPr>
                <a:spLocks/>
              </p:cNvSpPr>
              <p:nvPr/>
            </p:nvSpPr>
            <p:spPr bwMode="auto">
              <a:xfrm>
                <a:off x="1915" y="3557"/>
                <a:ext cx="236" cy="309"/>
              </a:xfrm>
              <a:custGeom>
                <a:avLst/>
                <a:gdLst>
                  <a:gd name="T0" fmla="*/ 0 w 2039"/>
                  <a:gd name="T1" fmla="*/ 0 h 2667"/>
                  <a:gd name="T2" fmla="*/ 0 w 2039"/>
                  <a:gd name="T3" fmla="*/ 0 h 2667"/>
                  <a:gd name="T4" fmla="*/ 0 w 2039"/>
                  <a:gd name="T5" fmla="*/ 0 h 2667"/>
                  <a:gd name="T6" fmla="*/ 0 w 2039"/>
                  <a:gd name="T7" fmla="*/ 0 h 2667"/>
                  <a:gd name="T8" fmla="*/ 0 w 2039"/>
                  <a:gd name="T9" fmla="*/ 0 h 2667"/>
                  <a:gd name="T10" fmla="*/ 0 w 2039"/>
                  <a:gd name="T11" fmla="*/ 0 h 2667"/>
                  <a:gd name="T12" fmla="*/ 0 w 2039"/>
                  <a:gd name="T13" fmla="*/ 0 h 2667"/>
                  <a:gd name="T14" fmla="*/ 0 w 2039"/>
                  <a:gd name="T15" fmla="*/ 0 h 2667"/>
                  <a:gd name="T16" fmla="*/ 0 w 2039"/>
                  <a:gd name="T17" fmla="*/ 0 h 2667"/>
                  <a:gd name="T18" fmla="*/ 0 w 2039"/>
                  <a:gd name="T19" fmla="*/ 0 h 2667"/>
                  <a:gd name="T20" fmla="*/ 0 w 2039"/>
                  <a:gd name="T21" fmla="*/ 0 h 26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9"/>
                  <a:gd name="T34" fmla="*/ 0 h 2667"/>
                  <a:gd name="T35" fmla="*/ 2039 w 2039"/>
                  <a:gd name="T36" fmla="*/ 2667 h 26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9" h="2667">
                    <a:moveTo>
                      <a:pt x="347" y="330"/>
                    </a:moveTo>
                    <a:cubicBezTo>
                      <a:pt x="867" y="281"/>
                      <a:pt x="1230" y="281"/>
                      <a:pt x="1651" y="0"/>
                    </a:cubicBezTo>
                    <a:cubicBezTo>
                      <a:pt x="1750" y="289"/>
                      <a:pt x="1940" y="495"/>
                      <a:pt x="2039" y="784"/>
                    </a:cubicBezTo>
                    <a:cubicBezTo>
                      <a:pt x="1973" y="1280"/>
                      <a:pt x="1907" y="1717"/>
                      <a:pt x="1849" y="2221"/>
                    </a:cubicBezTo>
                    <a:cubicBezTo>
                      <a:pt x="1832" y="2328"/>
                      <a:pt x="1890" y="2518"/>
                      <a:pt x="1783" y="2543"/>
                    </a:cubicBezTo>
                    <a:cubicBezTo>
                      <a:pt x="1296" y="2667"/>
                      <a:pt x="784" y="2584"/>
                      <a:pt x="281" y="2609"/>
                    </a:cubicBezTo>
                    <a:cubicBezTo>
                      <a:pt x="190" y="2328"/>
                      <a:pt x="305" y="2105"/>
                      <a:pt x="214" y="1825"/>
                    </a:cubicBezTo>
                    <a:cubicBezTo>
                      <a:pt x="264" y="1684"/>
                      <a:pt x="396" y="1577"/>
                      <a:pt x="413" y="1437"/>
                    </a:cubicBezTo>
                    <a:cubicBezTo>
                      <a:pt x="446" y="1181"/>
                      <a:pt x="297" y="991"/>
                      <a:pt x="91" y="916"/>
                    </a:cubicBezTo>
                    <a:cubicBezTo>
                      <a:pt x="0" y="652"/>
                      <a:pt x="0" y="545"/>
                      <a:pt x="281" y="462"/>
                    </a:cubicBezTo>
                    <a:cubicBezTo>
                      <a:pt x="718" y="594"/>
                      <a:pt x="743" y="264"/>
                      <a:pt x="1131" y="264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17" name="Freeform 254"/>
              <p:cNvSpPr>
                <a:spLocks/>
              </p:cNvSpPr>
              <p:nvPr/>
            </p:nvSpPr>
            <p:spPr bwMode="auto">
              <a:xfrm>
                <a:off x="1915" y="3557"/>
                <a:ext cx="236" cy="309"/>
              </a:xfrm>
              <a:custGeom>
                <a:avLst/>
                <a:gdLst>
                  <a:gd name="T0" fmla="*/ 40 w 236"/>
                  <a:gd name="T1" fmla="*/ 38 h 309"/>
                  <a:gd name="T2" fmla="*/ 191 w 236"/>
                  <a:gd name="T3" fmla="*/ 0 h 309"/>
                  <a:gd name="T4" fmla="*/ 236 w 236"/>
                  <a:gd name="T5" fmla="*/ 91 h 309"/>
                  <a:gd name="T6" fmla="*/ 214 w 236"/>
                  <a:gd name="T7" fmla="*/ 257 h 309"/>
                  <a:gd name="T8" fmla="*/ 207 w 236"/>
                  <a:gd name="T9" fmla="*/ 295 h 309"/>
                  <a:gd name="T10" fmla="*/ 32 w 236"/>
                  <a:gd name="T11" fmla="*/ 302 h 309"/>
                  <a:gd name="T12" fmla="*/ 25 w 236"/>
                  <a:gd name="T13" fmla="*/ 211 h 309"/>
                  <a:gd name="T14" fmla="*/ 48 w 236"/>
                  <a:gd name="T15" fmla="*/ 166 h 309"/>
                  <a:gd name="T16" fmla="*/ 10 w 236"/>
                  <a:gd name="T17" fmla="*/ 106 h 309"/>
                  <a:gd name="T18" fmla="*/ 32 w 236"/>
                  <a:gd name="T19" fmla="*/ 53 h 309"/>
                  <a:gd name="T20" fmla="*/ 131 w 236"/>
                  <a:gd name="T21" fmla="*/ 30 h 3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6"/>
                  <a:gd name="T34" fmla="*/ 0 h 309"/>
                  <a:gd name="T35" fmla="*/ 236 w 236"/>
                  <a:gd name="T36" fmla="*/ 309 h 3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6" h="309">
                    <a:moveTo>
                      <a:pt x="40" y="38"/>
                    </a:moveTo>
                    <a:cubicBezTo>
                      <a:pt x="100" y="32"/>
                      <a:pt x="143" y="32"/>
                      <a:pt x="191" y="0"/>
                    </a:cubicBezTo>
                    <a:cubicBezTo>
                      <a:pt x="203" y="33"/>
                      <a:pt x="225" y="57"/>
                      <a:pt x="236" y="91"/>
                    </a:cubicBezTo>
                    <a:cubicBezTo>
                      <a:pt x="229" y="148"/>
                      <a:pt x="221" y="199"/>
                      <a:pt x="214" y="257"/>
                    </a:cubicBezTo>
                    <a:cubicBezTo>
                      <a:pt x="212" y="270"/>
                      <a:pt x="219" y="292"/>
                      <a:pt x="207" y="295"/>
                    </a:cubicBezTo>
                    <a:cubicBezTo>
                      <a:pt x="150" y="309"/>
                      <a:pt x="91" y="299"/>
                      <a:pt x="32" y="302"/>
                    </a:cubicBezTo>
                    <a:cubicBezTo>
                      <a:pt x="22" y="270"/>
                      <a:pt x="35" y="244"/>
                      <a:pt x="25" y="211"/>
                    </a:cubicBezTo>
                    <a:cubicBezTo>
                      <a:pt x="30" y="195"/>
                      <a:pt x="46" y="183"/>
                      <a:pt x="48" y="166"/>
                    </a:cubicBezTo>
                    <a:cubicBezTo>
                      <a:pt x="52" y="137"/>
                      <a:pt x="34" y="115"/>
                      <a:pt x="10" y="106"/>
                    </a:cubicBezTo>
                    <a:cubicBezTo>
                      <a:pt x="0" y="75"/>
                      <a:pt x="0" y="63"/>
                      <a:pt x="32" y="53"/>
                    </a:cubicBezTo>
                    <a:cubicBezTo>
                      <a:pt x="83" y="68"/>
                      <a:pt x="86" y="30"/>
                      <a:pt x="131" y="30"/>
                    </a:cubicBezTo>
                  </a:path>
                </a:pathLst>
              </a:custGeom>
              <a:grpFill/>
              <a:ln w="26988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8442" name="Text Box 255"/>
          <p:cNvSpPr txBox="1">
            <a:spLocks noChangeArrowheads="1"/>
          </p:cNvSpPr>
          <p:nvPr/>
        </p:nvSpPr>
        <p:spPr bwMode="auto">
          <a:xfrm>
            <a:off x="5775855" y="1742515"/>
            <a:ext cx="701146" cy="35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endParaRPr lang="vi-VN"/>
          </a:p>
        </p:txBody>
      </p:sp>
      <p:grpSp>
        <p:nvGrpSpPr>
          <p:cNvPr id="12" name="Group 258"/>
          <p:cNvGrpSpPr>
            <a:grpSpLocks/>
          </p:cNvGrpSpPr>
          <p:nvPr/>
        </p:nvGrpSpPr>
        <p:grpSpPr bwMode="auto">
          <a:xfrm>
            <a:off x="609866" y="533681"/>
            <a:ext cx="8229864" cy="5486680"/>
            <a:chOff x="420" y="158"/>
            <a:chExt cx="5192" cy="3709"/>
          </a:xfrm>
          <a:solidFill>
            <a:srgbClr val="FFC000"/>
          </a:solidFill>
        </p:grpSpPr>
        <p:grpSp>
          <p:nvGrpSpPr>
            <p:cNvPr id="13" name="Group 259"/>
            <p:cNvGrpSpPr>
              <a:grpSpLocks/>
            </p:cNvGrpSpPr>
            <p:nvPr/>
          </p:nvGrpSpPr>
          <p:grpSpPr bwMode="auto">
            <a:xfrm>
              <a:off x="3274" y="158"/>
              <a:ext cx="2338" cy="2696"/>
              <a:chOff x="3274" y="158"/>
              <a:chExt cx="2338" cy="2696"/>
            </a:xfrm>
            <a:grpFill/>
          </p:grpSpPr>
          <p:sp>
            <p:nvSpPr>
              <p:cNvPr id="18506" name="Freeform 260"/>
              <p:cNvSpPr>
                <a:spLocks/>
              </p:cNvSpPr>
              <p:nvPr/>
            </p:nvSpPr>
            <p:spPr bwMode="auto">
              <a:xfrm>
                <a:off x="3274" y="158"/>
                <a:ext cx="2338" cy="2696"/>
              </a:xfrm>
              <a:custGeom>
                <a:avLst/>
                <a:gdLst>
                  <a:gd name="T0" fmla="*/ 0 w 10071"/>
                  <a:gd name="T1" fmla="*/ 0 h 11612"/>
                  <a:gd name="T2" fmla="*/ 0 w 10071"/>
                  <a:gd name="T3" fmla="*/ 0 h 11612"/>
                  <a:gd name="T4" fmla="*/ 0 w 10071"/>
                  <a:gd name="T5" fmla="*/ 0 h 11612"/>
                  <a:gd name="T6" fmla="*/ 0 w 10071"/>
                  <a:gd name="T7" fmla="*/ 0 h 11612"/>
                  <a:gd name="T8" fmla="*/ 0 w 10071"/>
                  <a:gd name="T9" fmla="*/ 0 h 11612"/>
                  <a:gd name="T10" fmla="*/ 0 w 10071"/>
                  <a:gd name="T11" fmla="*/ 0 h 11612"/>
                  <a:gd name="T12" fmla="*/ 0 w 10071"/>
                  <a:gd name="T13" fmla="*/ 0 h 11612"/>
                  <a:gd name="T14" fmla="*/ 0 w 10071"/>
                  <a:gd name="T15" fmla="*/ 0 h 11612"/>
                  <a:gd name="T16" fmla="*/ 0 w 10071"/>
                  <a:gd name="T17" fmla="*/ 0 h 11612"/>
                  <a:gd name="T18" fmla="*/ 0 w 10071"/>
                  <a:gd name="T19" fmla="*/ 0 h 11612"/>
                  <a:gd name="T20" fmla="*/ 0 w 10071"/>
                  <a:gd name="T21" fmla="*/ 0 h 11612"/>
                  <a:gd name="T22" fmla="*/ 0 w 10071"/>
                  <a:gd name="T23" fmla="*/ 0 h 11612"/>
                  <a:gd name="T24" fmla="*/ 0 w 10071"/>
                  <a:gd name="T25" fmla="*/ 0 h 11612"/>
                  <a:gd name="T26" fmla="*/ 0 w 10071"/>
                  <a:gd name="T27" fmla="*/ 0 h 11612"/>
                  <a:gd name="T28" fmla="*/ 0 w 10071"/>
                  <a:gd name="T29" fmla="*/ 0 h 11612"/>
                  <a:gd name="T30" fmla="*/ 0 w 10071"/>
                  <a:gd name="T31" fmla="*/ 0 h 11612"/>
                  <a:gd name="T32" fmla="*/ 0 w 10071"/>
                  <a:gd name="T33" fmla="*/ 0 h 11612"/>
                  <a:gd name="T34" fmla="*/ 0 w 10071"/>
                  <a:gd name="T35" fmla="*/ 0 h 11612"/>
                  <a:gd name="T36" fmla="*/ 0 w 10071"/>
                  <a:gd name="T37" fmla="*/ 0 h 11612"/>
                  <a:gd name="T38" fmla="*/ 0 w 10071"/>
                  <a:gd name="T39" fmla="*/ 0 h 11612"/>
                  <a:gd name="T40" fmla="*/ 0 w 10071"/>
                  <a:gd name="T41" fmla="*/ 0 h 11612"/>
                  <a:gd name="T42" fmla="*/ 0 w 10071"/>
                  <a:gd name="T43" fmla="*/ 0 h 11612"/>
                  <a:gd name="T44" fmla="*/ 0 w 10071"/>
                  <a:gd name="T45" fmla="*/ 0 h 11612"/>
                  <a:gd name="T46" fmla="*/ 0 w 10071"/>
                  <a:gd name="T47" fmla="*/ 0 h 11612"/>
                  <a:gd name="T48" fmla="*/ 0 w 10071"/>
                  <a:gd name="T49" fmla="*/ 0 h 11612"/>
                  <a:gd name="T50" fmla="*/ 0 w 10071"/>
                  <a:gd name="T51" fmla="*/ 0 h 11612"/>
                  <a:gd name="T52" fmla="*/ 0 w 10071"/>
                  <a:gd name="T53" fmla="*/ 0 h 11612"/>
                  <a:gd name="T54" fmla="*/ 0 w 10071"/>
                  <a:gd name="T55" fmla="*/ 0 h 11612"/>
                  <a:gd name="T56" fmla="*/ 0 w 10071"/>
                  <a:gd name="T57" fmla="*/ 0 h 11612"/>
                  <a:gd name="T58" fmla="*/ 0 w 10071"/>
                  <a:gd name="T59" fmla="*/ 0 h 11612"/>
                  <a:gd name="T60" fmla="*/ 0 w 10071"/>
                  <a:gd name="T61" fmla="*/ 0 h 11612"/>
                  <a:gd name="T62" fmla="*/ 0 w 10071"/>
                  <a:gd name="T63" fmla="*/ 0 h 11612"/>
                  <a:gd name="T64" fmla="*/ 0 w 10071"/>
                  <a:gd name="T65" fmla="*/ 0 h 11612"/>
                  <a:gd name="T66" fmla="*/ 0 w 10071"/>
                  <a:gd name="T67" fmla="*/ 0 h 11612"/>
                  <a:gd name="T68" fmla="*/ 0 w 10071"/>
                  <a:gd name="T69" fmla="*/ 0 h 11612"/>
                  <a:gd name="T70" fmla="*/ 0 w 10071"/>
                  <a:gd name="T71" fmla="*/ 0 h 11612"/>
                  <a:gd name="T72" fmla="*/ 0 w 10071"/>
                  <a:gd name="T73" fmla="*/ 0 h 11612"/>
                  <a:gd name="T74" fmla="*/ 0 w 10071"/>
                  <a:gd name="T75" fmla="*/ 0 h 11612"/>
                  <a:gd name="T76" fmla="*/ 0 w 10071"/>
                  <a:gd name="T77" fmla="*/ 0 h 11612"/>
                  <a:gd name="T78" fmla="*/ 0 w 10071"/>
                  <a:gd name="T79" fmla="*/ 0 h 11612"/>
                  <a:gd name="T80" fmla="*/ 0 w 10071"/>
                  <a:gd name="T81" fmla="*/ 0 h 11612"/>
                  <a:gd name="T82" fmla="*/ 0 w 10071"/>
                  <a:gd name="T83" fmla="*/ 0 h 11612"/>
                  <a:gd name="T84" fmla="*/ 0 w 10071"/>
                  <a:gd name="T85" fmla="*/ 0 h 11612"/>
                  <a:gd name="T86" fmla="*/ 0 w 10071"/>
                  <a:gd name="T87" fmla="*/ 0 h 11612"/>
                  <a:gd name="T88" fmla="*/ 0 w 10071"/>
                  <a:gd name="T89" fmla="*/ 0 h 11612"/>
                  <a:gd name="T90" fmla="*/ 0 w 10071"/>
                  <a:gd name="T91" fmla="*/ 0 h 11612"/>
                  <a:gd name="T92" fmla="*/ 0 w 10071"/>
                  <a:gd name="T93" fmla="*/ 0 h 11612"/>
                  <a:gd name="T94" fmla="*/ 0 w 10071"/>
                  <a:gd name="T95" fmla="*/ 0 h 11612"/>
                  <a:gd name="T96" fmla="*/ 0 w 10071"/>
                  <a:gd name="T97" fmla="*/ 0 h 11612"/>
                  <a:gd name="T98" fmla="*/ 0 w 10071"/>
                  <a:gd name="T99" fmla="*/ 0 h 116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071"/>
                  <a:gd name="T151" fmla="*/ 0 h 11612"/>
                  <a:gd name="T152" fmla="*/ 10071 w 10071"/>
                  <a:gd name="T153" fmla="*/ 11612 h 116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071" h="11612">
                    <a:moveTo>
                      <a:pt x="1882" y="83"/>
                    </a:moveTo>
                    <a:cubicBezTo>
                      <a:pt x="2078" y="0"/>
                      <a:pt x="1873" y="54"/>
                      <a:pt x="2005" y="211"/>
                    </a:cubicBezTo>
                    <a:cubicBezTo>
                      <a:pt x="2035" y="244"/>
                      <a:pt x="2095" y="231"/>
                      <a:pt x="2137" y="244"/>
                    </a:cubicBezTo>
                    <a:cubicBezTo>
                      <a:pt x="2172" y="223"/>
                      <a:pt x="2201" y="186"/>
                      <a:pt x="2240" y="178"/>
                    </a:cubicBezTo>
                    <a:cubicBezTo>
                      <a:pt x="2478" y="140"/>
                      <a:pt x="2227" y="467"/>
                      <a:pt x="2308" y="504"/>
                    </a:cubicBezTo>
                    <a:cubicBezTo>
                      <a:pt x="2491" y="586"/>
                      <a:pt x="2712" y="483"/>
                      <a:pt x="2913" y="471"/>
                    </a:cubicBezTo>
                    <a:cubicBezTo>
                      <a:pt x="2993" y="235"/>
                      <a:pt x="3262" y="264"/>
                      <a:pt x="3483" y="244"/>
                    </a:cubicBezTo>
                    <a:cubicBezTo>
                      <a:pt x="3530" y="231"/>
                      <a:pt x="3573" y="223"/>
                      <a:pt x="3619" y="211"/>
                    </a:cubicBezTo>
                    <a:cubicBezTo>
                      <a:pt x="3688" y="190"/>
                      <a:pt x="3820" y="145"/>
                      <a:pt x="3820" y="145"/>
                    </a:cubicBezTo>
                    <a:cubicBezTo>
                      <a:pt x="4147" y="186"/>
                      <a:pt x="4467" y="239"/>
                      <a:pt x="4795" y="277"/>
                    </a:cubicBezTo>
                    <a:cubicBezTo>
                      <a:pt x="4978" y="388"/>
                      <a:pt x="5127" y="260"/>
                      <a:pt x="5199" y="471"/>
                    </a:cubicBezTo>
                    <a:cubicBezTo>
                      <a:pt x="5072" y="512"/>
                      <a:pt x="4923" y="487"/>
                      <a:pt x="4795" y="537"/>
                    </a:cubicBezTo>
                    <a:cubicBezTo>
                      <a:pt x="4761" y="549"/>
                      <a:pt x="4782" y="607"/>
                      <a:pt x="4761" y="632"/>
                    </a:cubicBezTo>
                    <a:cubicBezTo>
                      <a:pt x="4735" y="661"/>
                      <a:pt x="4693" y="677"/>
                      <a:pt x="4659" y="698"/>
                    </a:cubicBezTo>
                    <a:cubicBezTo>
                      <a:pt x="4360" y="640"/>
                      <a:pt x="4582" y="628"/>
                      <a:pt x="4458" y="863"/>
                    </a:cubicBezTo>
                    <a:cubicBezTo>
                      <a:pt x="4424" y="933"/>
                      <a:pt x="4322" y="945"/>
                      <a:pt x="4258" y="991"/>
                    </a:cubicBezTo>
                    <a:cubicBezTo>
                      <a:pt x="3768" y="954"/>
                      <a:pt x="3905" y="991"/>
                      <a:pt x="3619" y="797"/>
                    </a:cubicBezTo>
                    <a:cubicBezTo>
                      <a:pt x="3607" y="830"/>
                      <a:pt x="3611" y="871"/>
                      <a:pt x="3585" y="896"/>
                    </a:cubicBezTo>
                    <a:cubicBezTo>
                      <a:pt x="3496" y="983"/>
                      <a:pt x="3053" y="987"/>
                      <a:pt x="2981" y="991"/>
                    </a:cubicBezTo>
                    <a:cubicBezTo>
                      <a:pt x="2959" y="1024"/>
                      <a:pt x="2947" y="1069"/>
                      <a:pt x="2913" y="1090"/>
                    </a:cubicBezTo>
                    <a:cubicBezTo>
                      <a:pt x="2853" y="1127"/>
                      <a:pt x="2781" y="1135"/>
                      <a:pt x="2712" y="1156"/>
                    </a:cubicBezTo>
                    <a:cubicBezTo>
                      <a:pt x="2644" y="1177"/>
                      <a:pt x="2555" y="1276"/>
                      <a:pt x="2508" y="1317"/>
                    </a:cubicBezTo>
                    <a:cubicBezTo>
                      <a:pt x="2555" y="1503"/>
                      <a:pt x="2516" y="1614"/>
                      <a:pt x="2712" y="1676"/>
                    </a:cubicBezTo>
                    <a:cubicBezTo>
                      <a:pt x="2725" y="1730"/>
                      <a:pt x="2704" y="1800"/>
                      <a:pt x="2746" y="1837"/>
                    </a:cubicBezTo>
                    <a:cubicBezTo>
                      <a:pt x="2832" y="1907"/>
                      <a:pt x="2968" y="1874"/>
                      <a:pt x="3079" y="1903"/>
                    </a:cubicBezTo>
                    <a:cubicBezTo>
                      <a:pt x="3045" y="2019"/>
                      <a:pt x="3019" y="2097"/>
                      <a:pt x="2947" y="2196"/>
                    </a:cubicBezTo>
                    <a:cubicBezTo>
                      <a:pt x="2866" y="2431"/>
                      <a:pt x="3070" y="2712"/>
                      <a:pt x="2810" y="2881"/>
                    </a:cubicBezTo>
                    <a:cubicBezTo>
                      <a:pt x="2734" y="2869"/>
                      <a:pt x="2644" y="2886"/>
                      <a:pt x="2576" y="2848"/>
                    </a:cubicBezTo>
                    <a:cubicBezTo>
                      <a:pt x="2491" y="2803"/>
                      <a:pt x="2376" y="2654"/>
                      <a:pt x="2376" y="2654"/>
                    </a:cubicBezTo>
                    <a:cubicBezTo>
                      <a:pt x="2329" y="2522"/>
                      <a:pt x="2270" y="2498"/>
                      <a:pt x="2137" y="2456"/>
                    </a:cubicBezTo>
                    <a:cubicBezTo>
                      <a:pt x="2035" y="2469"/>
                      <a:pt x="1929" y="2448"/>
                      <a:pt x="1835" y="2489"/>
                    </a:cubicBezTo>
                    <a:cubicBezTo>
                      <a:pt x="1788" y="2510"/>
                      <a:pt x="1805" y="2588"/>
                      <a:pt x="1771" y="2621"/>
                    </a:cubicBezTo>
                    <a:cubicBezTo>
                      <a:pt x="1746" y="2646"/>
                      <a:pt x="1703" y="2642"/>
                      <a:pt x="1669" y="2654"/>
                    </a:cubicBezTo>
                    <a:cubicBezTo>
                      <a:pt x="1648" y="2720"/>
                      <a:pt x="1622" y="2782"/>
                      <a:pt x="1601" y="2848"/>
                    </a:cubicBezTo>
                    <a:cubicBezTo>
                      <a:pt x="1588" y="2881"/>
                      <a:pt x="1567" y="2948"/>
                      <a:pt x="1567" y="2948"/>
                    </a:cubicBezTo>
                    <a:cubicBezTo>
                      <a:pt x="1533" y="3195"/>
                      <a:pt x="1554" y="3464"/>
                      <a:pt x="1469" y="3695"/>
                    </a:cubicBezTo>
                    <a:cubicBezTo>
                      <a:pt x="1554" y="4021"/>
                      <a:pt x="1426" y="3691"/>
                      <a:pt x="1601" y="3860"/>
                    </a:cubicBezTo>
                    <a:cubicBezTo>
                      <a:pt x="1776" y="4029"/>
                      <a:pt x="1469" y="3901"/>
                      <a:pt x="1737" y="3988"/>
                    </a:cubicBezTo>
                    <a:cubicBezTo>
                      <a:pt x="1929" y="4116"/>
                      <a:pt x="1912" y="4318"/>
                      <a:pt x="2108" y="4446"/>
                    </a:cubicBezTo>
                    <a:cubicBezTo>
                      <a:pt x="2406" y="4892"/>
                      <a:pt x="2206" y="5536"/>
                      <a:pt x="1703" y="5680"/>
                    </a:cubicBezTo>
                    <a:cubicBezTo>
                      <a:pt x="1724" y="5647"/>
                      <a:pt x="1801" y="5610"/>
                      <a:pt x="1771" y="5585"/>
                    </a:cubicBezTo>
                    <a:cubicBezTo>
                      <a:pt x="1741" y="5561"/>
                      <a:pt x="1690" y="5618"/>
                      <a:pt x="1669" y="5651"/>
                    </a:cubicBezTo>
                    <a:cubicBezTo>
                      <a:pt x="1631" y="5709"/>
                      <a:pt x="1669" y="5825"/>
                      <a:pt x="1601" y="5845"/>
                    </a:cubicBezTo>
                    <a:cubicBezTo>
                      <a:pt x="1239" y="5965"/>
                      <a:pt x="915" y="6064"/>
                      <a:pt x="528" y="6105"/>
                    </a:cubicBezTo>
                    <a:cubicBezTo>
                      <a:pt x="515" y="6163"/>
                      <a:pt x="434" y="6390"/>
                      <a:pt x="392" y="6432"/>
                    </a:cubicBezTo>
                    <a:cubicBezTo>
                      <a:pt x="366" y="6456"/>
                      <a:pt x="328" y="6452"/>
                      <a:pt x="294" y="6465"/>
                    </a:cubicBezTo>
                    <a:cubicBezTo>
                      <a:pt x="170" y="6642"/>
                      <a:pt x="140" y="6688"/>
                      <a:pt x="89" y="6886"/>
                    </a:cubicBezTo>
                    <a:cubicBezTo>
                      <a:pt x="132" y="7567"/>
                      <a:pt x="0" y="7299"/>
                      <a:pt x="323" y="7505"/>
                    </a:cubicBezTo>
                    <a:cubicBezTo>
                      <a:pt x="400" y="7732"/>
                      <a:pt x="294" y="7468"/>
                      <a:pt x="460" y="7703"/>
                    </a:cubicBezTo>
                    <a:cubicBezTo>
                      <a:pt x="502" y="7765"/>
                      <a:pt x="519" y="7835"/>
                      <a:pt x="562" y="7897"/>
                    </a:cubicBezTo>
                    <a:cubicBezTo>
                      <a:pt x="600" y="8050"/>
                      <a:pt x="626" y="8103"/>
                      <a:pt x="762" y="8190"/>
                    </a:cubicBezTo>
                    <a:cubicBezTo>
                      <a:pt x="1009" y="8178"/>
                      <a:pt x="1256" y="8178"/>
                      <a:pt x="1503" y="8157"/>
                    </a:cubicBezTo>
                    <a:cubicBezTo>
                      <a:pt x="1550" y="8153"/>
                      <a:pt x="1614" y="8161"/>
                      <a:pt x="1635" y="8124"/>
                    </a:cubicBezTo>
                    <a:cubicBezTo>
                      <a:pt x="1831" y="7777"/>
                      <a:pt x="1520" y="7914"/>
                      <a:pt x="1771" y="7831"/>
                    </a:cubicBezTo>
                    <a:cubicBezTo>
                      <a:pt x="1903" y="7876"/>
                      <a:pt x="1980" y="7839"/>
                      <a:pt x="2108" y="7798"/>
                    </a:cubicBezTo>
                    <a:cubicBezTo>
                      <a:pt x="2304" y="7831"/>
                      <a:pt x="2478" y="7872"/>
                      <a:pt x="2678" y="7897"/>
                    </a:cubicBezTo>
                    <a:cubicBezTo>
                      <a:pt x="2781" y="7922"/>
                      <a:pt x="2874" y="7967"/>
                      <a:pt x="2981" y="7897"/>
                    </a:cubicBezTo>
                    <a:cubicBezTo>
                      <a:pt x="3010" y="7876"/>
                      <a:pt x="2993" y="7827"/>
                      <a:pt x="3015" y="7798"/>
                    </a:cubicBezTo>
                    <a:cubicBezTo>
                      <a:pt x="3040" y="7769"/>
                      <a:pt x="3079" y="7757"/>
                      <a:pt x="3113" y="7736"/>
                    </a:cubicBezTo>
                    <a:cubicBezTo>
                      <a:pt x="3194" y="7757"/>
                      <a:pt x="3283" y="7753"/>
                      <a:pt x="3351" y="7798"/>
                    </a:cubicBezTo>
                    <a:cubicBezTo>
                      <a:pt x="3415" y="7843"/>
                      <a:pt x="3419" y="7934"/>
                      <a:pt x="3449" y="7996"/>
                    </a:cubicBezTo>
                    <a:cubicBezTo>
                      <a:pt x="3492" y="8079"/>
                      <a:pt x="3551" y="8124"/>
                      <a:pt x="3619" y="8190"/>
                    </a:cubicBezTo>
                    <a:cubicBezTo>
                      <a:pt x="3683" y="8380"/>
                      <a:pt x="3781" y="8359"/>
                      <a:pt x="3986" y="8384"/>
                    </a:cubicBezTo>
                    <a:cubicBezTo>
                      <a:pt x="4054" y="8405"/>
                      <a:pt x="4122" y="8430"/>
                      <a:pt x="4190" y="8450"/>
                    </a:cubicBezTo>
                    <a:cubicBezTo>
                      <a:pt x="4224" y="8463"/>
                      <a:pt x="4288" y="8483"/>
                      <a:pt x="4288" y="8483"/>
                    </a:cubicBezTo>
                    <a:cubicBezTo>
                      <a:pt x="4373" y="8731"/>
                      <a:pt x="4407" y="8987"/>
                      <a:pt x="4492" y="9235"/>
                    </a:cubicBezTo>
                    <a:cubicBezTo>
                      <a:pt x="4514" y="9297"/>
                      <a:pt x="4484" y="9379"/>
                      <a:pt x="4527" y="9429"/>
                    </a:cubicBezTo>
                    <a:cubicBezTo>
                      <a:pt x="4539" y="9441"/>
                      <a:pt x="4854" y="9511"/>
                      <a:pt x="4927" y="9528"/>
                    </a:cubicBezTo>
                    <a:cubicBezTo>
                      <a:pt x="5106" y="9693"/>
                      <a:pt x="5114" y="9891"/>
                      <a:pt x="5297" y="10015"/>
                    </a:cubicBezTo>
                    <a:cubicBezTo>
                      <a:pt x="5502" y="10312"/>
                      <a:pt x="5225" y="9957"/>
                      <a:pt x="5468" y="10143"/>
                    </a:cubicBezTo>
                    <a:cubicBezTo>
                      <a:pt x="5497" y="10168"/>
                      <a:pt x="5502" y="10213"/>
                      <a:pt x="5532" y="10242"/>
                    </a:cubicBezTo>
                    <a:cubicBezTo>
                      <a:pt x="5561" y="10271"/>
                      <a:pt x="5600" y="10287"/>
                      <a:pt x="5634" y="10308"/>
                    </a:cubicBezTo>
                    <a:cubicBezTo>
                      <a:pt x="5689" y="10461"/>
                      <a:pt x="5715" y="10572"/>
                      <a:pt x="5804" y="10700"/>
                    </a:cubicBezTo>
                    <a:cubicBezTo>
                      <a:pt x="5821" y="10787"/>
                      <a:pt x="5859" y="10873"/>
                      <a:pt x="5868" y="10960"/>
                    </a:cubicBezTo>
                    <a:cubicBezTo>
                      <a:pt x="5885" y="11121"/>
                      <a:pt x="5838" y="11299"/>
                      <a:pt x="5902" y="11447"/>
                    </a:cubicBezTo>
                    <a:cubicBezTo>
                      <a:pt x="5945" y="11542"/>
                      <a:pt x="6102" y="11513"/>
                      <a:pt x="6204" y="11546"/>
                    </a:cubicBezTo>
                    <a:cubicBezTo>
                      <a:pt x="6272" y="11567"/>
                      <a:pt x="6409" y="11612"/>
                      <a:pt x="6409" y="11612"/>
                    </a:cubicBezTo>
                    <a:cubicBezTo>
                      <a:pt x="6528" y="11571"/>
                      <a:pt x="6673" y="11612"/>
                      <a:pt x="6775" y="11546"/>
                    </a:cubicBezTo>
                    <a:cubicBezTo>
                      <a:pt x="6809" y="11526"/>
                      <a:pt x="6737" y="11476"/>
                      <a:pt x="6711" y="11447"/>
                    </a:cubicBezTo>
                    <a:cubicBezTo>
                      <a:pt x="6613" y="11332"/>
                      <a:pt x="6630" y="11356"/>
                      <a:pt x="6507" y="11319"/>
                    </a:cubicBezTo>
                    <a:cubicBezTo>
                      <a:pt x="6545" y="11138"/>
                      <a:pt x="6558" y="11092"/>
                      <a:pt x="6741" y="11154"/>
                    </a:cubicBezTo>
                    <a:cubicBezTo>
                      <a:pt x="6818" y="10927"/>
                      <a:pt x="6711" y="11175"/>
                      <a:pt x="6877" y="10993"/>
                    </a:cubicBezTo>
                    <a:cubicBezTo>
                      <a:pt x="6933" y="10935"/>
                      <a:pt x="7013" y="10795"/>
                      <a:pt x="7013" y="10795"/>
                    </a:cubicBezTo>
                    <a:cubicBezTo>
                      <a:pt x="7056" y="10510"/>
                      <a:pt x="6975" y="10651"/>
                      <a:pt x="7145" y="10568"/>
                    </a:cubicBezTo>
                    <a:cubicBezTo>
                      <a:pt x="7184" y="10551"/>
                      <a:pt x="7209" y="10518"/>
                      <a:pt x="7248" y="10502"/>
                    </a:cubicBezTo>
                    <a:cubicBezTo>
                      <a:pt x="7312" y="10473"/>
                      <a:pt x="7448" y="10436"/>
                      <a:pt x="7448" y="10436"/>
                    </a:cubicBezTo>
                    <a:cubicBezTo>
                      <a:pt x="7469" y="10403"/>
                      <a:pt x="7482" y="10362"/>
                      <a:pt x="7516" y="10341"/>
                    </a:cubicBezTo>
                    <a:cubicBezTo>
                      <a:pt x="7576" y="10304"/>
                      <a:pt x="7716" y="10275"/>
                      <a:pt x="7716" y="10275"/>
                    </a:cubicBezTo>
                    <a:cubicBezTo>
                      <a:pt x="7878" y="10296"/>
                      <a:pt x="8359" y="10304"/>
                      <a:pt x="7852" y="10374"/>
                    </a:cubicBezTo>
                    <a:cubicBezTo>
                      <a:pt x="8180" y="10832"/>
                      <a:pt x="7473" y="10655"/>
                      <a:pt x="8794" y="10601"/>
                    </a:cubicBezTo>
                    <a:cubicBezTo>
                      <a:pt x="8947" y="10382"/>
                      <a:pt x="9130" y="10456"/>
                      <a:pt x="9432" y="10436"/>
                    </a:cubicBezTo>
                    <a:cubicBezTo>
                      <a:pt x="9586" y="10209"/>
                      <a:pt x="9496" y="10283"/>
                      <a:pt x="9667" y="10176"/>
                    </a:cubicBezTo>
                    <a:cubicBezTo>
                      <a:pt x="9615" y="10250"/>
                      <a:pt x="9590" y="10337"/>
                      <a:pt x="9530" y="10407"/>
                    </a:cubicBezTo>
                    <a:cubicBezTo>
                      <a:pt x="9505" y="10436"/>
                      <a:pt x="9407" y="10494"/>
                      <a:pt x="9432" y="10469"/>
                    </a:cubicBezTo>
                    <a:cubicBezTo>
                      <a:pt x="9471" y="10432"/>
                      <a:pt x="9615" y="10341"/>
                      <a:pt x="9667" y="10308"/>
                    </a:cubicBezTo>
                    <a:cubicBezTo>
                      <a:pt x="9692" y="10234"/>
                      <a:pt x="9705" y="10168"/>
                      <a:pt x="9769" y="10114"/>
                    </a:cubicBezTo>
                    <a:cubicBezTo>
                      <a:pt x="9828" y="10064"/>
                      <a:pt x="9969" y="9982"/>
                      <a:pt x="9969" y="9982"/>
                    </a:cubicBezTo>
                    <a:cubicBezTo>
                      <a:pt x="10011" y="9862"/>
                      <a:pt x="9969" y="9883"/>
                      <a:pt x="10071" y="9883"/>
                    </a:cubicBezTo>
                    <a:lnTo>
                      <a:pt x="10058" y="83"/>
                    </a:lnTo>
                    <a:lnTo>
                      <a:pt x="1882" y="83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07" name="Freeform 261"/>
              <p:cNvSpPr>
                <a:spLocks/>
              </p:cNvSpPr>
              <p:nvPr/>
            </p:nvSpPr>
            <p:spPr bwMode="auto">
              <a:xfrm>
                <a:off x="3274" y="158"/>
                <a:ext cx="2338" cy="2696"/>
              </a:xfrm>
              <a:custGeom>
                <a:avLst/>
                <a:gdLst>
                  <a:gd name="T0" fmla="*/ 0 w 10071"/>
                  <a:gd name="T1" fmla="*/ 0 h 11612"/>
                  <a:gd name="T2" fmla="*/ 0 w 10071"/>
                  <a:gd name="T3" fmla="*/ 0 h 11612"/>
                  <a:gd name="T4" fmla="*/ 0 w 10071"/>
                  <a:gd name="T5" fmla="*/ 0 h 11612"/>
                  <a:gd name="T6" fmla="*/ 0 w 10071"/>
                  <a:gd name="T7" fmla="*/ 0 h 11612"/>
                  <a:gd name="T8" fmla="*/ 0 w 10071"/>
                  <a:gd name="T9" fmla="*/ 0 h 11612"/>
                  <a:gd name="T10" fmla="*/ 0 w 10071"/>
                  <a:gd name="T11" fmla="*/ 0 h 11612"/>
                  <a:gd name="T12" fmla="*/ 0 w 10071"/>
                  <a:gd name="T13" fmla="*/ 0 h 11612"/>
                  <a:gd name="T14" fmla="*/ 0 w 10071"/>
                  <a:gd name="T15" fmla="*/ 0 h 11612"/>
                  <a:gd name="T16" fmla="*/ 0 w 10071"/>
                  <a:gd name="T17" fmla="*/ 0 h 11612"/>
                  <a:gd name="T18" fmla="*/ 0 w 10071"/>
                  <a:gd name="T19" fmla="*/ 0 h 11612"/>
                  <a:gd name="T20" fmla="*/ 0 w 10071"/>
                  <a:gd name="T21" fmla="*/ 0 h 11612"/>
                  <a:gd name="T22" fmla="*/ 0 w 10071"/>
                  <a:gd name="T23" fmla="*/ 0 h 11612"/>
                  <a:gd name="T24" fmla="*/ 0 w 10071"/>
                  <a:gd name="T25" fmla="*/ 0 h 11612"/>
                  <a:gd name="T26" fmla="*/ 0 w 10071"/>
                  <a:gd name="T27" fmla="*/ 0 h 11612"/>
                  <a:gd name="T28" fmla="*/ 0 w 10071"/>
                  <a:gd name="T29" fmla="*/ 0 h 11612"/>
                  <a:gd name="T30" fmla="*/ 0 w 10071"/>
                  <a:gd name="T31" fmla="*/ 0 h 11612"/>
                  <a:gd name="T32" fmla="*/ 0 w 10071"/>
                  <a:gd name="T33" fmla="*/ 0 h 11612"/>
                  <a:gd name="T34" fmla="*/ 0 w 10071"/>
                  <a:gd name="T35" fmla="*/ 0 h 11612"/>
                  <a:gd name="T36" fmla="*/ 0 w 10071"/>
                  <a:gd name="T37" fmla="*/ 0 h 11612"/>
                  <a:gd name="T38" fmla="*/ 0 w 10071"/>
                  <a:gd name="T39" fmla="*/ 0 h 11612"/>
                  <a:gd name="T40" fmla="*/ 0 w 10071"/>
                  <a:gd name="T41" fmla="*/ 0 h 11612"/>
                  <a:gd name="T42" fmla="*/ 0 w 10071"/>
                  <a:gd name="T43" fmla="*/ 0 h 11612"/>
                  <a:gd name="T44" fmla="*/ 0 w 10071"/>
                  <a:gd name="T45" fmla="*/ 0 h 11612"/>
                  <a:gd name="T46" fmla="*/ 0 w 10071"/>
                  <a:gd name="T47" fmla="*/ 0 h 11612"/>
                  <a:gd name="T48" fmla="*/ 0 w 10071"/>
                  <a:gd name="T49" fmla="*/ 0 h 11612"/>
                  <a:gd name="T50" fmla="*/ 0 w 10071"/>
                  <a:gd name="T51" fmla="*/ 0 h 11612"/>
                  <a:gd name="T52" fmla="*/ 0 w 10071"/>
                  <a:gd name="T53" fmla="*/ 0 h 11612"/>
                  <a:gd name="T54" fmla="*/ 0 w 10071"/>
                  <a:gd name="T55" fmla="*/ 0 h 11612"/>
                  <a:gd name="T56" fmla="*/ 0 w 10071"/>
                  <a:gd name="T57" fmla="*/ 0 h 11612"/>
                  <a:gd name="T58" fmla="*/ 0 w 10071"/>
                  <a:gd name="T59" fmla="*/ 0 h 11612"/>
                  <a:gd name="T60" fmla="*/ 0 w 10071"/>
                  <a:gd name="T61" fmla="*/ 0 h 11612"/>
                  <a:gd name="T62" fmla="*/ 0 w 10071"/>
                  <a:gd name="T63" fmla="*/ 0 h 11612"/>
                  <a:gd name="T64" fmla="*/ 0 w 10071"/>
                  <a:gd name="T65" fmla="*/ 0 h 11612"/>
                  <a:gd name="T66" fmla="*/ 0 w 10071"/>
                  <a:gd name="T67" fmla="*/ 0 h 11612"/>
                  <a:gd name="T68" fmla="*/ 0 w 10071"/>
                  <a:gd name="T69" fmla="*/ 0 h 11612"/>
                  <a:gd name="T70" fmla="*/ 0 w 10071"/>
                  <a:gd name="T71" fmla="*/ 0 h 11612"/>
                  <a:gd name="T72" fmla="*/ 0 w 10071"/>
                  <a:gd name="T73" fmla="*/ 0 h 11612"/>
                  <a:gd name="T74" fmla="*/ 0 w 10071"/>
                  <a:gd name="T75" fmla="*/ 0 h 11612"/>
                  <a:gd name="T76" fmla="*/ 0 w 10071"/>
                  <a:gd name="T77" fmla="*/ 0 h 11612"/>
                  <a:gd name="T78" fmla="*/ 0 w 10071"/>
                  <a:gd name="T79" fmla="*/ 0 h 11612"/>
                  <a:gd name="T80" fmla="*/ 0 w 10071"/>
                  <a:gd name="T81" fmla="*/ 0 h 11612"/>
                  <a:gd name="T82" fmla="*/ 0 w 10071"/>
                  <a:gd name="T83" fmla="*/ 0 h 11612"/>
                  <a:gd name="T84" fmla="*/ 0 w 10071"/>
                  <a:gd name="T85" fmla="*/ 0 h 11612"/>
                  <a:gd name="T86" fmla="*/ 0 w 10071"/>
                  <a:gd name="T87" fmla="*/ 0 h 11612"/>
                  <a:gd name="T88" fmla="*/ 0 w 10071"/>
                  <a:gd name="T89" fmla="*/ 0 h 11612"/>
                  <a:gd name="T90" fmla="*/ 0 w 10071"/>
                  <a:gd name="T91" fmla="*/ 0 h 11612"/>
                  <a:gd name="T92" fmla="*/ 0 w 10071"/>
                  <a:gd name="T93" fmla="*/ 0 h 11612"/>
                  <a:gd name="T94" fmla="*/ 0 w 10071"/>
                  <a:gd name="T95" fmla="*/ 0 h 11612"/>
                  <a:gd name="T96" fmla="*/ 0 w 10071"/>
                  <a:gd name="T97" fmla="*/ 0 h 11612"/>
                  <a:gd name="T98" fmla="*/ 0 w 10071"/>
                  <a:gd name="T99" fmla="*/ 0 h 116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071"/>
                  <a:gd name="T151" fmla="*/ 0 h 11612"/>
                  <a:gd name="T152" fmla="*/ 10071 w 10071"/>
                  <a:gd name="T153" fmla="*/ 11612 h 116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071" h="11612">
                    <a:moveTo>
                      <a:pt x="1882" y="83"/>
                    </a:moveTo>
                    <a:cubicBezTo>
                      <a:pt x="2078" y="0"/>
                      <a:pt x="1873" y="54"/>
                      <a:pt x="2005" y="211"/>
                    </a:cubicBezTo>
                    <a:cubicBezTo>
                      <a:pt x="2035" y="244"/>
                      <a:pt x="2095" y="231"/>
                      <a:pt x="2137" y="244"/>
                    </a:cubicBezTo>
                    <a:cubicBezTo>
                      <a:pt x="2172" y="223"/>
                      <a:pt x="2201" y="186"/>
                      <a:pt x="2240" y="178"/>
                    </a:cubicBezTo>
                    <a:cubicBezTo>
                      <a:pt x="2478" y="140"/>
                      <a:pt x="2227" y="467"/>
                      <a:pt x="2308" y="504"/>
                    </a:cubicBezTo>
                    <a:cubicBezTo>
                      <a:pt x="2491" y="586"/>
                      <a:pt x="2712" y="483"/>
                      <a:pt x="2913" y="471"/>
                    </a:cubicBezTo>
                    <a:cubicBezTo>
                      <a:pt x="2993" y="235"/>
                      <a:pt x="3262" y="264"/>
                      <a:pt x="3483" y="244"/>
                    </a:cubicBezTo>
                    <a:cubicBezTo>
                      <a:pt x="3530" y="231"/>
                      <a:pt x="3573" y="223"/>
                      <a:pt x="3619" y="211"/>
                    </a:cubicBezTo>
                    <a:cubicBezTo>
                      <a:pt x="3688" y="190"/>
                      <a:pt x="3820" y="145"/>
                      <a:pt x="3820" y="145"/>
                    </a:cubicBezTo>
                    <a:cubicBezTo>
                      <a:pt x="4147" y="186"/>
                      <a:pt x="4467" y="239"/>
                      <a:pt x="4795" y="277"/>
                    </a:cubicBezTo>
                    <a:cubicBezTo>
                      <a:pt x="4978" y="388"/>
                      <a:pt x="5127" y="260"/>
                      <a:pt x="5199" y="471"/>
                    </a:cubicBezTo>
                    <a:cubicBezTo>
                      <a:pt x="5072" y="512"/>
                      <a:pt x="4923" y="487"/>
                      <a:pt x="4795" y="537"/>
                    </a:cubicBezTo>
                    <a:cubicBezTo>
                      <a:pt x="4761" y="549"/>
                      <a:pt x="4782" y="607"/>
                      <a:pt x="4761" y="632"/>
                    </a:cubicBezTo>
                    <a:cubicBezTo>
                      <a:pt x="4735" y="661"/>
                      <a:pt x="4693" y="677"/>
                      <a:pt x="4659" y="698"/>
                    </a:cubicBezTo>
                    <a:cubicBezTo>
                      <a:pt x="4360" y="640"/>
                      <a:pt x="4582" y="628"/>
                      <a:pt x="4458" y="863"/>
                    </a:cubicBezTo>
                    <a:cubicBezTo>
                      <a:pt x="4424" y="933"/>
                      <a:pt x="4322" y="945"/>
                      <a:pt x="4258" y="991"/>
                    </a:cubicBezTo>
                    <a:cubicBezTo>
                      <a:pt x="3768" y="954"/>
                      <a:pt x="3905" y="991"/>
                      <a:pt x="3619" y="797"/>
                    </a:cubicBezTo>
                    <a:cubicBezTo>
                      <a:pt x="3607" y="830"/>
                      <a:pt x="3611" y="871"/>
                      <a:pt x="3585" y="896"/>
                    </a:cubicBezTo>
                    <a:cubicBezTo>
                      <a:pt x="3496" y="983"/>
                      <a:pt x="3053" y="987"/>
                      <a:pt x="2981" y="991"/>
                    </a:cubicBezTo>
                    <a:cubicBezTo>
                      <a:pt x="2959" y="1024"/>
                      <a:pt x="2947" y="1069"/>
                      <a:pt x="2913" y="1090"/>
                    </a:cubicBezTo>
                    <a:cubicBezTo>
                      <a:pt x="2853" y="1127"/>
                      <a:pt x="2781" y="1135"/>
                      <a:pt x="2712" y="1156"/>
                    </a:cubicBezTo>
                    <a:cubicBezTo>
                      <a:pt x="2644" y="1177"/>
                      <a:pt x="2555" y="1276"/>
                      <a:pt x="2508" y="1317"/>
                    </a:cubicBezTo>
                    <a:cubicBezTo>
                      <a:pt x="2555" y="1503"/>
                      <a:pt x="2516" y="1614"/>
                      <a:pt x="2712" y="1676"/>
                    </a:cubicBezTo>
                    <a:cubicBezTo>
                      <a:pt x="2725" y="1730"/>
                      <a:pt x="2704" y="1800"/>
                      <a:pt x="2746" y="1837"/>
                    </a:cubicBezTo>
                    <a:cubicBezTo>
                      <a:pt x="2832" y="1907"/>
                      <a:pt x="2968" y="1874"/>
                      <a:pt x="3079" y="1903"/>
                    </a:cubicBezTo>
                    <a:cubicBezTo>
                      <a:pt x="3045" y="2019"/>
                      <a:pt x="3019" y="2097"/>
                      <a:pt x="2947" y="2196"/>
                    </a:cubicBezTo>
                    <a:cubicBezTo>
                      <a:pt x="2866" y="2431"/>
                      <a:pt x="3070" y="2712"/>
                      <a:pt x="2810" y="2881"/>
                    </a:cubicBezTo>
                    <a:cubicBezTo>
                      <a:pt x="2734" y="2869"/>
                      <a:pt x="2644" y="2886"/>
                      <a:pt x="2576" y="2848"/>
                    </a:cubicBezTo>
                    <a:cubicBezTo>
                      <a:pt x="2491" y="2803"/>
                      <a:pt x="2376" y="2654"/>
                      <a:pt x="2376" y="2654"/>
                    </a:cubicBezTo>
                    <a:cubicBezTo>
                      <a:pt x="2329" y="2522"/>
                      <a:pt x="2270" y="2498"/>
                      <a:pt x="2137" y="2456"/>
                    </a:cubicBezTo>
                    <a:cubicBezTo>
                      <a:pt x="2035" y="2469"/>
                      <a:pt x="1929" y="2448"/>
                      <a:pt x="1835" y="2489"/>
                    </a:cubicBezTo>
                    <a:cubicBezTo>
                      <a:pt x="1788" y="2510"/>
                      <a:pt x="1805" y="2588"/>
                      <a:pt x="1771" y="2621"/>
                    </a:cubicBezTo>
                    <a:cubicBezTo>
                      <a:pt x="1746" y="2646"/>
                      <a:pt x="1703" y="2642"/>
                      <a:pt x="1669" y="2654"/>
                    </a:cubicBezTo>
                    <a:cubicBezTo>
                      <a:pt x="1648" y="2720"/>
                      <a:pt x="1622" y="2782"/>
                      <a:pt x="1601" y="2848"/>
                    </a:cubicBezTo>
                    <a:cubicBezTo>
                      <a:pt x="1588" y="2881"/>
                      <a:pt x="1567" y="2948"/>
                      <a:pt x="1567" y="2948"/>
                    </a:cubicBezTo>
                    <a:cubicBezTo>
                      <a:pt x="1533" y="3195"/>
                      <a:pt x="1554" y="3464"/>
                      <a:pt x="1469" y="3695"/>
                    </a:cubicBezTo>
                    <a:cubicBezTo>
                      <a:pt x="1554" y="4021"/>
                      <a:pt x="1426" y="3691"/>
                      <a:pt x="1601" y="3860"/>
                    </a:cubicBezTo>
                    <a:cubicBezTo>
                      <a:pt x="1776" y="4029"/>
                      <a:pt x="1469" y="3901"/>
                      <a:pt x="1737" y="3988"/>
                    </a:cubicBezTo>
                    <a:cubicBezTo>
                      <a:pt x="1929" y="4116"/>
                      <a:pt x="1912" y="4318"/>
                      <a:pt x="2108" y="4446"/>
                    </a:cubicBezTo>
                    <a:cubicBezTo>
                      <a:pt x="2406" y="4892"/>
                      <a:pt x="2206" y="5536"/>
                      <a:pt x="1703" y="5680"/>
                    </a:cubicBezTo>
                    <a:cubicBezTo>
                      <a:pt x="1724" y="5647"/>
                      <a:pt x="1801" y="5610"/>
                      <a:pt x="1771" y="5585"/>
                    </a:cubicBezTo>
                    <a:cubicBezTo>
                      <a:pt x="1741" y="5561"/>
                      <a:pt x="1690" y="5618"/>
                      <a:pt x="1669" y="5651"/>
                    </a:cubicBezTo>
                    <a:cubicBezTo>
                      <a:pt x="1631" y="5709"/>
                      <a:pt x="1669" y="5825"/>
                      <a:pt x="1601" y="5845"/>
                    </a:cubicBezTo>
                    <a:cubicBezTo>
                      <a:pt x="1239" y="5965"/>
                      <a:pt x="915" y="6064"/>
                      <a:pt x="528" y="6105"/>
                    </a:cubicBezTo>
                    <a:cubicBezTo>
                      <a:pt x="515" y="6163"/>
                      <a:pt x="434" y="6390"/>
                      <a:pt x="392" y="6432"/>
                    </a:cubicBezTo>
                    <a:cubicBezTo>
                      <a:pt x="366" y="6456"/>
                      <a:pt x="328" y="6452"/>
                      <a:pt x="294" y="6465"/>
                    </a:cubicBezTo>
                    <a:cubicBezTo>
                      <a:pt x="170" y="6642"/>
                      <a:pt x="140" y="6688"/>
                      <a:pt x="89" y="6886"/>
                    </a:cubicBezTo>
                    <a:cubicBezTo>
                      <a:pt x="132" y="7567"/>
                      <a:pt x="0" y="7299"/>
                      <a:pt x="323" y="7505"/>
                    </a:cubicBezTo>
                    <a:cubicBezTo>
                      <a:pt x="400" y="7732"/>
                      <a:pt x="294" y="7468"/>
                      <a:pt x="460" y="7703"/>
                    </a:cubicBezTo>
                    <a:cubicBezTo>
                      <a:pt x="502" y="7765"/>
                      <a:pt x="519" y="7835"/>
                      <a:pt x="562" y="7897"/>
                    </a:cubicBezTo>
                    <a:cubicBezTo>
                      <a:pt x="600" y="8050"/>
                      <a:pt x="626" y="8103"/>
                      <a:pt x="762" y="8190"/>
                    </a:cubicBezTo>
                    <a:cubicBezTo>
                      <a:pt x="1009" y="8178"/>
                      <a:pt x="1256" y="8178"/>
                      <a:pt x="1503" y="8157"/>
                    </a:cubicBezTo>
                    <a:cubicBezTo>
                      <a:pt x="1550" y="8153"/>
                      <a:pt x="1614" y="8161"/>
                      <a:pt x="1635" y="8124"/>
                    </a:cubicBezTo>
                    <a:cubicBezTo>
                      <a:pt x="1831" y="7777"/>
                      <a:pt x="1520" y="7914"/>
                      <a:pt x="1771" y="7831"/>
                    </a:cubicBezTo>
                    <a:cubicBezTo>
                      <a:pt x="1903" y="7876"/>
                      <a:pt x="1980" y="7839"/>
                      <a:pt x="2108" y="7798"/>
                    </a:cubicBezTo>
                    <a:cubicBezTo>
                      <a:pt x="2304" y="7831"/>
                      <a:pt x="2478" y="7872"/>
                      <a:pt x="2678" y="7897"/>
                    </a:cubicBezTo>
                    <a:cubicBezTo>
                      <a:pt x="2781" y="7922"/>
                      <a:pt x="2874" y="7967"/>
                      <a:pt x="2981" y="7897"/>
                    </a:cubicBezTo>
                    <a:cubicBezTo>
                      <a:pt x="3010" y="7876"/>
                      <a:pt x="2993" y="7827"/>
                      <a:pt x="3015" y="7798"/>
                    </a:cubicBezTo>
                    <a:cubicBezTo>
                      <a:pt x="3040" y="7769"/>
                      <a:pt x="3079" y="7757"/>
                      <a:pt x="3113" y="7736"/>
                    </a:cubicBezTo>
                    <a:cubicBezTo>
                      <a:pt x="3194" y="7757"/>
                      <a:pt x="3283" y="7753"/>
                      <a:pt x="3351" y="7798"/>
                    </a:cubicBezTo>
                    <a:cubicBezTo>
                      <a:pt x="3415" y="7843"/>
                      <a:pt x="3419" y="7934"/>
                      <a:pt x="3449" y="7996"/>
                    </a:cubicBezTo>
                    <a:cubicBezTo>
                      <a:pt x="3492" y="8079"/>
                      <a:pt x="3551" y="8124"/>
                      <a:pt x="3619" y="8190"/>
                    </a:cubicBezTo>
                    <a:cubicBezTo>
                      <a:pt x="3683" y="8380"/>
                      <a:pt x="3781" y="8359"/>
                      <a:pt x="3986" y="8384"/>
                    </a:cubicBezTo>
                    <a:cubicBezTo>
                      <a:pt x="4054" y="8405"/>
                      <a:pt x="4122" y="8430"/>
                      <a:pt x="4190" y="8450"/>
                    </a:cubicBezTo>
                    <a:cubicBezTo>
                      <a:pt x="4224" y="8463"/>
                      <a:pt x="4288" y="8483"/>
                      <a:pt x="4288" y="8483"/>
                    </a:cubicBezTo>
                    <a:cubicBezTo>
                      <a:pt x="4373" y="8731"/>
                      <a:pt x="4407" y="8987"/>
                      <a:pt x="4492" y="9235"/>
                    </a:cubicBezTo>
                    <a:cubicBezTo>
                      <a:pt x="4514" y="9297"/>
                      <a:pt x="4484" y="9379"/>
                      <a:pt x="4527" y="9429"/>
                    </a:cubicBezTo>
                    <a:cubicBezTo>
                      <a:pt x="4539" y="9441"/>
                      <a:pt x="4854" y="9511"/>
                      <a:pt x="4927" y="9528"/>
                    </a:cubicBezTo>
                    <a:cubicBezTo>
                      <a:pt x="5106" y="9693"/>
                      <a:pt x="5114" y="9891"/>
                      <a:pt x="5297" y="10015"/>
                    </a:cubicBezTo>
                    <a:cubicBezTo>
                      <a:pt x="5502" y="10312"/>
                      <a:pt x="5225" y="9957"/>
                      <a:pt x="5468" y="10143"/>
                    </a:cubicBezTo>
                    <a:cubicBezTo>
                      <a:pt x="5497" y="10168"/>
                      <a:pt x="5502" y="10213"/>
                      <a:pt x="5532" y="10242"/>
                    </a:cubicBezTo>
                    <a:cubicBezTo>
                      <a:pt x="5561" y="10271"/>
                      <a:pt x="5600" y="10287"/>
                      <a:pt x="5634" y="10308"/>
                    </a:cubicBezTo>
                    <a:cubicBezTo>
                      <a:pt x="5689" y="10461"/>
                      <a:pt x="5715" y="10572"/>
                      <a:pt x="5804" y="10700"/>
                    </a:cubicBezTo>
                    <a:cubicBezTo>
                      <a:pt x="5821" y="10787"/>
                      <a:pt x="5859" y="10873"/>
                      <a:pt x="5868" y="10960"/>
                    </a:cubicBezTo>
                    <a:cubicBezTo>
                      <a:pt x="5885" y="11121"/>
                      <a:pt x="5838" y="11299"/>
                      <a:pt x="5902" y="11447"/>
                    </a:cubicBezTo>
                    <a:cubicBezTo>
                      <a:pt x="5945" y="11542"/>
                      <a:pt x="6102" y="11513"/>
                      <a:pt x="6204" y="11546"/>
                    </a:cubicBezTo>
                    <a:cubicBezTo>
                      <a:pt x="6272" y="11567"/>
                      <a:pt x="6409" y="11612"/>
                      <a:pt x="6409" y="11612"/>
                    </a:cubicBezTo>
                    <a:cubicBezTo>
                      <a:pt x="6528" y="11571"/>
                      <a:pt x="6673" y="11612"/>
                      <a:pt x="6775" y="11546"/>
                    </a:cubicBezTo>
                    <a:cubicBezTo>
                      <a:pt x="6809" y="11526"/>
                      <a:pt x="6737" y="11476"/>
                      <a:pt x="6711" y="11447"/>
                    </a:cubicBezTo>
                    <a:cubicBezTo>
                      <a:pt x="6613" y="11332"/>
                      <a:pt x="6630" y="11356"/>
                      <a:pt x="6507" y="11319"/>
                    </a:cubicBezTo>
                    <a:cubicBezTo>
                      <a:pt x="6545" y="11138"/>
                      <a:pt x="6558" y="11092"/>
                      <a:pt x="6741" y="11154"/>
                    </a:cubicBezTo>
                    <a:cubicBezTo>
                      <a:pt x="6818" y="10927"/>
                      <a:pt x="6711" y="11175"/>
                      <a:pt x="6877" y="10993"/>
                    </a:cubicBezTo>
                    <a:cubicBezTo>
                      <a:pt x="6933" y="10935"/>
                      <a:pt x="7013" y="10795"/>
                      <a:pt x="7013" y="10795"/>
                    </a:cubicBezTo>
                    <a:cubicBezTo>
                      <a:pt x="7056" y="10510"/>
                      <a:pt x="6975" y="10651"/>
                      <a:pt x="7145" y="10568"/>
                    </a:cubicBezTo>
                    <a:cubicBezTo>
                      <a:pt x="7184" y="10551"/>
                      <a:pt x="7209" y="10518"/>
                      <a:pt x="7248" y="10502"/>
                    </a:cubicBezTo>
                    <a:cubicBezTo>
                      <a:pt x="7312" y="10473"/>
                      <a:pt x="7448" y="10436"/>
                      <a:pt x="7448" y="10436"/>
                    </a:cubicBezTo>
                    <a:cubicBezTo>
                      <a:pt x="7469" y="10403"/>
                      <a:pt x="7482" y="10362"/>
                      <a:pt x="7516" y="10341"/>
                    </a:cubicBezTo>
                    <a:cubicBezTo>
                      <a:pt x="7576" y="10304"/>
                      <a:pt x="7716" y="10275"/>
                      <a:pt x="7716" y="10275"/>
                    </a:cubicBezTo>
                    <a:cubicBezTo>
                      <a:pt x="7878" y="10296"/>
                      <a:pt x="8359" y="10304"/>
                      <a:pt x="7852" y="10374"/>
                    </a:cubicBezTo>
                    <a:cubicBezTo>
                      <a:pt x="8180" y="10832"/>
                      <a:pt x="7473" y="10655"/>
                      <a:pt x="8794" y="10601"/>
                    </a:cubicBezTo>
                    <a:cubicBezTo>
                      <a:pt x="8947" y="10382"/>
                      <a:pt x="9130" y="10456"/>
                      <a:pt x="9432" y="10436"/>
                    </a:cubicBezTo>
                    <a:cubicBezTo>
                      <a:pt x="9586" y="10209"/>
                      <a:pt x="9496" y="10283"/>
                      <a:pt x="9667" y="10176"/>
                    </a:cubicBezTo>
                    <a:cubicBezTo>
                      <a:pt x="9615" y="10250"/>
                      <a:pt x="9590" y="10337"/>
                      <a:pt x="9530" y="10407"/>
                    </a:cubicBezTo>
                    <a:cubicBezTo>
                      <a:pt x="9505" y="10436"/>
                      <a:pt x="9407" y="10494"/>
                      <a:pt x="9432" y="10469"/>
                    </a:cubicBezTo>
                    <a:cubicBezTo>
                      <a:pt x="9471" y="10432"/>
                      <a:pt x="9615" y="10341"/>
                      <a:pt x="9667" y="10308"/>
                    </a:cubicBezTo>
                    <a:cubicBezTo>
                      <a:pt x="9692" y="10234"/>
                      <a:pt x="9705" y="10168"/>
                      <a:pt x="9769" y="10114"/>
                    </a:cubicBezTo>
                    <a:cubicBezTo>
                      <a:pt x="9828" y="10064"/>
                      <a:pt x="9969" y="9982"/>
                      <a:pt x="9969" y="9982"/>
                    </a:cubicBezTo>
                    <a:cubicBezTo>
                      <a:pt x="10011" y="9862"/>
                      <a:pt x="9969" y="9883"/>
                      <a:pt x="10071" y="9883"/>
                    </a:cubicBezTo>
                    <a:lnTo>
                      <a:pt x="10058" y="83"/>
                    </a:lnTo>
                    <a:lnTo>
                      <a:pt x="1882" y="83"/>
                    </a:lnTo>
                    <a:close/>
                  </a:path>
                </a:pathLst>
              </a:custGeom>
              <a:grpFill/>
              <a:ln w="26988" cap="rnd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4" name="Group 262"/>
            <p:cNvGrpSpPr>
              <a:grpSpLocks/>
            </p:cNvGrpSpPr>
            <p:nvPr/>
          </p:nvGrpSpPr>
          <p:grpSpPr bwMode="auto">
            <a:xfrm>
              <a:off x="1515" y="1670"/>
              <a:ext cx="463" cy="417"/>
              <a:chOff x="1515" y="1670"/>
              <a:chExt cx="463" cy="417"/>
            </a:xfrm>
            <a:grpFill/>
          </p:grpSpPr>
          <p:sp>
            <p:nvSpPr>
              <p:cNvPr id="18504" name="Freeform 263"/>
              <p:cNvSpPr>
                <a:spLocks/>
              </p:cNvSpPr>
              <p:nvPr/>
            </p:nvSpPr>
            <p:spPr bwMode="auto">
              <a:xfrm>
                <a:off x="1518" y="1670"/>
                <a:ext cx="460" cy="412"/>
              </a:xfrm>
              <a:custGeom>
                <a:avLst/>
                <a:gdLst>
                  <a:gd name="T0" fmla="*/ 0 w 3963"/>
                  <a:gd name="T1" fmla="*/ 0 h 3550"/>
                  <a:gd name="T2" fmla="*/ 0 w 3963"/>
                  <a:gd name="T3" fmla="*/ 0 h 3550"/>
                  <a:gd name="T4" fmla="*/ 0 w 3963"/>
                  <a:gd name="T5" fmla="*/ 0 h 3550"/>
                  <a:gd name="T6" fmla="*/ 0 w 3963"/>
                  <a:gd name="T7" fmla="*/ 0 h 3550"/>
                  <a:gd name="T8" fmla="*/ 0 w 3963"/>
                  <a:gd name="T9" fmla="*/ 0 h 3550"/>
                  <a:gd name="T10" fmla="*/ 0 w 3963"/>
                  <a:gd name="T11" fmla="*/ 0 h 3550"/>
                  <a:gd name="T12" fmla="*/ 0 w 3963"/>
                  <a:gd name="T13" fmla="*/ 0 h 3550"/>
                  <a:gd name="T14" fmla="*/ 0 w 3963"/>
                  <a:gd name="T15" fmla="*/ 0 h 3550"/>
                  <a:gd name="T16" fmla="*/ 0 w 3963"/>
                  <a:gd name="T17" fmla="*/ 0 h 3550"/>
                  <a:gd name="T18" fmla="*/ 0 w 3963"/>
                  <a:gd name="T19" fmla="*/ 0 h 3550"/>
                  <a:gd name="T20" fmla="*/ 0 w 3963"/>
                  <a:gd name="T21" fmla="*/ 0 h 3550"/>
                  <a:gd name="T22" fmla="*/ 0 w 3963"/>
                  <a:gd name="T23" fmla="*/ 0 h 3550"/>
                  <a:gd name="T24" fmla="*/ 0 w 3963"/>
                  <a:gd name="T25" fmla="*/ 0 h 3550"/>
                  <a:gd name="T26" fmla="*/ 0 w 3963"/>
                  <a:gd name="T27" fmla="*/ 0 h 3550"/>
                  <a:gd name="T28" fmla="*/ 0 w 3963"/>
                  <a:gd name="T29" fmla="*/ 0 h 3550"/>
                  <a:gd name="T30" fmla="*/ 0 w 3963"/>
                  <a:gd name="T31" fmla="*/ 0 h 3550"/>
                  <a:gd name="T32" fmla="*/ 0 w 3963"/>
                  <a:gd name="T33" fmla="*/ 0 h 3550"/>
                  <a:gd name="T34" fmla="*/ 0 w 3963"/>
                  <a:gd name="T35" fmla="*/ 0 h 3550"/>
                  <a:gd name="T36" fmla="*/ 0 w 3963"/>
                  <a:gd name="T37" fmla="*/ 0 h 3550"/>
                  <a:gd name="T38" fmla="*/ 0 w 3963"/>
                  <a:gd name="T39" fmla="*/ 0 h 3550"/>
                  <a:gd name="T40" fmla="*/ 0 w 3963"/>
                  <a:gd name="T41" fmla="*/ 0 h 3550"/>
                  <a:gd name="T42" fmla="*/ 0 w 3963"/>
                  <a:gd name="T43" fmla="*/ 0 h 3550"/>
                  <a:gd name="T44" fmla="*/ 0 w 3963"/>
                  <a:gd name="T45" fmla="*/ 0 h 35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63"/>
                  <a:gd name="T70" fmla="*/ 0 h 3550"/>
                  <a:gd name="T71" fmla="*/ 3963 w 3963"/>
                  <a:gd name="T72" fmla="*/ 3550 h 35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63" h="3550">
                    <a:moveTo>
                      <a:pt x="446" y="809"/>
                    </a:moveTo>
                    <a:cubicBezTo>
                      <a:pt x="405" y="743"/>
                      <a:pt x="380" y="660"/>
                      <a:pt x="314" y="619"/>
                    </a:cubicBezTo>
                    <a:cubicBezTo>
                      <a:pt x="240" y="570"/>
                      <a:pt x="91" y="636"/>
                      <a:pt x="50" y="553"/>
                    </a:cubicBezTo>
                    <a:cubicBezTo>
                      <a:pt x="0" y="454"/>
                      <a:pt x="339" y="231"/>
                      <a:pt x="380" y="223"/>
                    </a:cubicBezTo>
                    <a:cubicBezTo>
                      <a:pt x="570" y="173"/>
                      <a:pt x="768" y="182"/>
                      <a:pt x="966" y="157"/>
                    </a:cubicBezTo>
                    <a:cubicBezTo>
                      <a:pt x="1511" y="0"/>
                      <a:pt x="2105" y="206"/>
                      <a:pt x="2658" y="289"/>
                    </a:cubicBezTo>
                    <a:cubicBezTo>
                      <a:pt x="2724" y="330"/>
                      <a:pt x="2823" y="347"/>
                      <a:pt x="2856" y="421"/>
                    </a:cubicBezTo>
                    <a:cubicBezTo>
                      <a:pt x="3178" y="1139"/>
                      <a:pt x="2724" y="925"/>
                      <a:pt x="3178" y="1073"/>
                    </a:cubicBezTo>
                    <a:cubicBezTo>
                      <a:pt x="3963" y="875"/>
                      <a:pt x="3302" y="1915"/>
                      <a:pt x="3632" y="2444"/>
                    </a:cubicBezTo>
                    <a:cubicBezTo>
                      <a:pt x="3608" y="2724"/>
                      <a:pt x="3690" y="3030"/>
                      <a:pt x="3566" y="3286"/>
                    </a:cubicBezTo>
                    <a:cubicBezTo>
                      <a:pt x="3509" y="3401"/>
                      <a:pt x="3302" y="3311"/>
                      <a:pt x="3178" y="3352"/>
                    </a:cubicBezTo>
                    <a:cubicBezTo>
                      <a:pt x="3038" y="3401"/>
                      <a:pt x="2931" y="3501"/>
                      <a:pt x="2790" y="3550"/>
                    </a:cubicBezTo>
                    <a:cubicBezTo>
                      <a:pt x="2724" y="3509"/>
                      <a:pt x="2642" y="3484"/>
                      <a:pt x="2592" y="3418"/>
                    </a:cubicBezTo>
                    <a:cubicBezTo>
                      <a:pt x="2452" y="3245"/>
                      <a:pt x="2617" y="3170"/>
                      <a:pt x="2394" y="3030"/>
                    </a:cubicBezTo>
                    <a:cubicBezTo>
                      <a:pt x="2279" y="2956"/>
                      <a:pt x="2006" y="2898"/>
                      <a:pt x="2006" y="2898"/>
                    </a:cubicBezTo>
                    <a:cubicBezTo>
                      <a:pt x="1965" y="2832"/>
                      <a:pt x="1932" y="2757"/>
                      <a:pt x="1874" y="2700"/>
                    </a:cubicBezTo>
                    <a:cubicBezTo>
                      <a:pt x="1816" y="2642"/>
                      <a:pt x="1734" y="2625"/>
                      <a:pt x="1684" y="2568"/>
                    </a:cubicBezTo>
                    <a:cubicBezTo>
                      <a:pt x="1585" y="2452"/>
                      <a:pt x="1420" y="2180"/>
                      <a:pt x="1420" y="2180"/>
                    </a:cubicBezTo>
                    <a:cubicBezTo>
                      <a:pt x="1511" y="1907"/>
                      <a:pt x="1503" y="1816"/>
                      <a:pt x="1222" y="1725"/>
                    </a:cubicBezTo>
                    <a:cubicBezTo>
                      <a:pt x="900" y="1503"/>
                      <a:pt x="1123" y="1445"/>
                      <a:pt x="768" y="1329"/>
                    </a:cubicBezTo>
                    <a:cubicBezTo>
                      <a:pt x="636" y="941"/>
                      <a:pt x="801" y="1337"/>
                      <a:pt x="512" y="941"/>
                    </a:cubicBezTo>
                    <a:cubicBezTo>
                      <a:pt x="388" y="776"/>
                      <a:pt x="182" y="421"/>
                      <a:pt x="182" y="421"/>
                    </a:cubicBezTo>
                    <a:cubicBezTo>
                      <a:pt x="256" y="198"/>
                      <a:pt x="182" y="223"/>
                      <a:pt x="314" y="223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05" name="Freeform 264"/>
              <p:cNvSpPr>
                <a:spLocks noEditPoints="1"/>
              </p:cNvSpPr>
              <p:nvPr/>
            </p:nvSpPr>
            <p:spPr bwMode="auto">
              <a:xfrm>
                <a:off x="1515" y="1673"/>
                <a:ext cx="434" cy="414"/>
              </a:xfrm>
              <a:custGeom>
                <a:avLst/>
                <a:gdLst>
                  <a:gd name="T0" fmla="*/ 0 w 3741"/>
                  <a:gd name="T1" fmla="*/ 0 h 3561"/>
                  <a:gd name="T2" fmla="*/ 0 w 3741"/>
                  <a:gd name="T3" fmla="*/ 0 h 3561"/>
                  <a:gd name="T4" fmla="*/ 0 w 3741"/>
                  <a:gd name="T5" fmla="*/ 0 h 3561"/>
                  <a:gd name="T6" fmla="*/ 0 w 3741"/>
                  <a:gd name="T7" fmla="*/ 0 h 3561"/>
                  <a:gd name="T8" fmla="*/ 0 w 3741"/>
                  <a:gd name="T9" fmla="*/ 0 h 3561"/>
                  <a:gd name="T10" fmla="*/ 0 w 3741"/>
                  <a:gd name="T11" fmla="*/ 0 h 3561"/>
                  <a:gd name="T12" fmla="*/ 0 w 3741"/>
                  <a:gd name="T13" fmla="*/ 0 h 3561"/>
                  <a:gd name="T14" fmla="*/ 0 w 3741"/>
                  <a:gd name="T15" fmla="*/ 0 h 3561"/>
                  <a:gd name="T16" fmla="*/ 0 w 3741"/>
                  <a:gd name="T17" fmla="*/ 0 h 3561"/>
                  <a:gd name="T18" fmla="*/ 0 w 3741"/>
                  <a:gd name="T19" fmla="*/ 0 h 3561"/>
                  <a:gd name="T20" fmla="*/ 0 w 3741"/>
                  <a:gd name="T21" fmla="*/ 0 h 3561"/>
                  <a:gd name="T22" fmla="*/ 0 w 3741"/>
                  <a:gd name="T23" fmla="*/ 0 h 3561"/>
                  <a:gd name="T24" fmla="*/ 0 w 3741"/>
                  <a:gd name="T25" fmla="*/ 0 h 3561"/>
                  <a:gd name="T26" fmla="*/ 0 w 3741"/>
                  <a:gd name="T27" fmla="*/ 0 h 3561"/>
                  <a:gd name="T28" fmla="*/ 0 w 3741"/>
                  <a:gd name="T29" fmla="*/ 0 h 3561"/>
                  <a:gd name="T30" fmla="*/ 0 w 3741"/>
                  <a:gd name="T31" fmla="*/ 0 h 3561"/>
                  <a:gd name="T32" fmla="*/ 0 w 3741"/>
                  <a:gd name="T33" fmla="*/ 0 h 3561"/>
                  <a:gd name="T34" fmla="*/ 0 w 3741"/>
                  <a:gd name="T35" fmla="*/ 0 h 3561"/>
                  <a:gd name="T36" fmla="*/ 0 w 3741"/>
                  <a:gd name="T37" fmla="*/ 0 h 3561"/>
                  <a:gd name="T38" fmla="*/ 0 w 3741"/>
                  <a:gd name="T39" fmla="*/ 0 h 3561"/>
                  <a:gd name="T40" fmla="*/ 0 w 3741"/>
                  <a:gd name="T41" fmla="*/ 0 h 3561"/>
                  <a:gd name="T42" fmla="*/ 0 w 3741"/>
                  <a:gd name="T43" fmla="*/ 0 h 3561"/>
                  <a:gd name="T44" fmla="*/ 0 w 3741"/>
                  <a:gd name="T45" fmla="*/ 0 h 3561"/>
                  <a:gd name="T46" fmla="*/ 0 w 3741"/>
                  <a:gd name="T47" fmla="*/ 0 h 3561"/>
                  <a:gd name="T48" fmla="*/ 0 w 3741"/>
                  <a:gd name="T49" fmla="*/ 0 h 3561"/>
                  <a:gd name="T50" fmla="*/ 0 w 3741"/>
                  <a:gd name="T51" fmla="*/ 0 h 3561"/>
                  <a:gd name="T52" fmla="*/ 0 w 3741"/>
                  <a:gd name="T53" fmla="*/ 0 h 3561"/>
                  <a:gd name="T54" fmla="*/ 0 w 3741"/>
                  <a:gd name="T55" fmla="*/ 0 h 3561"/>
                  <a:gd name="T56" fmla="*/ 0 w 3741"/>
                  <a:gd name="T57" fmla="*/ 0 h 3561"/>
                  <a:gd name="T58" fmla="*/ 0 w 3741"/>
                  <a:gd name="T59" fmla="*/ 0 h 3561"/>
                  <a:gd name="T60" fmla="*/ 0 w 3741"/>
                  <a:gd name="T61" fmla="*/ 0 h 3561"/>
                  <a:gd name="T62" fmla="*/ 0 w 3741"/>
                  <a:gd name="T63" fmla="*/ 0 h 3561"/>
                  <a:gd name="T64" fmla="*/ 0 w 3741"/>
                  <a:gd name="T65" fmla="*/ 0 h 3561"/>
                  <a:gd name="T66" fmla="*/ 0 w 3741"/>
                  <a:gd name="T67" fmla="*/ 0 h 3561"/>
                  <a:gd name="T68" fmla="*/ 0 w 3741"/>
                  <a:gd name="T69" fmla="*/ 0 h 3561"/>
                  <a:gd name="T70" fmla="*/ 0 w 3741"/>
                  <a:gd name="T71" fmla="*/ 0 h 3561"/>
                  <a:gd name="T72" fmla="*/ 0 w 3741"/>
                  <a:gd name="T73" fmla="*/ 0 h 3561"/>
                  <a:gd name="T74" fmla="*/ 0 w 3741"/>
                  <a:gd name="T75" fmla="*/ 0 h 3561"/>
                  <a:gd name="T76" fmla="*/ 0 w 3741"/>
                  <a:gd name="T77" fmla="*/ 0 h 3561"/>
                  <a:gd name="T78" fmla="*/ 0 w 3741"/>
                  <a:gd name="T79" fmla="*/ 0 h 3561"/>
                  <a:gd name="T80" fmla="*/ 0 w 3741"/>
                  <a:gd name="T81" fmla="*/ 0 h 3561"/>
                  <a:gd name="T82" fmla="*/ 0 w 3741"/>
                  <a:gd name="T83" fmla="*/ 0 h 3561"/>
                  <a:gd name="T84" fmla="*/ 0 w 3741"/>
                  <a:gd name="T85" fmla="*/ 0 h 3561"/>
                  <a:gd name="T86" fmla="*/ 0 w 3741"/>
                  <a:gd name="T87" fmla="*/ 0 h 3561"/>
                  <a:gd name="T88" fmla="*/ 0 w 3741"/>
                  <a:gd name="T89" fmla="*/ 0 h 3561"/>
                  <a:gd name="T90" fmla="*/ 0 w 3741"/>
                  <a:gd name="T91" fmla="*/ 0 h 3561"/>
                  <a:gd name="T92" fmla="*/ 0 w 3741"/>
                  <a:gd name="T93" fmla="*/ 0 h 3561"/>
                  <a:gd name="T94" fmla="*/ 0 w 3741"/>
                  <a:gd name="T95" fmla="*/ 0 h 3561"/>
                  <a:gd name="T96" fmla="*/ 0 w 3741"/>
                  <a:gd name="T97" fmla="*/ 0 h 3561"/>
                  <a:gd name="T98" fmla="*/ 0 w 3741"/>
                  <a:gd name="T99" fmla="*/ 0 h 3561"/>
                  <a:gd name="T100" fmla="*/ 0 w 3741"/>
                  <a:gd name="T101" fmla="*/ 0 h 3561"/>
                  <a:gd name="T102" fmla="*/ 0 w 3741"/>
                  <a:gd name="T103" fmla="*/ 0 h 3561"/>
                  <a:gd name="T104" fmla="*/ 0 w 3741"/>
                  <a:gd name="T105" fmla="*/ 0 h 3561"/>
                  <a:gd name="T106" fmla="*/ 0 w 3741"/>
                  <a:gd name="T107" fmla="*/ 0 h 3561"/>
                  <a:gd name="T108" fmla="*/ 0 w 3741"/>
                  <a:gd name="T109" fmla="*/ 0 h 3561"/>
                  <a:gd name="T110" fmla="*/ 0 w 3741"/>
                  <a:gd name="T111" fmla="*/ 0 h 3561"/>
                  <a:gd name="T112" fmla="*/ 0 w 3741"/>
                  <a:gd name="T113" fmla="*/ 0 h 3561"/>
                  <a:gd name="T114" fmla="*/ 0 w 3741"/>
                  <a:gd name="T115" fmla="*/ 0 h 3561"/>
                  <a:gd name="T116" fmla="*/ 0 w 3741"/>
                  <a:gd name="T117" fmla="*/ 0 h 35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741"/>
                  <a:gd name="T178" fmla="*/ 0 h 3561"/>
                  <a:gd name="T179" fmla="*/ 3741 w 3741"/>
                  <a:gd name="T180" fmla="*/ 3561 h 35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741" h="3561">
                    <a:moveTo>
                      <a:pt x="411" y="820"/>
                    </a:moveTo>
                    <a:lnTo>
                      <a:pt x="382" y="768"/>
                    </a:lnTo>
                    <a:lnTo>
                      <a:pt x="353" y="715"/>
                    </a:lnTo>
                    <a:lnTo>
                      <a:pt x="325" y="673"/>
                    </a:lnTo>
                    <a:lnTo>
                      <a:pt x="337" y="687"/>
                    </a:lnTo>
                    <a:lnTo>
                      <a:pt x="294" y="649"/>
                    </a:lnTo>
                    <a:lnTo>
                      <a:pt x="315" y="662"/>
                    </a:lnTo>
                    <a:lnTo>
                      <a:pt x="284" y="649"/>
                    </a:lnTo>
                    <a:lnTo>
                      <a:pt x="300" y="654"/>
                    </a:lnTo>
                    <a:lnTo>
                      <a:pt x="264" y="648"/>
                    </a:lnTo>
                    <a:lnTo>
                      <a:pt x="276" y="649"/>
                    </a:lnTo>
                    <a:lnTo>
                      <a:pt x="199" y="648"/>
                    </a:lnTo>
                    <a:lnTo>
                      <a:pt x="158" y="646"/>
                    </a:lnTo>
                    <a:lnTo>
                      <a:pt x="115" y="639"/>
                    </a:lnTo>
                    <a:cubicBezTo>
                      <a:pt x="108" y="638"/>
                      <a:pt x="102" y="636"/>
                      <a:pt x="96" y="633"/>
                    </a:cubicBezTo>
                    <a:lnTo>
                      <a:pt x="68" y="620"/>
                    </a:lnTo>
                    <a:cubicBezTo>
                      <a:pt x="58" y="615"/>
                      <a:pt x="49" y="608"/>
                      <a:pt x="41" y="599"/>
                    </a:cubicBezTo>
                    <a:lnTo>
                      <a:pt x="21" y="574"/>
                    </a:lnTo>
                    <a:cubicBezTo>
                      <a:pt x="15" y="566"/>
                      <a:pt x="10" y="556"/>
                      <a:pt x="7" y="545"/>
                    </a:cubicBezTo>
                    <a:lnTo>
                      <a:pt x="2" y="525"/>
                    </a:lnTo>
                    <a:cubicBezTo>
                      <a:pt x="0" y="516"/>
                      <a:pt x="0" y="507"/>
                      <a:pt x="1" y="497"/>
                    </a:cubicBezTo>
                    <a:lnTo>
                      <a:pt x="4" y="475"/>
                    </a:lnTo>
                    <a:cubicBezTo>
                      <a:pt x="5" y="469"/>
                      <a:pt x="6" y="464"/>
                      <a:pt x="8" y="458"/>
                    </a:cubicBezTo>
                    <a:lnTo>
                      <a:pt x="18" y="433"/>
                    </a:lnTo>
                    <a:cubicBezTo>
                      <a:pt x="20" y="428"/>
                      <a:pt x="23" y="423"/>
                      <a:pt x="26" y="419"/>
                    </a:cubicBezTo>
                    <a:lnTo>
                      <a:pt x="31" y="412"/>
                    </a:lnTo>
                    <a:lnTo>
                      <a:pt x="154" y="495"/>
                    </a:lnTo>
                    <a:lnTo>
                      <a:pt x="149" y="502"/>
                    </a:lnTo>
                    <a:lnTo>
                      <a:pt x="156" y="488"/>
                    </a:lnTo>
                    <a:lnTo>
                      <a:pt x="146" y="513"/>
                    </a:lnTo>
                    <a:lnTo>
                      <a:pt x="151" y="496"/>
                    </a:lnTo>
                    <a:lnTo>
                      <a:pt x="148" y="518"/>
                    </a:lnTo>
                    <a:lnTo>
                      <a:pt x="147" y="489"/>
                    </a:lnTo>
                    <a:lnTo>
                      <a:pt x="152" y="509"/>
                    </a:lnTo>
                    <a:lnTo>
                      <a:pt x="137" y="481"/>
                    </a:lnTo>
                    <a:lnTo>
                      <a:pt x="157" y="506"/>
                    </a:lnTo>
                    <a:lnTo>
                      <a:pt x="131" y="485"/>
                    </a:lnTo>
                    <a:lnTo>
                      <a:pt x="159" y="498"/>
                    </a:lnTo>
                    <a:lnTo>
                      <a:pt x="140" y="492"/>
                    </a:lnTo>
                    <a:lnTo>
                      <a:pt x="165" y="497"/>
                    </a:lnTo>
                    <a:lnTo>
                      <a:pt x="200" y="499"/>
                    </a:lnTo>
                    <a:lnTo>
                      <a:pt x="277" y="500"/>
                    </a:lnTo>
                    <a:cubicBezTo>
                      <a:pt x="281" y="500"/>
                      <a:pt x="285" y="501"/>
                      <a:pt x="289" y="501"/>
                    </a:cubicBezTo>
                    <a:lnTo>
                      <a:pt x="325" y="507"/>
                    </a:lnTo>
                    <a:cubicBezTo>
                      <a:pt x="330" y="508"/>
                      <a:pt x="336" y="510"/>
                      <a:pt x="341" y="512"/>
                    </a:cubicBezTo>
                    <a:lnTo>
                      <a:pt x="372" y="525"/>
                    </a:lnTo>
                    <a:cubicBezTo>
                      <a:pt x="380" y="528"/>
                      <a:pt x="387" y="532"/>
                      <a:pt x="393" y="538"/>
                    </a:cubicBezTo>
                    <a:lnTo>
                      <a:pt x="436" y="576"/>
                    </a:lnTo>
                    <a:cubicBezTo>
                      <a:pt x="440" y="580"/>
                      <a:pt x="445" y="585"/>
                      <a:pt x="448" y="590"/>
                    </a:cubicBezTo>
                    <a:lnTo>
                      <a:pt x="484" y="644"/>
                    </a:lnTo>
                    <a:lnTo>
                      <a:pt x="511" y="695"/>
                    </a:lnTo>
                    <a:lnTo>
                      <a:pt x="540" y="747"/>
                    </a:lnTo>
                    <a:lnTo>
                      <a:pt x="411" y="820"/>
                    </a:lnTo>
                    <a:close/>
                    <a:moveTo>
                      <a:pt x="429" y="118"/>
                    </a:moveTo>
                    <a:lnTo>
                      <a:pt x="539" y="97"/>
                    </a:lnTo>
                    <a:lnTo>
                      <a:pt x="582" y="92"/>
                    </a:lnTo>
                    <a:lnTo>
                      <a:pt x="596" y="240"/>
                    </a:lnTo>
                    <a:lnTo>
                      <a:pt x="568" y="242"/>
                    </a:lnTo>
                    <a:lnTo>
                      <a:pt x="457" y="264"/>
                    </a:lnTo>
                    <a:lnTo>
                      <a:pt x="429" y="118"/>
                    </a:lnTo>
                    <a:close/>
                    <a:moveTo>
                      <a:pt x="1015" y="50"/>
                    </a:moveTo>
                    <a:lnTo>
                      <a:pt x="1081" y="34"/>
                    </a:lnTo>
                    <a:lnTo>
                      <a:pt x="1189" y="15"/>
                    </a:lnTo>
                    <a:lnTo>
                      <a:pt x="1299" y="5"/>
                    </a:lnTo>
                    <a:lnTo>
                      <a:pt x="1410" y="0"/>
                    </a:lnTo>
                    <a:lnTo>
                      <a:pt x="1626" y="8"/>
                    </a:lnTo>
                    <a:lnTo>
                      <a:pt x="1620" y="157"/>
                    </a:lnTo>
                    <a:lnTo>
                      <a:pt x="1415" y="149"/>
                    </a:lnTo>
                    <a:lnTo>
                      <a:pt x="1314" y="152"/>
                    </a:lnTo>
                    <a:lnTo>
                      <a:pt x="1214" y="162"/>
                    </a:lnTo>
                    <a:lnTo>
                      <a:pt x="1116" y="179"/>
                    </a:lnTo>
                    <a:lnTo>
                      <a:pt x="1050" y="195"/>
                    </a:lnTo>
                    <a:lnTo>
                      <a:pt x="1015" y="50"/>
                    </a:lnTo>
                    <a:close/>
                    <a:moveTo>
                      <a:pt x="2078" y="73"/>
                    </a:moveTo>
                    <a:lnTo>
                      <a:pt x="2224" y="101"/>
                    </a:lnTo>
                    <a:lnTo>
                      <a:pt x="2195" y="247"/>
                    </a:lnTo>
                    <a:lnTo>
                      <a:pt x="2050" y="219"/>
                    </a:lnTo>
                    <a:lnTo>
                      <a:pt x="2078" y="73"/>
                    </a:lnTo>
                    <a:close/>
                    <a:moveTo>
                      <a:pt x="2660" y="183"/>
                    </a:moveTo>
                    <a:lnTo>
                      <a:pt x="2700" y="190"/>
                    </a:lnTo>
                    <a:cubicBezTo>
                      <a:pt x="2708" y="192"/>
                      <a:pt x="2715" y="194"/>
                      <a:pt x="2722" y="198"/>
                    </a:cubicBezTo>
                    <a:lnTo>
                      <a:pt x="2776" y="226"/>
                    </a:lnTo>
                    <a:lnTo>
                      <a:pt x="2829" y="250"/>
                    </a:lnTo>
                    <a:lnTo>
                      <a:pt x="2889" y="287"/>
                    </a:lnTo>
                    <a:cubicBezTo>
                      <a:pt x="2894" y="289"/>
                      <a:pt x="2898" y="293"/>
                      <a:pt x="2902" y="297"/>
                    </a:cubicBezTo>
                    <a:lnTo>
                      <a:pt x="2923" y="318"/>
                    </a:lnTo>
                    <a:cubicBezTo>
                      <a:pt x="2927" y="322"/>
                      <a:pt x="2931" y="327"/>
                      <a:pt x="2934" y="332"/>
                    </a:cubicBezTo>
                    <a:lnTo>
                      <a:pt x="2949" y="357"/>
                    </a:lnTo>
                    <a:cubicBezTo>
                      <a:pt x="2951" y="360"/>
                      <a:pt x="2953" y="363"/>
                      <a:pt x="2954" y="367"/>
                    </a:cubicBezTo>
                    <a:lnTo>
                      <a:pt x="3006" y="491"/>
                    </a:lnTo>
                    <a:lnTo>
                      <a:pt x="3044" y="599"/>
                    </a:lnTo>
                    <a:lnTo>
                      <a:pt x="3062" y="670"/>
                    </a:lnTo>
                    <a:lnTo>
                      <a:pt x="2918" y="707"/>
                    </a:lnTo>
                    <a:lnTo>
                      <a:pt x="2903" y="648"/>
                    </a:lnTo>
                    <a:lnTo>
                      <a:pt x="2869" y="548"/>
                    </a:lnTo>
                    <a:lnTo>
                      <a:pt x="2817" y="424"/>
                    </a:lnTo>
                    <a:lnTo>
                      <a:pt x="2822" y="434"/>
                    </a:lnTo>
                    <a:lnTo>
                      <a:pt x="2807" y="409"/>
                    </a:lnTo>
                    <a:lnTo>
                      <a:pt x="2818" y="423"/>
                    </a:lnTo>
                    <a:lnTo>
                      <a:pt x="2797" y="402"/>
                    </a:lnTo>
                    <a:lnTo>
                      <a:pt x="2810" y="412"/>
                    </a:lnTo>
                    <a:lnTo>
                      <a:pt x="2768" y="385"/>
                    </a:lnTo>
                    <a:lnTo>
                      <a:pt x="2707" y="357"/>
                    </a:lnTo>
                    <a:lnTo>
                      <a:pt x="2653" y="329"/>
                    </a:lnTo>
                    <a:lnTo>
                      <a:pt x="2675" y="337"/>
                    </a:lnTo>
                    <a:lnTo>
                      <a:pt x="2635" y="330"/>
                    </a:lnTo>
                    <a:lnTo>
                      <a:pt x="2660" y="183"/>
                    </a:lnTo>
                    <a:close/>
                    <a:moveTo>
                      <a:pt x="3163" y="955"/>
                    </a:moveTo>
                    <a:lnTo>
                      <a:pt x="3230" y="977"/>
                    </a:lnTo>
                    <a:lnTo>
                      <a:pt x="3192" y="975"/>
                    </a:lnTo>
                    <a:lnTo>
                      <a:pt x="3261" y="960"/>
                    </a:lnTo>
                    <a:lnTo>
                      <a:pt x="3275" y="958"/>
                    </a:lnTo>
                    <a:lnTo>
                      <a:pt x="3294" y="1105"/>
                    </a:lnTo>
                    <a:lnTo>
                      <a:pt x="3292" y="1105"/>
                    </a:lnTo>
                    <a:lnTo>
                      <a:pt x="3223" y="1120"/>
                    </a:lnTo>
                    <a:cubicBezTo>
                      <a:pt x="3211" y="1123"/>
                      <a:pt x="3197" y="1122"/>
                      <a:pt x="3185" y="1118"/>
                    </a:cubicBezTo>
                    <a:lnTo>
                      <a:pt x="3118" y="1097"/>
                    </a:lnTo>
                    <a:lnTo>
                      <a:pt x="3163" y="955"/>
                    </a:lnTo>
                    <a:close/>
                    <a:moveTo>
                      <a:pt x="3679" y="1224"/>
                    </a:moveTo>
                    <a:lnTo>
                      <a:pt x="3683" y="1241"/>
                    </a:lnTo>
                    <a:cubicBezTo>
                      <a:pt x="3683" y="1245"/>
                      <a:pt x="3684" y="1249"/>
                      <a:pt x="3684" y="1253"/>
                    </a:cubicBezTo>
                    <a:lnTo>
                      <a:pt x="3686" y="1351"/>
                    </a:lnTo>
                    <a:lnTo>
                      <a:pt x="3680" y="1465"/>
                    </a:lnTo>
                    <a:lnTo>
                      <a:pt x="3667" y="1585"/>
                    </a:lnTo>
                    <a:lnTo>
                      <a:pt x="3653" y="1708"/>
                    </a:lnTo>
                    <a:lnTo>
                      <a:pt x="3641" y="1833"/>
                    </a:lnTo>
                    <a:lnTo>
                      <a:pt x="3493" y="1826"/>
                    </a:lnTo>
                    <a:lnTo>
                      <a:pt x="3493" y="1819"/>
                    </a:lnTo>
                    <a:lnTo>
                      <a:pt x="3506" y="1691"/>
                    </a:lnTo>
                    <a:lnTo>
                      <a:pt x="3520" y="1570"/>
                    </a:lnTo>
                    <a:lnTo>
                      <a:pt x="3531" y="1456"/>
                    </a:lnTo>
                    <a:lnTo>
                      <a:pt x="3537" y="1354"/>
                    </a:lnTo>
                    <a:lnTo>
                      <a:pt x="3535" y="1256"/>
                    </a:lnTo>
                    <a:lnTo>
                      <a:pt x="3536" y="1268"/>
                    </a:lnTo>
                    <a:lnTo>
                      <a:pt x="3533" y="1250"/>
                    </a:lnTo>
                    <a:lnTo>
                      <a:pt x="3679" y="1224"/>
                    </a:lnTo>
                    <a:close/>
                    <a:moveTo>
                      <a:pt x="3671" y="2252"/>
                    </a:moveTo>
                    <a:lnTo>
                      <a:pt x="3682" y="2294"/>
                    </a:lnTo>
                    <a:lnTo>
                      <a:pt x="3677" y="2281"/>
                    </a:lnTo>
                    <a:lnTo>
                      <a:pt x="3723" y="2375"/>
                    </a:lnTo>
                    <a:lnTo>
                      <a:pt x="3589" y="2440"/>
                    </a:lnTo>
                    <a:lnTo>
                      <a:pt x="3544" y="2346"/>
                    </a:lnTo>
                    <a:cubicBezTo>
                      <a:pt x="3542" y="2342"/>
                      <a:pt x="3540" y="2337"/>
                      <a:pt x="3539" y="2333"/>
                    </a:cubicBezTo>
                    <a:lnTo>
                      <a:pt x="3527" y="2291"/>
                    </a:lnTo>
                    <a:lnTo>
                      <a:pt x="3671" y="2252"/>
                    </a:lnTo>
                    <a:close/>
                    <a:moveTo>
                      <a:pt x="3741" y="2853"/>
                    </a:moveTo>
                    <a:lnTo>
                      <a:pt x="3739" y="2957"/>
                    </a:lnTo>
                    <a:lnTo>
                      <a:pt x="3728" y="3068"/>
                    </a:lnTo>
                    <a:lnTo>
                      <a:pt x="3705" y="3178"/>
                    </a:lnTo>
                    <a:cubicBezTo>
                      <a:pt x="3704" y="3182"/>
                      <a:pt x="3703" y="3185"/>
                      <a:pt x="3702" y="3189"/>
                    </a:cubicBezTo>
                    <a:lnTo>
                      <a:pt x="3665" y="3287"/>
                    </a:lnTo>
                    <a:cubicBezTo>
                      <a:pt x="3662" y="3294"/>
                      <a:pt x="3658" y="3301"/>
                      <a:pt x="3653" y="3308"/>
                    </a:cubicBezTo>
                    <a:lnTo>
                      <a:pt x="3625" y="3342"/>
                    </a:lnTo>
                    <a:cubicBezTo>
                      <a:pt x="3618" y="3350"/>
                      <a:pt x="3610" y="3357"/>
                      <a:pt x="3600" y="3361"/>
                    </a:cubicBezTo>
                    <a:lnTo>
                      <a:pt x="3561" y="3380"/>
                    </a:lnTo>
                    <a:cubicBezTo>
                      <a:pt x="3555" y="3383"/>
                      <a:pt x="3548" y="3386"/>
                      <a:pt x="3541" y="3387"/>
                    </a:cubicBezTo>
                    <a:lnTo>
                      <a:pt x="3493" y="3395"/>
                    </a:lnTo>
                    <a:cubicBezTo>
                      <a:pt x="3489" y="3395"/>
                      <a:pt x="3485" y="3396"/>
                      <a:pt x="3480" y="3396"/>
                    </a:cubicBezTo>
                    <a:lnTo>
                      <a:pt x="3440" y="3396"/>
                    </a:lnTo>
                    <a:lnTo>
                      <a:pt x="3440" y="3247"/>
                    </a:lnTo>
                    <a:lnTo>
                      <a:pt x="3480" y="3247"/>
                    </a:lnTo>
                    <a:lnTo>
                      <a:pt x="3468" y="3248"/>
                    </a:lnTo>
                    <a:lnTo>
                      <a:pt x="3516" y="3240"/>
                    </a:lnTo>
                    <a:lnTo>
                      <a:pt x="3496" y="3247"/>
                    </a:lnTo>
                    <a:lnTo>
                      <a:pt x="3535" y="3228"/>
                    </a:lnTo>
                    <a:lnTo>
                      <a:pt x="3510" y="3247"/>
                    </a:lnTo>
                    <a:lnTo>
                      <a:pt x="3538" y="3213"/>
                    </a:lnTo>
                    <a:lnTo>
                      <a:pt x="3526" y="3234"/>
                    </a:lnTo>
                    <a:lnTo>
                      <a:pt x="3563" y="3136"/>
                    </a:lnTo>
                    <a:lnTo>
                      <a:pt x="3560" y="3147"/>
                    </a:lnTo>
                    <a:lnTo>
                      <a:pt x="3581" y="3053"/>
                    </a:lnTo>
                    <a:lnTo>
                      <a:pt x="3590" y="2954"/>
                    </a:lnTo>
                    <a:lnTo>
                      <a:pt x="3592" y="2851"/>
                    </a:lnTo>
                    <a:lnTo>
                      <a:pt x="3741" y="2853"/>
                    </a:lnTo>
                    <a:close/>
                    <a:moveTo>
                      <a:pt x="3056" y="3487"/>
                    </a:moveTo>
                    <a:lnTo>
                      <a:pt x="3050" y="3490"/>
                    </a:lnTo>
                    <a:lnTo>
                      <a:pt x="2956" y="3544"/>
                    </a:lnTo>
                    <a:lnTo>
                      <a:pt x="2919" y="3561"/>
                    </a:lnTo>
                    <a:lnTo>
                      <a:pt x="2858" y="3426"/>
                    </a:lnTo>
                    <a:lnTo>
                      <a:pt x="2882" y="3415"/>
                    </a:lnTo>
                    <a:lnTo>
                      <a:pt x="2976" y="3361"/>
                    </a:lnTo>
                    <a:lnTo>
                      <a:pt x="2982" y="3358"/>
                    </a:lnTo>
                    <a:lnTo>
                      <a:pt x="3056" y="3487"/>
                    </a:lnTo>
                    <a:close/>
                    <a:moveTo>
                      <a:pt x="2489" y="3286"/>
                    </a:moveTo>
                    <a:lnTo>
                      <a:pt x="2483" y="3240"/>
                    </a:lnTo>
                    <a:lnTo>
                      <a:pt x="2479" y="3192"/>
                    </a:lnTo>
                    <a:lnTo>
                      <a:pt x="2474" y="3154"/>
                    </a:lnTo>
                    <a:lnTo>
                      <a:pt x="2479" y="3173"/>
                    </a:lnTo>
                    <a:lnTo>
                      <a:pt x="2460" y="3129"/>
                    </a:lnTo>
                    <a:lnTo>
                      <a:pt x="2468" y="3143"/>
                    </a:lnTo>
                    <a:lnTo>
                      <a:pt x="2452" y="3121"/>
                    </a:lnTo>
                    <a:lnTo>
                      <a:pt x="2437" y="3106"/>
                    </a:lnTo>
                    <a:lnTo>
                      <a:pt x="2414" y="3088"/>
                    </a:lnTo>
                    <a:lnTo>
                      <a:pt x="2381" y="3065"/>
                    </a:lnTo>
                    <a:lnTo>
                      <a:pt x="2338" y="3043"/>
                    </a:lnTo>
                    <a:lnTo>
                      <a:pt x="2285" y="3021"/>
                    </a:lnTo>
                    <a:lnTo>
                      <a:pt x="2163" y="2981"/>
                    </a:lnTo>
                    <a:lnTo>
                      <a:pt x="2154" y="2979"/>
                    </a:lnTo>
                    <a:lnTo>
                      <a:pt x="2193" y="2835"/>
                    </a:lnTo>
                    <a:lnTo>
                      <a:pt x="2210" y="2840"/>
                    </a:lnTo>
                    <a:lnTo>
                      <a:pt x="2343" y="2884"/>
                    </a:lnTo>
                    <a:lnTo>
                      <a:pt x="2409" y="2912"/>
                    </a:lnTo>
                    <a:lnTo>
                      <a:pt x="2466" y="2944"/>
                    </a:lnTo>
                    <a:lnTo>
                      <a:pt x="2507" y="2972"/>
                    </a:lnTo>
                    <a:lnTo>
                      <a:pt x="2544" y="3003"/>
                    </a:lnTo>
                    <a:lnTo>
                      <a:pt x="2573" y="3034"/>
                    </a:lnTo>
                    <a:lnTo>
                      <a:pt x="2589" y="3056"/>
                    </a:lnTo>
                    <a:cubicBezTo>
                      <a:pt x="2592" y="3060"/>
                      <a:pt x="2595" y="3065"/>
                      <a:pt x="2597" y="3070"/>
                    </a:cubicBezTo>
                    <a:lnTo>
                      <a:pt x="2616" y="3114"/>
                    </a:lnTo>
                    <a:cubicBezTo>
                      <a:pt x="2618" y="3120"/>
                      <a:pt x="2620" y="3127"/>
                      <a:pt x="2621" y="3133"/>
                    </a:cubicBezTo>
                    <a:lnTo>
                      <a:pt x="2628" y="3181"/>
                    </a:lnTo>
                    <a:lnTo>
                      <a:pt x="2630" y="3221"/>
                    </a:lnTo>
                    <a:lnTo>
                      <a:pt x="2636" y="3268"/>
                    </a:lnTo>
                    <a:lnTo>
                      <a:pt x="2489" y="3286"/>
                    </a:lnTo>
                    <a:close/>
                    <a:moveTo>
                      <a:pt x="1815" y="2699"/>
                    </a:moveTo>
                    <a:lnTo>
                      <a:pt x="1769" y="2673"/>
                    </a:lnTo>
                    <a:lnTo>
                      <a:pt x="1719" y="2643"/>
                    </a:lnTo>
                    <a:cubicBezTo>
                      <a:pt x="1715" y="2641"/>
                      <a:pt x="1711" y="2639"/>
                      <a:pt x="1708" y="2636"/>
                    </a:cubicBezTo>
                    <a:lnTo>
                      <a:pt x="1679" y="2611"/>
                    </a:lnTo>
                    <a:lnTo>
                      <a:pt x="1776" y="2498"/>
                    </a:lnTo>
                    <a:lnTo>
                      <a:pt x="1805" y="2523"/>
                    </a:lnTo>
                    <a:lnTo>
                      <a:pt x="1794" y="2516"/>
                    </a:lnTo>
                    <a:lnTo>
                      <a:pt x="1842" y="2544"/>
                    </a:lnTo>
                    <a:lnTo>
                      <a:pt x="1889" y="2570"/>
                    </a:lnTo>
                    <a:lnTo>
                      <a:pt x="1815" y="2699"/>
                    </a:lnTo>
                    <a:close/>
                    <a:moveTo>
                      <a:pt x="1409" y="2230"/>
                    </a:moveTo>
                    <a:lnTo>
                      <a:pt x="1393" y="2206"/>
                    </a:lnTo>
                    <a:lnTo>
                      <a:pt x="1387" y="2194"/>
                    </a:lnTo>
                    <a:lnTo>
                      <a:pt x="1388" y="2196"/>
                    </a:lnTo>
                    <a:cubicBezTo>
                      <a:pt x="1375" y="2177"/>
                      <a:pt x="1372" y="2154"/>
                      <a:pt x="1378" y="2133"/>
                    </a:cubicBezTo>
                    <a:lnTo>
                      <a:pt x="1407" y="2039"/>
                    </a:lnTo>
                    <a:lnTo>
                      <a:pt x="1424" y="1965"/>
                    </a:lnTo>
                    <a:lnTo>
                      <a:pt x="1422" y="1977"/>
                    </a:lnTo>
                    <a:lnTo>
                      <a:pt x="1426" y="1910"/>
                    </a:lnTo>
                    <a:lnTo>
                      <a:pt x="1427" y="1928"/>
                    </a:lnTo>
                    <a:lnTo>
                      <a:pt x="1417" y="1872"/>
                    </a:lnTo>
                    <a:lnTo>
                      <a:pt x="1427" y="1897"/>
                    </a:lnTo>
                    <a:lnTo>
                      <a:pt x="1398" y="1850"/>
                    </a:lnTo>
                    <a:lnTo>
                      <a:pt x="1413" y="1868"/>
                    </a:lnTo>
                    <a:lnTo>
                      <a:pt x="1365" y="1827"/>
                    </a:lnTo>
                    <a:lnTo>
                      <a:pt x="1378" y="1836"/>
                    </a:lnTo>
                    <a:lnTo>
                      <a:pt x="1309" y="1799"/>
                    </a:lnTo>
                    <a:lnTo>
                      <a:pt x="1274" y="1786"/>
                    </a:lnTo>
                    <a:lnTo>
                      <a:pt x="1272" y="1785"/>
                    </a:lnTo>
                    <a:lnTo>
                      <a:pt x="1320" y="1644"/>
                    </a:lnTo>
                    <a:lnTo>
                      <a:pt x="1329" y="1647"/>
                    </a:lnTo>
                    <a:lnTo>
                      <a:pt x="1380" y="1668"/>
                    </a:lnTo>
                    <a:lnTo>
                      <a:pt x="1449" y="1705"/>
                    </a:lnTo>
                    <a:cubicBezTo>
                      <a:pt x="1453" y="1708"/>
                      <a:pt x="1458" y="1711"/>
                      <a:pt x="1462" y="1714"/>
                    </a:cubicBezTo>
                    <a:lnTo>
                      <a:pt x="1510" y="1755"/>
                    </a:lnTo>
                    <a:cubicBezTo>
                      <a:pt x="1516" y="1760"/>
                      <a:pt x="1521" y="1766"/>
                      <a:pt x="1525" y="1772"/>
                    </a:cubicBezTo>
                    <a:lnTo>
                      <a:pt x="1554" y="1819"/>
                    </a:lnTo>
                    <a:cubicBezTo>
                      <a:pt x="1559" y="1827"/>
                      <a:pt x="1562" y="1836"/>
                      <a:pt x="1564" y="1845"/>
                    </a:cubicBezTo>
                    <a:lnTo>
                      <a:pt x="1574" y="1901"/>
                    </a:lnTo>
                    <a:cubicBezTo>
                      <a:pt x="1575" y="1907"/>
                      <a:pt x="1575" y="1913"/>
                      <a:pt x="1575" y="1919"/>
                    </a:cubicBezTo>
                    <a:lnTo>
                      <a:pt x="1571" y="1986"/>
                    </a:lnTo>
                    <a:cubicBezTo>
                      <a:pt x="1570" y="1990"/>
                      <a:pt x="1570" y="1994"/>
                      <a:pt x="1569" y="1998"/>
                    </a:cubicBezTo>
                    <a:lnTo>
                      <a:pt x="1549" y="2082"/>
                    </a:lnTo>
                    <a:lnTo>
                      <a:pt x="1520" y="2176"/>
                    </a:lnTo>
                    <a:lnTo>
                      <a:pt x="1511" y="2113"/>
                    </a:lnTo>
                    <a:lnTo>
                      <a:pt x="1516" y="2121"/>
                    </a:lnTo>
                    <a:lnTo>
                      <a:pt x="1519" y="2127"/>
                    </a:lnTo>
                    <a:lnTo>
                      <a:pt x="1535" y="2151"/>
                    </a:lnTo>
                    <a:lnTo>
                      <a:pt x="1409" y="2230"/>
                    </a:lnTo>
                    <a:close/>
                    <a:moveTo>
                      <a:pt x="947" y="1459"/>
                    </a:moveTo>
                    <a:lnTo>
                      <a:pt x="925" y="1441"/>
                    </a:lnTo>
                    <a:lnTo>
                      <a:pt x="903" y="1427"/>
                    </a:lnTo>
                    <a:lnTo>
                      <a:pt x="871" y="1410"/>
                    </a:lnTo>
                    <a:lnTo>
                      <a:pt x="838" y="1397"/>
                    </a:lnTo>
                    <a:lnTo>
                      <a:pt x="895" y="1260"/>
                    </a:lnTo>
                    <a:lnTo>
                      <a:pt x="940" y="1279"/>
                    </a:lnTo>
                    <a:lnTo>
                      <a:pt x="984" y="1302"/>
                    </a:lnTo>
                    <a:lnTo>
                      <a:pt x="1020" y="1326"/>
                    </a:lnTo>
                    <a:lnTo>
                      <a:pt x="1042" y="1344"/>
                    </a:lnTo>
                    <a:lnTo>
                      <a:pt x="947" y="1459"/>
                    </a:lnTo>
                    <a:close/>
                    <a:moveTo>
                      <a:pt x="550" y="1049"/>
                    </a:moveTo>
                    <a:lnTo>
                      <a:pt x="533" y="1027"/>
                    </a:lnTo>
                    <a:lnTo>
                      <a:pt x="482" y="960"/>
                    </a:lnTo>
                    <a:lnTo>
                      <a:pt x="431" y="889"/>
                    </a:lnTo>
                    <a:lnTo>
                      <a:pt x="376" y="806"/>
                    </a:lnTo>
                    <a:lnTo>
                      <a:pt x="320" y="719"/>
                    </a:lnTo>
                    <a:lnTo>
                      <a:pt x="267" y="632"/>
                    </a:lnTo>
                    <a:lnTo>
                      <a:pt x="220" y="555"/>
                    </a:lnTo>
                    <a:lnTo>
                      <a:pt x="214" y="546"/>
                    </a:lnTo>
                    <a:lnTo>
                      <a:pt x="342" y="469"/>
                    </a:lnTo>
                    <a:lnTo>
                      <a:pt x="347" y="478"/>
                    </a:lnTo>
                    <a:lnTo>
                      <a:pt x="394" y="555"/>
                    </a:lnTo>
                    <a:lnTo>
                      <a:pt x="445" y="638"/>
                    </a:lnTo>
                    <a:lnTo>
                      <a:pt x="499" y="723"/>
                    </a:lnTo>
                    <a:lnTo>
                      <a:pt x="552" y="802"/>
                    </a:lnTo>
                    <a:lnTo>
                      <a:pt x="601" y="871"/>
                    </a:lnTo>
                    <a:lnTo>
                      <a:pt x="648" y="933"/>
                    </a:lnTo>
                    <a:lnTo>
                      <a:pt x="665" y="955"/>
                    </a:lnTo>
                    <a:lnTo>
                      <a:pt x="550" y="1049"/>
                    </a:lnTo>
                    <a:close/>
                  </a:path>
                </a:pathLst>
              </a:custGeom>
              <a:grpFill/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5" name="Group 265"/>
            <p:cNvGrpSpPr>
              <a:grpSpLocks/>
            </p:cNvGrpSpPr>
            <p:nvPr/>
          </p:nvGrpSpPr>
          <p:grpSpPr bwMode="auto">
            <a:xfrm>
              <a:off x="552" y="1713"/>
              <a:ext cx="1404" cy="1480"/>
              <a:chOff x="552" y="1713"/>
              <a:chExt cx="1404" cy="1480"/>
            </a:xfrm>
            <a:grpFill/>
          </p:grpSpPr>
          <p:sp>
            <p:nvSpPr>
              <p:cNvPr id="18502" name="Freeform 266"/>
              <p:cNvSpPr>
                <a:spLocks/>
              </p:cNvSpPr>
              <p:nvPr/>
            </p:nvSpPr>
            <p:spPr bwMode="auto">
              <a:xfrm>
                <a:off x="552" y="1713"/>
                <a:ext cx="1397" cy="1474"/>
              </a:xfrm>
              <a:custGeom>
                <a:avLst/>
                <a:gdLst>
                  <a:gd name="T0" fmla="*/ 0 w 12044"/>
                  <a:gd name="T1" fmla="*/ 0 h 12698"/>
                  <a:gd name="T2" fmla="*/ 0 w 12044"/>
                  <a:gd name="T3" fmla="*/ 0 h 12698"/>
                  <a:gd name="T4" fmla="*/ 0 w 12044"/>
                  <a:gd name="T5" fmla="*/ 0 h 12698"/>
                  <a:gd name="T6" fmla="*/ 0 w 12044"/>
                  <a:gd name="T7" fmla="*/ 0 h 12698"/>
                  <a:gd name="T8" fmla="*/ 0 w 12044"/>
                  <a:gd name="T9" fmla="*/ 0 h 12698"/>
                  <a:gd name="T10" fmla="*/ 0 w 12044"/>
                  <a:gd name="T11" fmla="*/ 0 h 12698"/>
                  <a:gd name="T12" fmla="*/ 0 w 12044"/>
                  <a:gd name="T13" fmla="*/ 0 h 12698"/>
                  <a:gd name="T14" fmla="*/ 0 w 12044"/>
                  <a:gd name="T15" fmla="*/ 0 h 12698"/>
                  <a:gd name="T16" fmla="*/ 0 w 12044"/>
                  <a:gd name="T17" fmla="*/ 0 h 12698"/>
                  <a:gd name="T18" fmla="*/ 0 w 12044"/>
                  <a:gd name="T19" fmla="*/ 0 h 12698"/>
                  <a:gd name="T20" fmla="*/ 0 w 12044"/>
                  <a:gd name="T21" fmla="*/ 0 h 12698"/>
                  <a:gd name="T22" fmla="*/ 0 w 12044"/>
                  <a:gd name="T23" fmla="*/ 0 h 12698"/>
                  <a:gd name="T24" fmla="*/ 0 w 12044"/>
                  <a:gd name="T25" fmla="*/ 0 h 12698"/>
                  <a:gd name="T26" fmla="*/ 0 w 12044"/>
                  <a:gd name="T27" fmla="*/ 0 h 12698"/>
                  <a:gd name="T28" fmla="*/ 0 w 12044"/>
                  <a:gd name="T29" fmla="*/ 0 h 12698"/>
                  <a:gd name="T30" fmla="*/ 0 w 12044"/>
                  <a:gd name="T31" fmla="*/ 0 h 12698"/>
                  <a:gd name="T32" fmla="*/ 0 w 12044"/>
                  <a:gd name="T33" fmla="*/ 0 h 12698"/>
                  <a:gd name="T34" fmla="*/ 0 w 12044"/>
                  <a:gd name="T35" fmla="*/ 0 h 12698"/>
                  <a:gd name="T36" fmla="*/ 0 w 12044"/>
                  <a:gd name="T37" fmla="*/ 0 h 12698"/>
                  <a:gd name="T38" fmla="*/ 0 w 12044"/>
                  <a:gd name="T39" fmla="*/ 0 h 12698"/>
                  <a:gd name="T40" fmla="*/ 0 w 12044"/>
                  <a:gd name="T41" fmla="*/ 0 h 12698"/>
                  <a:gd name="T42" fmla="*/ 0 w 12044"/>
                  <a:gd name="T43" fmla="*/ 0 h 12698"/>
                  <a:gd name="T44" fmla="*/ 0 w 12044"/>
                  <a:gd name="T45" fmla="*/ 0 h 12698"/>
                  <a:gd name="T46" fmla="*/ 0 w 12044"/>
                  <a:gd name="T47" fmla="*/ 0 h 12698"/>
                  <a:gd name="T48" fmla="*/ 0 w 12044"/>
                  <a:gd name="T49" fmla="*/ 0 h 12698"/>
                  <a:gd name="T50" fmla="*/ 0 w 12044"/>
                  <a:gd name="T51" fmla="*/ 0 h 12698"/>
                  <a:gd name="T52" fmla="*/ 0 w 12044"/>
                  <a:gd name="T53" fmla="*/ 0 h 12698"/>
                  <a:gd name="T54" fmla="*/ 0 w 12044"/>
                  <a:gd name="T55" fmla="*/ 0 h 12698"/>
                  <a:gd name="T56" fmla="*/ 0 w 12044"/>
                  <a:gd name="T57" fmla="*/ 0 h 12698"/>
                  <a:gd name="T58" fmla="*/ 0 w 12044"/>
                  <a:gd name="T59" fmla="*/ 0 h 12698"/>
                  <a:gd name="T60" fmla="*/ 0 w 12044"/>
                  <a:gd name="T61" fmla="*/ 0 h 12698"/>
                  <a:gd name="T62" fmla="*/ 0 w 12044"/>
                  <a:gd name="T63" fmla="*/ 0 h 12698"/>
                  <a:gd name="T64" fmla="*/ 0 w 12044"/>
                  <a:gd name="T65" fmla="*/ 0 h 12698"/>
                  <a:gd name="T66" fmla="*/ 0 w 12044"/>
                  <a:gd name="T67" fmla="*/ 0 h 12698"/>
                  <a:gd name="T68" fmla="*/ 0 w 12044"/>
                  <a:gd name="T69" fmla="*/ 0 h 12698"/>
                  <a:gd name="T70" fmla="*/ 0 w 12044"/>
                  <a:gd name="T71" fmla="*/ 0 h 12698"/>
                  <a:gd name="T72" fmla="*/ 0 w 12044"/>
                  <a:gd name="T73" fmla="*/ 0 h 12698"/>
                  <a:gd name="T74" fmla="*/ 0 w 12044"/>
                  <a:gd name="T75" fmla="*/ 0 h 12698"/>
                  <a:gd name="T76" fmla="*/ 0 w 12044"/>
                  <a:gd name="T77" fmla="*/ 0 h 126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044"/>
                  <a:gd name="T118" fmla="*/ 0 h 12698"/>
                  <a:gd name="T119" fmla="*/ 12044 w 12044"/>
                  <a:gd name="T120" fmla="*/ 12698 h 126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044" h="12698">
                    <a:moveTo>
                      <a:pt x="8313" y="190"/>
                    </a:moveTo>
                    <a:cubicBezTo>
                      <a:pt x="8478" y="834"/>
                      <a:pt x="8181" y="0"/>
                      <a:pt x="8899" y="512"/>
                    </a:cubicBezTo>
                    <a:cubicBezTo>
                      <a:pt x="9064" y="628"/>
                      <a:pt x="9031" y="900"/>
                      <a:pt x="9097" y="1098"/>
                    </a:cubicBezTo>
                    <a:cubicBezTo>
                      <a:pt x="9122" y="1164"/>
                      <a:pt x="9097" y="1288"/>
                      <a:pt x="9163" y="1296"/>
                    </a:cubicBezTo>
                    <a:cubicBezTo>
                      <a:pt x="9312" y="1321"/>
                      <a:pt x="9468" y="1338"/>
                      <a:pt x="9617" y="1362"/>
                    </a:cubicBezTo>
                    <a:cubicBezTo>
                      <a:pt x="10030" y="1949"/>
                      <a:pt x="9336" y="892"/>
                      <a:pt x="9815" y="2081"/>
                    </a:cubicBezTo>
                    <a:cubicBezTo>
                      <a:pt x="9856" y="2180"/>
                      <a:pt x="10302" y="2337"/>
                      <a:pt x="10401" y="2403"/>
                    </a:cubicBezTo>
                    <a:cubicBezTo>
                      <a:pt x="10509" y="2716"/>
                      <a:pt x="10599" y="3014"/>
                      <a:pt x="10921" y="3121"/>
                    </a:cubicBezTo>
                    <a:cubicBezTo>
                      <a:pt x="11078" y="3583"/>
                      <a:pt x="10855" y="3063"/>
                      <a:pt x="11185" y="3443"/>
                    </a:cubicBezTo>
                    <a:cubicBezTo>
                      <a:pt x="11673" y="4004"/>
                      <a:pt x="11334" y="3980"/>
                      <a:pt x="12028" y="4161"/>
                    </a:cubicBezTo>
                    <a:cubicBezTo>
                      <a:pt x="12003" y="4549"/>
                      <a:pt x="12044" y="4954"/>
                      <a:pt x="11961" y="5334"/>
                    </a:cubicBezTo>
                    <a:cubicBezTo>
                      <a:pt x="11945" y="5400"/>
                      <a:pt x="11821" y="5350"/>
                      <a:pt x="11772" y="5400"/>
                    </a:cubicBezTo>
                    <a:cubicBezTo>
                      <a:pt x="11722" y="5449"/>
                      <a:pt x="11730" y="5532"/>
                      <a:pt x="11706" y="5598"/>
                    </a:cubicBezTo>
                    <a:cubicBezTo>
                      <a:pt x="11994" y="5697"/>
                      <a:pt x="11970" y="5779"/>
                      <a:pt x="11895" y="6052"/>
                    </a:cubicBezTo>
                    <a:cubicBezTo>
                      <a:pt x="11871" y="6134"/>
                      <a:pt x="11895" y="6242"/>
                      <a:pt x="11838" y="6308"/>
                    </a:cubicBezTo>
                    <a:cubicBezTo>
                      <a:pt x="11681" y="6490"/>
                      <a:pt x="11450" y="6572"/>
                      <a:pt x="11252" y="6704"/>
                    </a:cubicBezTo>
                    <a:cubicBezTo>
                      <a:pt x="11185" y="6745"/>
                      <a:pt x="11053" y="6836"/>
                      <a:pt x="11053" y="6836"/>
                    </a:cubicBezTo>
                    <a:cubicBezTo>
                      <a:pt x="10880" y="7092"/>
                      <a:pt x="10773" y="7348"/>
                      <a:pt x="10599" y="7612"/>
                    </a:cubicBezTo>
                    <a:cubicBezTo>
                      <a:pt x="10558" y="7678"/>
                      <a:pt x="10467" y="7810"/>
                      <a:pt x="10467" y="7810"/>
                    </a:cubicBezTo>
                    <a:cubicBezTo>
                      <a:pt x="10756" y="8009"/>
                      <a:pt x="10773" y="8132"/>
                      <a:pt x="10987" y="7810"/>
                    </a:cubicBezTo>
                    <a:cubicBezTo>
                      <a:pt x="11772" y="8009"/>
                      <a:pt x="11565" y="9198"/>
                      <a:pt x="11053" y="9371"/>
                    </a:cubicBezTo>
                    <a:cubicBezTo>
                      <a:pt x="10880" y="9627"/>
                      <a:pt x="10649" y="9825"/>
                      <a:pt x="11053" y="9957"/>
                    </a:cubicBezTo>
                    <a:cubicBezTo>
                      <a:pt x="11095" y="10023"/>
                      <a:pt x="11169" y="10081"/>
                      <a:pt x="11185" y="10155"/>
                    </a:cubicBezTo>
                    <a:cubicBezTo>
                      <a:pt x="11194" y="10221"/>
                      <a:pt x="11136" y="10287"/>
                      <a:pt x="11119" y="10353"/>
                    </a:cubicBezTo>
                    <a:cubicBezTo>
                      <a:pt x="10963" y="11047"/>
                      <a:pt x="11136" y="10494"/>
                      <a:pt x="10987" y="10940"/>
                    </a:cubicBezTo>
                    <a:cubicBezTo>
                      <a:pt x="11095" y="11253"/>
                      <a:pt x="11218" y="11163"/>
                      <a:pt x="11507" y="11262"/>
                    </a:cubicBezTo>
                    <a:cubicBezTo>
                      <a:pt x="11532" y="11328"/>
                      <a:pt x="11532" y="11402"/>
                      <a:pt x="11573" y="11460"/>
                    </a:cubicBezTo>
                    <a:cubicBezTo>
                      <a:pt x="11623" y="11534"/>
                      <a:pt x="11739" y="11567"/>
                      <a:pt x="11772" y="11650"/>
                    </a:cubicBezTo>
                    <a:cubicBezTo>
                      <a:pt x="11838" y="11848"/>
                      <a:pt x="11260" y="12062"/>
                      <a:pt x="11119" y="12112"/>
                    </a:cubicBezTo>
                    <a:cubicBezTo>
                      <a:pt x="10979" y="12318"/>
                      <a:pt x="10690" y="12624"/>
                      <a:pt x="10467" y="12698"/>
                    </a:cubicBezTo>
                    <a:cubicBezTo>
                      <a:pt x="10294" y="12673"/>
                      <a:pt x="10112" y="12698"/>
                      <a:pt x="9947" y="12632"/>
                    </a:cubicBezTo>
                    <a:cubicBezTo>
                      <a:pt x="9873" y="12599"/>
                      <a:pt x="9889" y="12459"/>
                      <a:pt x="9815" y="12434"/>
                    </a:cubicBezTo>
                    <a:cubicBezTo>
                      <a:pt x="9609" y="12368"/>
                      <a:pt x="9378" y="12393"/>
                      <a:pt x="9163" y="12368"/>
                    </a:cubicBezTo>
                    <a:cubicBezTo>
                      <a:pt x="8940" y="12054"/>
                      <a:pt x="8544" y="12038"/>
                      <a:pt x="8189" y="11914"/>
                    </a:cubicBezTo>
                    <a:cubicBezTo>
                      <a:pt x="8057" y="11873"/>
                      <a:pt x="7793" y="11782"/>
                      <a:pt x="7793" y="11782"/>
                    </a:cubicBezTo>
                    <a:cubicBezTo>
                      <a:pt x="7405" y="11914"/>
                      <a:pt x="7256" y="12038"/>
                      <a:pt x="6818" y="12112"/>
                    </a:cubicBezTo>
                    <a:cubicBezTo>
                      <a:pt x="6662" y="12558"/>
                      <a:pt x="6175" y="12294"/>
                      <a:pt x="5778" y="12434"/>
                    </a:cubicBezTo>
                    <a:cubicBezTo>
                      <a:pt x="5588" y="12409"/>
                      <a:pt x="5316" y="12393"/>
                      <a:pt x="5126" y="12302"/>
                    </a:cubicBezTo>
                    <a:cubicBezTo>
                      <a:pt x="4953" y="12219"/>
                      <a:pt x="4722" y="12029"/>
                      <a:pt x="4540" y="11980"/>
                    </a:cubicBezTo>
                    <a:cubicBezTo>
                      <a:pt x="4375" y="11930"/>
                      <a:pt x="4193" y="11939"/>
                      <a:pt x="4020" y="11914"/>
                    </a:cubicBezTo>
                    <a:cubicBezTo>
                      <a:pt x="3632" y="11336"/>
                      <a:pt x="2881" y="11782"/>
                      <a:pt x="2262" y="11592"/>
                    </a:cubicBezTo>
                    <a:cubicBezTo>
                      <a:pt x="2154" y="11262"/>
                      <a:pt x="2262" y="11418"/>
                      <a:pt x="1799" y="11262"/>
                    </a:cubicBezTo>
                    <a:cubicBezTo>
                      <a:pt x="1733" y="11237"/>
                      <a:pt x="1609" y="11196"/>
                      <a:pt x="1609" y="11196"/>
                    </a:cubicBezTo>
                    <a:cubicBezTo>
                      <a:pt x="1568" y="11063"/>
                      <a:pt x="1502" y="10940"/>
                      <a:pt x="1477" y="10807"/>
                    </a:cubicBezTo>
                    <a:cubicBezTo>
                      <a:pt x="1453" y="10675"/>
                      <a:pt x="1453" y="10543"/>
                      <a:pt x="1411" y="10419"/>
                    </a:cubicBezTo>
                    <a:cubicBezTo>
                      <a:pt x="1387" y="10345"/>
                      <a:pt x="1312" y="10296"/>
                      <a:pt x="1279" y="10221"/>
                    </a:cubicBezTo>
                    <a:cubicBezTo>
                      <a:pt x="1246" y="10155"/>
                      <a:pt x="1238" y="10089"/>
                      <a:pt x="1213" y="10023"/>
                    </a:cubicBezTo>
                    <a:cubicBezTo>
                      <a:pt x="1254" y="9957"/>
                      <a:pt x="1287" y="9883"/>
                      <a:pt x="1345" y="9833"/>
                    </a:cubicBezTo>
                    <a:cubicBezTo>
                      <a:pt x="1403" y="9792"/>
                      <a:pt x="1519" y="9833"/>
                      <a:pt x="1543" y="9767"/>
                    </a:cubicBezTo>
                    <a:cubicBezTo>
                      <a:pt x="1890" y="8917"/>
                      <a:pt x="1345" y="9371"/>
                      <a:pt x="1799" y="9049"/>
                    </a:cubicBezTo>
                    <a:cubicBezTo>
                      <a:pt x="1948" y="8603"/>
                      <a:pt x="1915" y="8017"/>
                      <a:pt x="2328" y="7744"/>
                    </a:cubicBezTo>
                    <a:cubicBezTo>
                      <a:pt x="2418" y="7439"/>
                      <a:pt x="2443" y="7307"/>
                      <a:pt x="2782" y="7422"/>
                    </a:cubicBezTo>
                    <a:cubicBezTo>
                      <a:pt x="2666" y="7076"/>
                      <a:pt x="2600" y="6729"/>
                      <a:pt x="2716" y="6374"/>
                    </a:cubicBezTo>
                    <a:cubicBezTo>
                      <a:pt x="2352" y="6143"/>
                      <a:pt x="2460" y="6060"/>
                      <a:pt x="2328" y="5664"/>
                    </a:cubicBezTo>
                    <a:cubicBezTo>
                      <a:pt x="2303" y="5590"/>
                      <a:pt x="2229" y="5540"/>
                      <a:pt x="2196" y="5466"/>
                    </a:cubicBezTo>
                    <a:cubicBezTo>
                      <a:pt x="2138" y="5342"/>
                      <a:pt x="2063" y="5078"/>
                      <a:pt x="2063" y="5078"/>
                    </a:cubicBezTo>
                    <a:cubicBezTo>
                      <a:pt x="2146" y="4731"/>
                      <a:pt x="2179" y="4500"/>
                      <a:pt x="1865" y="4293"/>
                    </a:cubicBezTo>
                    <a:cubicBezTo>
                      <a:pt x="1717" y="4054"/>
                      <a:pt x="1609" y="3980"/>
                      <a:pt x="1345" y="3905"/>
                    </a:cubicBezTo>
                    <a:cubicBezTo>
                      <a:pt x="1254" y="3641"/>
                      <a:pt x="1188" y="3534"/>
                      <a:pt x="957" y="3377"/>
                    </a:cubicBezTo>
                    <a:cubicBezTo>
                      <a:pt x="916" y="3311"/>
                      <a:pt x="899" y="3212"/>
                      <a:pt x="825" y="3187"/>
                    </a:cubicBezTo>
                    <a:cubicBezTo>
                      <a:pt x="759" y="3162"/>
                      <a:pt x="693" y="3278"/>
                      <a:pt x="627" y="3253"/>
                    </a:cubicBezTo>
                    <a:cubicBezTo>
                      <a:pt x="553" y="3220"/>
                      <a:pt x="561" y="3104"/>
                      <a:pt x="503" y="3055"/>
                    </a:cubicBezTo>
                    <a:cubicBezTo>
                      <a:pt x="445" y="3014"/>
                      <a:pt x="371" y="3014"/>
                      <a:pt x="305" y="2989"/>
                    </a:cubicBezTo>
                    <a:cubicBezTo>
                      <a:pt x="99" y="2683"/>
                      <a:pt x="198" y="2601"/>
                      <a:pt x="305" y="2271"/>
                    </a:cubicBezTo>
                    <a:cubicBezTo>
                      <a:pt x="239" y="2246"/>
                      <a:pt x="140" y="2262"/>
                      <a:pt x="107" y="2205"/>
                    </a:cubicBezTo>
                    <a:cubicBezTo>
                      <a:pt x="0" y="1990"/>
                      <a:pt x="462" y="1850"/>
                      <a:pt x="569" y="1817"/>
                    </a:cubicBezTo>
                    <a:cubicBezTo>
                      <a:pt x="809" y="1841"/>
                      <a:pt x="1048" y="1924"/>
                      <a:pt x="1279" y="1883"/>
                    </a:cubicBezTo>
                    <a:cubicBezTo>
                      <a:pt x="1865" y="1783"/>
                      <a:pt x="784" y="1495"/>
                      <a:pt x="1543" y="1750"/>
                    </a:cubicBezTo>
                    <a:cubicBezTo>
                      <a:pt x="1642" y="2048"/>
                      <a:pt x="1733" y="1973"/>
                      <a:pt x="1997" y="2139"/>
                    </a:cubicBezTo>
                    <a:cubicBezTo>
                      <a:pt x="2022" y="2205"/>
                      <a:pt x="2006" y="2295"/>
                      <a:pt x="2063" y="2337"/>
                    </a:cubicBezTo>
                    <a:cubicBezTo>
                      <a:pt x="2130" y="2386"/>
                      <a:pt x="2773" y="2518"/>
                      <a:pt x="2848" y="2535"/>
                    </a:cubicBezTo>
                    <a:cubicBezTo>
                      <a:pt x="3128" y="2733"/>
                      <a:pt x="3203" y="2733"/>
                      <a:pt x="3558" y="2667"/>
                    </a:cubicBezTo>
                    <a:cubicBezTo>
                      <a:pt x="3665" y="174"/>
                      <a:pt x="3194" y="1181"/>
                      <a:pt x="4086" y="1362"/>
                    </a:cubicBezTo>
                    <a:cubicBezTo>
                      <a:pt x="4103" y="1495"/>
                      <a:pt x="4028" y="1684"/>
                      <a:pt x="4144" y="1750"/>
                    </a:cubicBezTo>
                    <a:cubicBezTo>
                      <a:pt x="4400" y="1899"/>
                      <a:pt x="5506" y="1767"/>
                      <a:pt x="5712" y="1750"/>
                    </a:cubicBezTo>
                    <a:cubicBezTo>
                      <a:pt x="5844" y="958"/>
                      <a:pt x="5613" y="1569"/>
                      <a:pt x="6752" y="1296"/>
                    </a:cubicBezTo>
                    <a:cubicBezTo>
                      <a:pt x="6901" y="1263"/>
                      <a:pt x="7140" y="1032"/>
                      <a:pt x="7140" y="1032"/>
                    </a:cubicBezTo>
                    <a:cubicBezTo>
                      <a:pt x="7330" y="751"/>
                      <a:pt x="7380" y="124"/>
                      <a:pt x="7793" y="124"/>
                    </a:cubicBezTo>
                    <a:cubicBezTo>
                      <a:pt x="7966" y="124"/>
                      <a:pt x="8139" y="165"/>
                      <a:pt x="8313" y="190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03" name="Freeform 267"/>
              <p:cNvSpPr>
                <a:spLocks noEditPoints="1"/>
              </p:cNvSpPr>
              <p:nvPr/>
            </p:nvSpPr>
            <p:spPr bwMode="auto">
              <a:xfrm>
                <a:off x="554" y="1719"/>
                <a:ext cx="1402" cy="1474"/>
              </a:xfrm>
              <a:custGeom>
                <a:avLst/>
                <a:gdLst>
                  <a:gd name="T0" fmla="*/ 0 w 12086"/>
                  <a:gd name="T1" fmla="*/ 0 h 12699"/>
                  <a:gd name="T2" fmla="*/ 0 w 12086"/>
                  <a:gd name="T3" fmla="*/ 0 h 12699"/>
                  <a:gd name="T4" fmla="*/ 0 w 12086"/>
                  <a:gd name="T5" fmla="*/ 0 h 12699"/>
                  <a:gd name="T6" fmla="*/ 0 w 12086"/>
                  <a:gd name="T7" fmla="*/ 0 h 12699"/>
                  <a:gd name="T8" fmla="*/ 0 w 12086"/>
                  <a:gd name="T9" fmla="*/ 0 h 12699"/>
                  <a:gd name="T10" fmla="*/ 0 w 12086"/>
                  <a:gd name="T11" fmla="*/ 0 h 12699"/>
                  <a:gd name="T12" fmla="*/ 0 w 12086"/>
                  <a:gd name="T13" fmla="*/ 0 h 12699"/>
                  <a:gd name="T14" fmla="*/ 0 w 12086"/>
                  <a:gd name="T15" fmla="*/ 0 h 12699"/>
                  <a:gd name="T16" fmla="*/ 0 w 12086"/>
                  <a:gd name="T17" fmla="*/ 0 h 12699"/>
                  <a:gd name="T18" fmla="*/ 0 w 12086"/>
                  <a:gd name="T19" fmla="*/ 0 h 12699"/>
                  <a:gd name="T20" fmla="*/ 0 w 12086"/>
                  <a:gd name="T21" fmla="*/ 0 h 12699"/>
                  <a:gd name="T22" fmla="*/ 0 w 12086"/>
                  <a:gd name="T23" fmla="*/ 0 h 12699"/>
                  <a:gd name="T24" fmla="*/ 0 w 12086"/>
                  <a:gd name="T25" fmla="*/ 0 h 12699"/>
                  <a:gd name="T26" fmla="*/ 0 w 12086"/>
                  <a:gd name="T27" fmla="*/ 0 h 12699"/>
                  <a:gd name="T28" fmla="*/ 0 w 12086"/>
                  <a:gd name="T29" fmla="*/ 0 h 12699"/>
                  <a:gd name="T30" fmla="*/ 0 w 12086"/>
                  <a:gd name="T31" fmla="*/ 0 h 12699"/>
                  <a:gd name="T32" fmla="*/ 0 w 12086"/>
                  <a:gd name="T33" fmla="*/ 0 h 12699"/>
                  <a:gd name="T34" fmla="*/ 0 w 12086"/>
                  <a:gd name="T35" fmla="*/ 0 h 12699"/>
                  <a:gd name="T36" fmla="*/ 0 w 12086"/>
                  <a:gd name="T37" fmla="*/ 0 h 12699"/>
                  <a:gd name="T38" fmla="*/ 0 w 12086"/>
                  <a:gd name="T39" fmla="*/ 0 h 12699"/>
                  <a:gd name="T40" fmla="*/ 0 w 12086"/>
                  <a:gd name="T41" fmla="*/ 0 h 12699"/>
                  <a:gd name="T42" fmla="*/ 0 w 12086"/>
                  <a:gd name="T43" fmla="*/ 0 h 12699"/>
                  <a:gd name="T44" fmla="*/ 0 w 12086"/>
                  <a:gd name="T45" fmla="*/ 0 h 12699"/>
                  <a:gd name="T46" fmla="*/ 0 w 12086"/>
                  <a:gd name="T47" fmla="*/ 0 h 12699"/>
                  <a:gd name="T48" fmla="*/ 0 w 12086"/>
                  <a:gd name="T49" fmla="*/ 0 h 12699"/>
                  <a:gd name="T50" fmla="*/ 0 w 12086"/>
                  <a:gd name="T51" fmla="*/ 0 h 12699"/>
                  <a:gd name="T52" fmla="*/ 0 w 12086"/>
                  <a:gd name="T53" fmla="*/ 0 h 12699"/>
                  <a:gd name="T54" fmla="*/ 0 w 12086"/>
                  <a:gd name="T55" fmla="*/ 0 h 12699"/>
                  <a:gd name="T56" fmla="*/ 0 w 12086"/>
                  <a:gd name="T57" fmla="*/ 0 h 12699"/>
                  <a:gd name="T58" fmla="*/ 0 w 12086"/>
                  <a:gd name="T59" fmla="*/ 0 h 12699"/>
                  <a:gd name="T60" fmla="*/ 0 w 12086"/>
                  <a:gd name="T61" fmla="*/ 0 h 12699"/>
                  <a:gd name="T62" fmla="*/ 0 w 12086"/>
                  <a:gd name="T63" fmla="*/ 0 h 12699"/>
                  <a:gd name="T64" fmla="*/ 0 w 12086"/>
                  <a:gd name="T65" fmla="*/ 0 h 12699"/>
                  <a:gd name="T66" fmla="*/ 0 w 12086"/>
                  <a:gd name="T67" fmla="*/ 0 h 12699"/>
                  <a:gd name="T68" fmla="*/ 0 w 12086"/>
                  <a:gd name="T69" fmla="*/ 0 h 12699"/>
                  <a:gd name="T70" fmla="*/ 0 w 12086"/>
                  <a:gd name="T71" fmla="*/ 0 h 12699"/>
                  <a:gd name="T72" fmla="*/ 0 w 12086"/>
                  <a:gd name="T73" fmla="*/ 0 h 12699"/>
                  <a:gd name="T74" fmla="*/ 0 w 12086"/>
                  <a:gd name="T75" fmla="*/ 0 h 12699"/>
                  <a:gd name="T76" fmla="*/ 0 w 12086"/>
                  <a:gd name="T77" fmla="*/ 0 h 12699"/>
                  <a:gd name="T78" fmla="*/ 0 w 12086"/>
                  <a:gd name="T79" fmla="*/ 0 h 12699"/>
                  <a:gd name="T80" fmla="*/ 0 w 12086"/>
                  <a:gd name="T81" fmla="*/ 0 h 12699"/>
                  <a:gd name="T82" fmla="*/ 0 w 12086"/>
                  <a:gd name="T83" fmla="*/ 0 h 12699"/>
                  <a:gd name="T84" fmla="*/ 0 w 12086"/>
                  <a:gd name="T85" fmla="*/ 0 h 12699"/>
                  <a:gd name="T86" fmla="*/ 0 w 12086"/>
                  <a:gd name="T87" fmla="*/ 0 h 12699"/>
                  <a:gd name="T88" fmla="*/ 0 w 12086"/>
                  <a:gd name="T89" fmla="*/ 0 h 12699"/>
                  <a:gd name="T90" fmla="*/ 0 w 12086"/>
                  <a:gd name="T91" fmla="*/ 0 h 12699"/>
                  <a:gd name="T92" fmla="*/ 0 w 12086"/>
                  <a:gd name="T93" fmla="*/ 0 h 12699"/>
                  <a:gd name="T94" fmla="*/ 0 w 12086"/>
                  <a:gd name="T95" fmla="*/ 0 h 12699"/>
                  <a:gd name="T96" fmla="*/ 0 w 12086"/>
                  <a:gd name="T97" fmla="*/ 0 h 12699"/>
                  <a:gd name="T98" fmla="*/ 0 w 12086"/>
                  <a:gd name="T99" fmla="*/ 0 h 12699"/>
                  <a:gd name="T100" fmla="*/ 0 w 12086"/>
                  <a:gd name="T101" fmla="*/ 0 h 12699"/>
                  <a:gd name="T102" fmla="*/ 0 w 12086"/>
                  <a:gd name="T103" fmla="*/ 0 h 12699"/>
                  <a:gd name="T104" fmla="*/ 0 w 12086"/>
                  <a:gd name="T105" fmla="*/ 0 h 12699"/>
                  <a:gd name="T106" fmla="*/ 0 w 12086"/>
                  <a:gd name="T107" fmla="*/ 0 h 12699"/>
                  <a:gd name="T108" fmla="*/ 0 w 12086"/>
                  <a:gd name="T109" fmla="*/ 0 h 12699"/>
                  <a:gd name="T110" fmla="*/ 0 w 12086"/>
                  <a:gd name="T111" fmla="*/ 0 h 12699"/>
                  <a:gd name="T112" fmla="*/ 0 w 12086"/>
                  <a:gd name="T113" fmla="*/ 0 h 12699"/>
                  <a:gd name="T114" fmla="*/ 0 w 12086"/>
                  <a:gd name="T115" fmla="*/ 0 h 12699"/>
                  <a:gd name="T116" fmla="*/ 0 w 12086"/>
                  <a:gd name="T117" fmla="*/ 0 h 12699"/>
                  <a:gd name="T118" fmla="*/ 0 w 12086"/>
                  <a:gd name="T119" fmla="*/ 0 h 12699"/>
                  <a:gd name="T120" fmla="*/ 0 w 12086"/>
                  <a:gd name="T121" fmla="*/ 0 h 12699"/>
                  <a:gd name="T122" fmla="*/ 0 w 12086"/>
                  <a:gd name="T123" fmla="*/ 0 h 12699"/>
                  <a:gd name="T124" fmla="*/ 0 w 12086"/>
                  <a:gd name="T125" fmla="*/ 0 h 126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086"/>
                  <a:gd name="T190" fmla="*/ 0 h 12699"/>
                  <a:gd name="T191" fmla="*/ 12086 w 12086"/>
                  <a:gd name="T192" fmla="*/ 12699 h 126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086" h="12699">
                    <a:moveTo>
                      <a:pt x="8047" y="19"/>
                    </a:moveTo>
                    <a:lnTo>
                      <a:pt x="8307" y="61"/>
                    </a:lnTo>
                    <a:cubicBezTo>
                      <a:pt x="8337" y="66"/>
                      <a:pt x="8360" y="88"/>
                      <a:pt x="8368" y="116"/>
                    </a:cubicBezTo>
                    <a:lnTo>
                      <a:pt x="8382" y="172"/>
                    </a:lnTo>
                    <a:lnTo>
                      <a:pt x="8394" y="220"/>
                    </a:lnTo>
                    <a:lnTo>
                      <a:pt x="8403" y="262"/>
                    </a:lnTo>
                    <a:lnTo>
                      <a:pt x="8411" y="295"/>
                    </a:lnTo>
                    <a:lnTo>
                      <a:pt x="8417" y="322"/>
                    </a:lnTo>
                    <a:lnTo>
                      <a:pt x="8422" y="342"/>
                    </a:lnTo>
                    <a:lnTo>
                      <a:pt x="8428" y="367"/>
                    </a:lnTo>
                    <a:lnTo>
                      <a:pt x="8420" y="348"/>
                    </a:lnTo>
                    <a:lnTo>
                      <a:pt x="8424" y="355"/>
                    </a:lnTo>
                    <a:lnTo>
                      <a:pt x="8299" y="348"/>
                    </a:lnTo>
                    <a:lnTo>
                      <a:pt x="8304" y="341"/>
                    </a:lnTo>
                    <a:lnTo>
                      <a:pt x="8294" y="360"/>
                    </a:lnTo>
                    <a:lnTo>
                      <a:pt x="8300" y="343"/>
                    </a:lnTo>
                    <a:lnTo>
                      <a:pt x="8314" y="312"/>
                    </a:lnTo>
                    <a:cubicBezTo>
                      <a:pt x="8316" y="309"/>
                      <a:pt x="8318" y="305"/>
                      <a:pt x="8321" y="302"/>
                    </a:cubicBezTo>
                    <a:lnTo>
                      <a:pt x="8329" y="290"/>
                    </a:lnTo>
                    <a:lnTo>
                      <a:pt x="8450" y="376"/>
                    </a:lnTo>
                    <a:lnTo>
                      <a:pt x="8442" y="387"/>
                    </a:lnTo>
                    <a:lnTo>
                      <a:pt x="8448" y="377"/>
                    </a:lnTo>
                    <a:lnTo>
                      <a:pt x="8441" y="392"/>
                    </a:lnTo>
                    <a:lnTo>
                      <a:pt x="8435" y="409"/>
                    </a:lnTo>
                    <a:cubicBezTo>
                      <a:pt x="8432" y="416"/>
                      <a:pt x="8429" y="422"/>
                      <a:pt x="8425" y="428"/>
                    </a:cubicBezTo>
                    <a:lnTo>
                      <a:pt x="8420" y="435"/>
                    </a:lnTo>
                    <a:cubicBezTo>
                      <a:pt x="8405" y="455"/>
                      <a:pt x="8381" y="467"/>
                      <a:pt x="8356" y="466"/>
                    </a:cubicBezTo>
                    <a:cubicBezTo>
                      <a:pt x="8330" y="464"/>
                      <a:pt x="8308" y="450"/>
                      <a:pt x="8295" y="428"/>
                    </a:cubicBezTo>
                    <a:lnTo>
                      <a:pt x="8291" y="421"/>
                    </a:lnTo>
                    <a:cubicBezTo>
                      <a:pt x="8287" y="415"/>
                      <a:pt x="8285" y="409"/>
                      <a:pt x="8283" y="402"/>
                    </a:cubicBezTo>
                    <a:lnTo>
                      <a:pt x="8277" y="377"/>
                    </a:lnTo>
                    <a:lnTo>
                      <a:pt x="8272" y="355"/>
                    </a:lnTo>
                    <a:lnTo>
                      <a:pt x="8266" y="329"/>
                    </a:lnTo>
                    <a:lnTo>
                      <a:pt x="8258" y="295"/>
                    </a:lnTo>
                    <a:lnTo>
                      <a:pt x="8249" y="256"/>
                    </a:lnTo>
                    <a:lnTo>
                      <a:pt x="8237" y="208"/>
                    </a:lnTo>
                    <a:lnTo>
                      <a:pt x="8223" y="152"/>
                    </a:lnTo>
                    <a:lnTo>
                      <a:pt x="8284" y="208"/>
                    </a:lnTo>
                    <a:lnTo>
                      <a:pt x="8024" y="166"/>
                    </a:lnTo>
                    <a:lnTo>
                      <a:pt x="8047" y="19"/>
                    </a:lnTo>
                    <a:close/>
                    <a:moveTo>
                      <a:pt x="8832" y="334"/>
                    </a:moveTo>
                    <a:lnTo>
                      <a:pt x="8856" y="350"/>
                    </a:lnTo>
                    <a:lnTo>
                      <a:pt x="8923" y="395"/>
                    </a:lnTo>
                    <a:cubicBezTo>
                      <a:pt x="8926" y="397"/>
                      <a:pt x="8930" y="400"/>
                      <a:pt x="8932" y="402"/>
                    </a:cubicBezTo>
                    <a:lnTo>
                      <a:pt x="8962" y="431"/>
                    </a:lnTo>
                    <a:lnTo>
                      <a:pt x="8860" y="539"/>
                    </a:lnTo>
                    <a:lnTo>
                      <a:pt x="8830" y="511"/>
                    </a:lnTo>
                    <a:lnTo>
                      <a:pt x="8840" y="518"/>
                    </a:lnTo>
                    <a:lnTo>
                      <a:pt x="8777" y="475"/>
                    </a:lnTo>
                    <a:lnTo>
                      <a:pt x="8752" y="460"/>
                    </a:lnTo>
                    <a:lnTo>
                      <a:pt x="8832" y="334"/>
                    </a:lnTo>
                    <a:close/>
                    <a:moveTo>
                      <a:pt x="9120" y="887"/>
                    </a:moveTo>
                    <a:lnTo>
                      <a:pt x="9132" y="952"/>
                    </a:lnTo>
                    <a:lnTo>
                      <a:pt x="9151" y="1023"/>
                    </a:lnTo>
                    <a:lnTo>
                      <a:pt x="9164" y="1085"/>
                    </a:lnTo>
                    <a:lnTo>
                      <a:pt x="9171" y="1156"/>
                    </a:lnTo>
                    <a:lnTo>
                      <a:pt x="9176" y="1178"/>
                    </a:lnTo>
                    <a:lnTo>
                      <a:pt x="9173" y="1168"/>
                    </a:lnTo>
                    <a:lnTo>
                      <a:pt x="9181" y="1192"/>
                    </a:lnTo>
                    <a:lnTo>
                      <a:pt x="9168" y="1168"/>
                    </a:lnTo>
                    <a:lnTo>
                      <a:pt x="9182" y="1185"/>
                    </a:lnTo>
                    <a:lnTo>
                      <a:pt x="9151" y="1163"/>
                    </a:lnTo>
                    <a:lnTo>
                      <a:pt x="9172" y="1171"/>
                    </a:lnTo>
                    <a:lnTo>
                      <a:pt x="9156" y="1167"/>
                    </a:lnTo>
                    <a:lnTo>
                      <a:pt x="9382" y="1200"/>
                    </a:lnTo>
                    <a:lnTo>
                      <a:pt x="9360" y="1347"/>
                    </a:lnTo>
                    <a:lnTo>
                      <a:pt x="9135" y="1314"/>
                    </a:lnTo>
                    <a:cubicBezTo>
                      <a:pt x="9129" y="1313"/>
                      <a:pt x="9124" y="1312"/>
                      <a:pt x="9119" y="1310"/>
                    </a:cubicBezTo>
                    <a:lnTo>
                      <a:pt x="9098" y="1302"/>
                    </a:lnTo>
                    <a:cubicBezTo>
                      <a:pt x="9086" y="1297"/>
                      <a:pt x="9075" y="1290"/>
                      <a:pt x="9067" y="1280"/>
                    </a:cubicBezTo>
                    <a:lnTo>
                      <a:pt x="9053" y="1263"/>
                    </a:lnTo>
                    <a:cubicBezTo>
                      <a:pt x="9047" y="1256"/>
                      <a:pt x="9043" y="1248"/>
                      <a:pt x="9040" y="1239"/>
                    </a:cubicBezTo>
                    <a:lnTo>
                      <a:pt x="9032" y="1215"/>
                    </a:lnTo>
                    <a:cubicBezTo>
                      <a:pt x="9031" y="1212"/>
                      <a:pt x="9030" y="1208"/>
                      <a:pt x="9029" y="1205"/>
                    </a:cubicBezTo>
                    <a:lnTo>
                      <a:pt x="9024" y="1171"/>
                    </a:lnTo>
                    <a:lnTo>
                      <a:pt x="9019" y="1116"/>
                    </a:lnTo>
                    <a:lnTo>
                      <a:pt x="9008" y="1062"/>
                    </a:lnTo>
                    <a:lnTo>
                      <a:pt x="8985" y="979"/>
                    </a:lnTo>
                    <a:lnTo>
                      <a:pt x="8974" y="914"/>
                    </a:lnTo>
                    <a:lnTo>
                      <a:pt x="9120" y="887"/>
                    </a:lnTo>
                    <a:close/>
                    <a:moveTo>
                      <a:pt x="9782" y="1434"/>
                    </a:moveTo>
                    <a:lnTo>
                      <a:pt x="9788" y="1441"/>
                    </a:lnTo>
                    <a:lnTo>
                      <a:pt x="9800" y="1460"/>
                    </a:lnTo>
                    <a:cubicBezTo>
                      <a:pt x="9820" y="1492"/>
                      <a:pt x="9814" y="1534"/>
                      <a:pt x="9784" y="1557"/>
                    </a:cubicBezTo>
                    <a:cubicBezTo>
                      <a:pt x="9754" y="1581"/>
                      <a:pt x="9712" y="1579"/>
                      <a:pt x="9685" y="1552"/>
                    </a:cubicBezTo>
                    <a:lnTo>
                      <a:pt x="9679" y="1546"/>
                    </a:lnTo>
                    <a:lnTo>
                      <a:pt x="9663" y="1529"/>
                    </a:lnTo>
                    <a:lnTo>
                      <a:pt x="9645" y="1512"/>
                    </a:lnTo>
                    <a:lnTo>
                      <a:pt x="9628" y="1499"/>
                    </a:lnTo>
                    <a:lnTo>
                      <a:pt x="9638" y="1506"/>
                    </a:lnTo>
                    <a:lnTo>
                      <a:pt x="9616" y="1494"/>
                    </a:lnTo>
                    <a:lnTo>
                      <a:pt x="9660" y="1502"/>
                    </a:lnTo>
                    <a:lnTo>
                      <a:pt x="9646" y="1504"/>
                    </a:lnTo>
                    <a:lnTo>
                      <a:pt x="9629" y="1356"/>
                    </a:lnTo>
                    <a:lnTo>
                      <a:pt x="9643" y="1355"/>
                    </a:lnTo>
                    <a:cubicBezTo>
                      <a:pt x="9658" y="1353"/>
                      <a:pt x="9674" y="1356"/>
                      <a:pt x="9687" y="1363"/>
                    </a:cubicBezTo>
                    <a:lnTo>
                      <a:pt x="9709" y="1375"/>
                    </a:lnTo>
                    <a:cubicBezTo>
                      <a:pt x="9713" y="1377"/>
                      <a:pt x="9716" y="1379"/>
                      <a:pt x="9719" y="1382"/>
                    </a:cubicBezTo>
                    <a:lnTo>
                      <a:pt x="9748" y="1405"/>
                    </a:lnTo>
                    <a:lnTo>
                      <a:pt x="9772" y="1428"/>
                    </a:lnTo>
                    <a:lnTo>
                      <a:pt x="9784" y="1441"/>
                    </a:lnTo>
                    <a:lnTo>
                      <a:pt x="9790" y="1447"/>
                    </a:lnTo>
                    <a:lnTo>
                      <a:pt x="9675" y="1539"/>
                    </a:lnTo>
                    <a:lnTo>
                      <a:pt x="9673" y="1536"/>
                    </a:lnTo>
                    <a:lnTo>
                      <a:pt x="9667" y="1529"/>
                    </a:lnTo>
                    <a:lnTo>
                      <a:pt x="9782" y="1434"/>
                    </a:lnTo>
                    <a:close/>
                    <a:moveTo>
                      <a:pt x="9799" y="1826"/>
                    </a:moveTo>
                    <a:lnTo>
                      <a:pt x="9825" y="1894"/>
                    </a:lnTo>
                    <a:lnTo>
                      <a:pt x="9866" y="1998"/>
                    </a:lnTo>
                    <a:lnTo>
                      <a:pt x="9860" y="1986"/>
                    </a:lnTo>
                    <a:lnTo>
                      <a:pt x="9872" y="2005"/>
                    </a:lnTo>
                    <a:lnTo>
                      <a:pt x="9862" y="1992"/>
                    </a:lnTo>
                    <a:lnTo>
                      <a:pt x="9883" y="2013"/>
                    </a:lnTo>
                    <a:lnTo>
                      <a:pt x="9875" y="2006"/>
                    </a:lnTo>
                    <a:lnTo>
                      <a:pt x="9903" y="2027"/>
                    </a:lnTo>
                    <a:lnTo>
                      <a:pt x="9933" y="2046"/>
                    </a:lnTo>
                    <a:lnTo>
                      <a:pt x="10010" y="2088"/>
                    </a:lnTo>
                    <a:lnTo>
                      <a:pt x="10101" y="2131"/>
                    </a:lnTo>
                    <a:lnTo>
                      <a:pt x="10175" y="2165"/>
                    </a:lnTo>
                    <a:lnTo>
                      <a:pt x="10113" y="2300"/>
                    </a:lnTo>
                    <a:lnTo>
                      <a:pt x="10036" y="2265"/>
                    </a:lnTo>
                    <a:lnTo>
                      <a:pt x="9939" y="2219"/>
                    </a:lnTo>
                    <a:lnTo>
                      <a:pt x="9852" y="2171"/>
                    </a:lnTo>
                    <a:lnTo>
                      <a:pt x="9814" y="2146"/>
                    </a:lnTo>
                    <a:lnTo>
                      <a:pt x="9786" y="2125"/>
                    </a:lnTo>
                    <a:cubicBezTo>
                      <a:pt x="9783" y="2123"/>
                      <a:pt x="9780" y="2120"/>
                      <a:pt x="9778" y="2118"/>
                    </a:cubicBezTo>
                    <a:lnTo>
                      <a:pt x="9757" y="2097"/>
                    </a:lnTo>
                    <a:cubicBezTo>
                      <a:pt x="9753" y="2093"/>
                      <a:pt x="9750" y="2089"/>
                      <a:pt x="9747" y="2084"/>
                    </a:cubicBezTo>
                    <a:lnTo>
                      <a:pt x="9735" y="2065"/>
                    </a:lnTo>
                    <a:cubicBezTo>
                      <a:pt x="9732" y="2061"/>
                      <a:pt x="9730" y="2057"/>
                      <a:pt x="9728" y="2053"/>
                    </a:cubicBezTo>
                    <a:lnTo>
                      <a:pt x="9686" y="1947"/>
                    </a:lnTo>
                    <a:lnTo>
                      <a:pt x="9660" y="1878"/>
                    </a:lnTo>
                    <a:lnTo>
                      <a:pt x="9799" y="1826"/>
                    </a:lnTo>
                    <a:close/>
                    <a:moveTo>
                      <a:pt x="10514" y="2492"/>
                    </a:moveTo>
                    <a:lnTo>
                      <a:pt x="10535" y="2551"/>
                    </a:lnTo>
                    <a:lnTo>
                      <a:pt x="10567" y="2627"/>
                    </a:lnTo>
                    <a:lnTo>
                      <a:pt x="10430" y="2684"/>
                    </a:lnTo>
                    <a:lnTo>
                      <a:pt x="10396" y="2602"/>
                    </a:lnTo>
                    <a:lnTo>
                      <a:pt x="10374" y="2542"/>
                    </a:lnTo>
                    <a:lnTo>
                      <a:pt x="10514" y="2492"/>
                    </a:lnTo>
                    <a:close/>
                    <a:moveTo>
                      <a:pt x="10812" y="2939"/>
                    </a:moveTo>
                    <a:lnTo>
                      <a:pt x="10836" y="2955"/>
                    </a:lnTo>
                    <a:lnTo>
                      <a:pt x="10824" y="2949"/>
                    </a:lnTo>
                    <a:lnTo>
                      <a:pt x="10934" y="2998"/>
                    </a:lnTo>
                    <a:cubicBezTo>
                      <a:pt x="10953" y="3006"/>
                      <a:pt x="10967" y="3022"/>
                      <a:pt x="10974" y="3042"/>
                    </a:cubicBezTo>
                    <a:lnTo>
                      <a:pt x="10999" y="3118"/>
                    </a:lnTo>
                    <a:lnTo>
                      <a:pt x="11017" y="3173"/>
                    </a:lnTo>
                    <a:lnTo>
                      <a:pt x="11029" y="3214"/>
                    </a:lnTo>
                    <a:lnTo>
                      <a:pt x="11036" y="3236"/>
                    </a:lnTo>
                    <a:lnTo>
                      <a:pt x="11039" y="3249"/>
                    </a:lnTo>
                    <a:lnTo>
                      <a:pt x="11020" y="3216"/>
                    </a:lnTo>
                    <a:lnTo>
                      <a:pt x="11022" y="3218"/>
                    </a:lnTo>
                    <a:lnTo>
                      <a:pt x="10895" y="3270"/>
                    </a:lnTo>
                    <a:lnTo>
                      <a:pt x="10895" y="3265"/>
                    </a:lnTo>
                    <a:lnTo>
                      <a:pt x="10897" y="3248"/>
                    </a:lnTo>
                    <a:cubicBezTo>
                      <a:pt x="10898" y="3238"/>
                      <a:pt x="10901" y="3229"/>
                      <a:pt x="10906" y="3220"/>
                    </a:cubicBezTo>
                    <a:lnTo>
                      <a:pt x="10916" y="3203"/>
                    </a:lnTo>
                    <a:cubicBezTo>
                      <a:pt x="10926" y="3186"/>
                      <a:pt x="10942" y="3174"/>
                      <a:pt x="10961" y="3169"/>
                    </a:cubicBezTo>
                    <a:lnTo>
                      <a:pt x="10972" y="3166"/>
                    </a:lnTo>
                    <a:cubicBezTo>
                      <a:pt x="10984" y="3163"/>
                      <a:pt x="10996" y="3162"/>
                      <a:pt x="11008" y="3165"/>
                    </a:cubicBezTo>
                    <a:lnTo>
                      <a:pt x="11026" y="3169"/>
                    </a:lnTo>
                    <a:cubicBezTo>
                      <a:pt x="11033" y="3171"/>
                      <a:pt x="11041" y="3174"/>
                      <a:pt x="11048" y="3178"/>
                    </a:cubicBezTo>
                    <a:lnTo>
                      <a:pt x="11073" y="3193"/>
                    </a:lnTo>
                    <a:cubicBezTo>
                      <a:pt x="11076" y="3195"/>
                      <a:pt x="11079" y="3197"/>
                      <a:pt x="11082" y="3199"/>
                    </a:cubicBezTo>
                    <a:lnTo>
                      <a:pt x="11115" y="3226"/>
                    </a:lnTo>
                    <a:lnTo>
                      <a:pt x="11163" y="3273"/>
                    </a:lnTo>
                    <a:lnTo>
                      <a:pt x="11189" y="3301"/>
                    </a:lnTo>
                    <a:lnTo>
                      <a:pt x="11079" y="3401"/>
                    </a:lnTo>
                    <a:lnTo>
                      <a:pt x="11060" y="3380"/>
                    </a:lnTo>
                    <a:lnTo>
                      <a:pt x="11020" y="3341"/>
                    </a:lnTo>
                    <a:lnTo>
                      <a:pt x="10987" y="3314"/>
                    </a:lnTo>
                    <a:lnTo>
                      <a:pt x="10996" y="3320"/>
                    </a:lnTo>
                    <a:lnTo>
                      <a:pt x="10971" y="3305"/>
                    </a:lnTo>
                    <a:lnTo>
                      <a:pt x="10993" y="3314"/>
                    </a:lnTo>
                    <a:lnTo>
                      <a:pt x="10975" y="3310"/>
                    </a:lnTo>
                    <a:lnTo>
                      <a:pt x="11011" y="3309"/>
                    </a:lnTo>
                    <a:lnTo>
                      <a:pt x="11000" y="3312"/>
                    </a:lnTo>
                    <a:lnTo>
                      <a:pt x="11045" y="3278"/>
                    </a:lnTo>
                    <a:lnTo>
                      <a:pt x="11035" y="3295"/>
                    </a:lnTo>
                    <a:lnTo>
                      <a:pt x="11044" y="3267"/>
                    </a:lnTo>
                    <a:lnTo>
                      <a:pt x="11044" y="3265"/>
                    </a:lnTo>
                    <a:lnTo>
                      <a:pt x="11044" y="3270"/>
                    </a:lnTo>
                    <a:cubicBezTo>
                      <a:pt x="11044" y="3301"/>
                      <a:pt x="11026" y="3328"/>
                      <a:pt x="10998" y="3339"/>
                    </a:cubicBezTo>
                    <a:cubicBezTo>
                      <a:pt x="10970" y="3351"/>
                      <a:pt x="10938" y="3344"/>
                      <a:pt x="10917" y="3323"/>
                    </a:cubicBezTo>
                    <a:lnTo>
                      <a:pt x="10915" y="3321"/>
                    </a:lnTo>
                    <a:cubicBezTo>
                      <a:pt x="10906" y="3312"/>
                      <a:pt x="10899" y="3300"/>
                      <a:pt x="10896" y="3288"/>
                    </a:cubicBezTo>
                    <a:lnTo>
                      <a:pt x="10893" y="3279"/>
                    </a:lnTo>
                    <a:lnTo>
                      <a:pt x="10886" y="3255"/>
                    </a:lnTo>
                    <a:lnTo>
                      <a:pt x="10876" y="3220"/>
                    </a:lnTo>
                    <a:lnTo>
                      <a:pt x="10858" y="3165"/>
                    </a:lnTo>
                    <a:lnTo>
                      <a:pt x="10833" y="3089"/>
                    </a:lnTo>
                    <a:lnTo>
                      <a:pt x="10873" y="3133"/>
                    </a:lnTo>
                    <a:lnTo>
                      <a:pt x="10763" y="3084"/>
                    </a:lnTo>
                    <a:cubicBezTo>
                      <a:pt x="10759" y="3082"/>
                      <a:pt x="10755" y="3080"/>
                      <a:pt x="10751" y="3077"/>
                    </a:cubicBezTo>
                    <a:lnTo>
                      <a:pt x="10727" y="3061"/>
                    </a:lnTo>
                    <a:lnTo>
                      <a:pt x="10812" y="2939"/>
                    </a:lnTo>
                    <a:close/>
                    <a:moveTo>
                      <a:pt x="11467" y="3665"/>
                    </a:moveTo>
                    <a:lnTo>
                      <a:pt x="11470" y="3671"/>
                    </a:lnTo>
                    <a:lnTo>
                      <a:pt x="11504" y="3730"/>
                    </a:lnTo>
                    <a:lnTo>
                      <a:pt x="11530" y="3778"/>
                    </a:lnTo>
                    <a:lnTo>
                      <a:pt x="11542" y="3798"/>
                    </a:lnTo>
                    <a:lnTo>
                      <a:pt x="11412" y="3870"/>
                    </a:lnTo>
                    <a:lnTo>
                      <a:pt x="11400" y="3849"/>
                    </a:lnTo>
                    <a:lnTo>
                      <a:pt x="11375" y="3803"/>
                    </a:lnTo>
                    <a:lnTo>
                      <a:pt x="11344" y="3750"/>
                    </a:lnTo>
                    <a:lnTo>
                      <a:pt x="11341" y="3744"/>
                    </a:lnTo>
                    <a:lnTo>
                      <a:pt x="11467" y="3665"/>
                    </a:lnTo>
                    <a:close/>
                    <a:moveTo>
                      <a:pt x="11865" y="3988"/>
                    </a:moveTo>
                    <a:lnTo>
                      <a:pt x="11913" y="4002"/>
                    </a:lnTo>
                    <a:lnTo>
                      <a:pt x="11969" y="4018"/>
                    </a:lnTo>
                    <a:lnTo>
                      <a:pt x="12029" y="4034"/>
                    </a:lnTo>
                    <a:cubicBezTo>
                      <a:pt x="12063" y="4042"/>
                      <a:pt x="12086" y="4074"/>
                      <a:pt x="12085" y="4109"/>
                    </a:cubicBezTo>
                    <a:lnTo>
                      <a:pt x="12078" y="4255"/>
                    </a:lnTo>
                    <a:lnTo>
                      <a:pt x="12076" y="4400"/>
                    </a:lnTo>
                    <a:lnTo>
                      <a:pt x="12074" y="4528"/>
                    </a:lnTo>
                    <a:lnTo>
                      <a:pt x="11926" y="4527"/>
                    </a:lnTo>
                    <a:lnTo>
                      <a:pt x="11927" y="4398"/>
                    </a:lnTo>
                    <a:lnTo>
                      <a:pt x="11929" y="4248"/>
                    </a:lnTo>
                    <a:lnTo>
                      <a:pt x="11936" y="4102"/>
                    </a:lnTo>
                    <a:lnTo>
                      <a:pt x="11992" y="4177"/>
                    </a:lnTo>
                    <a:lnTo>
                      <a:pt x="11928" y="4161"/>
                    </a:lnTo>
                    <a:lnTo>
                      <a:pt x="11872" y="4145"/>
                    </a:lnTo>
                    <a:lnTo>
                      <a:pt x="11824" y="4131"/>
                    </a:lnTo>
                    <a:lnTo>
                      <a:pt x="11865" y="3988"/>
                    </a:lnTo>
                    <a:close/>
                    <a:moveTo>
                      <a:pt x="12061" y="4977"/>
                    </a:moveTo>
                    <a:lnTo>
                      <a:pt x="12060" y="4994"/>
                    </a:lnTo>
                    <a:lnTo>
                      <a:pt x="12045" y="5129"/>
                    </a:lnTo>
                    <a:lnTo>
                      <a:pt x="11897" y="5112"/>
                    </a:lnTo>
                    <a:lnTo>
                      <a:pt x="11911" y="4985"/>
                    </a:lnTo>
                    <a:lnTo>
                      <a:pt x="11912" y="4968"/>
                    </a:lnTo>
                    <a:lnTo>
                      <a:pt x="12061" y="4977"/>
                    </a:lnTo>
                    <a:close/>
                    <a:moveTo>
                      <a:pt x="11791" y="5431"/>
                    </a:moveTo>
                    <a:lnTo>
                      <a:pt x="11783" y="5458"/>
                    </a:lnTo>
                    <a:lnTo>
                      <a:pt x="11774" y="5504"/>
                    </a:lnTo>
                    <a:lnTo>
                      <a:pt x="11761" y="5560"/>
                    </a:lnTo>
                    <a:lnTo>
                      <a:pt x="11714" y="5473"/>
                    </a:lnTo>
                    <a:lnTo>
                      <a:pt x="11764" y="5491"/>
                    </a:lnTo>
                    <a:lnTo>
                      <a:pt x="11812" y="5511"/>
                    </a:lnTo>
                    <a:lnTo>
                      <a:pt x="11852" y="5531"/>
                    </a:lnTo>
                    <a:lnTo>
                      <a:pt x="11889" y="5553"/>
                    </a:lnTo>
                    <a:cubicBezTo>
                      <a:pt x="11894" y="5556"/>
                      <a:pt x="11897" y="5559"/>
                      <a:pt x="11901" y="5562"/>
                    </a:cubicBezTo>
                    <a:lnTo>
                      <a:pt x="11945" y="5603"/>
                    </a:lnTo>
                    <a:cubicBezTo>
                      <a:pt x="11951" y="5609"/>
                      <a:pt x="11956" y="5615"/>
                      <a:pt x="11960" y="5623"/>
                    </a:cubicBezTo>
                    <a:lnTo>
                      <a:pt x="11985" y="5670"/>
                    </a:lnTo>
                    <a:cubicBezTo>
                      <a:pt x="11989" y="5677"/>
                      <a:pt x="11992" y="5686"/>
                      <a:pt x="11993" y="5695"/>
                    </a:cubicBezTo>
                    <a:lnTo>
                      <a:pt x="12000" y="5749"/>
                    </a:lnTo>
                    <a:cubicBezTo>
                      <a:pt x="12001" y="5754"/>
                      <a:pt x="12001" y="5760"/>
                      <a:pt x="12000" y="5765"/>
                    </a:cubicBezTo>
                    <a:lnTo>
                      <a:pt x="11994" y="5831"/>
                    </a:lnTo>
                    <a:lnTo>
                      <a:pt x="11983" y="5886"/>
                    </a:lnTo>
                    <a:lnTo>
                      <a:pt x="11838" y="5853"/>
                    </a:lnTo>
                    <a:lnTo>
                      <a:pt x="11846" y="5818"/>
                    </a:lnTo>
                    <a:lnTo>
                      <a:pt x="11852" y="5752"/>
                    </a:lnTo>
                    <a:lnTo>
                      <a:pt x="11853" y="5768"/>
                    </a:lnTo>
                    <a:lnTo>
                      <a:pt x="11846" y="5714"/>
                    </a:lnTo>
                    <a:lnTo>
                      <a:pt x="11854" y="5739"/>
                    </a:lnTo>
                    <a:lnTo>
                      <a:pt x="11829" y="5692"/>
                    </a:lnTo>
                    <a:lnTo>
                      <a:pt x="11844" y="5712"/>
                    </a:lnTo>
                    <a:lnTo>
                      <a:pt x="11800" y="5671"/>
                    </a:lnTo>
                    <a:lnTo>
                      <a:pt x="11812" y="5680"/>
                    </a:lnTo>
                    <a:lnTo>
                      <a:pt x="11787" y="5664"/>
                    </a:lnTo>
                    <a:lnTo>
                      <a:pt x="11753" y="5648"/>
                    </a:lnTo>
                    <a:lnTo>
                      <a:pt x="11713" y="5630"/>
                    </a:lnTo>
                    <a:lnTo>
                      <a:pt x="11663" y="5612"/>
                    </a:lnTo>
                    <a:cubicBezTo>
                      <a:pt x="11627" y="5599"/>
                      <a:pt x="11607" y="5561"/>
                      <a:pt x="11616" y="5524"/>
                    </a:cubicBezTo>
                    <a:lnTo>
                      <a:pt x="11628" y="5477"/>
                    </a:lnTo>
                    <a:lnTo>
                      <a:pt x="11640" y="5417"/>
                    </a:lnTo>
                    <a:lnTo>
                      <a:pt x="11648" y="5390"/>
                    </a:lnTo>
                    <a:lnTo>
                      <a:pt x="11791" y="5431"/>
                    </a:lnTo>
                    <a:close/>
                    <a:moveTo>
                      <a:pt x="11840" y="6339"/>
                    </a:moveTo>
                    <a:lnTo>
                      <a:pt x="11812" y="6368"/>
                    </a:lnTo>
                    <a:lnTo>
                      <a:pt x="11738" y="6430"/>
                    </a:lnTo>
                    <a:lnTo>
                      <a:pt x="11714" y="6446"/>
                    </a:lnTo>
                    <a:lnTo>
                      <a:pt x="11633" y="6321"/>
                    </a:lnTo>
                    <a:lnTo>
                      <a:pt x="11643" y="6315"/>
                    </a:lnTo>
                    <a:lnTo>
                      <a:pt x="11705" y="6265"/>
                    </a:lnTo>
                    <a:lnTo>
                      <a:pt x="11733" y="6236"/>
                    </a:lnTo>
                    <a:lnTo>
                      <a:pt x="11840" y="6339"/>
                    </a:lnTo>
                    <a:close/>
                    <a:moveTo>
                      <a:pt x="11330" y="6677"/>
                    </a:moveTo>
                    <a:lnTo>
                      <a:pt x="11273" y="6712"/>
                    </a:lnTo>
                    <a:lnTo>
                      <a:pt x="11245" y="6729"/>
                    </a:lnTo>
                    <a:lnTo>
                      <a:pt x="11217" y="6748"/>
                    </a:lnTo>
                    <a:lnTo>
                      <a:pt x="11150" y="6792"/>
                    </a:lnTo>
                    <a:lnTo>
                      <a:pt x="11123" y="6811"/>
                    </a:lnTo>
                    <a:lnTo>
                      <a:pt x="11100" y="6826"/>
                    </a:lnTo>
                    <a:lnTo>
                      <a:pt x="11084" y="6838"/>
                    </a:lnTo>
                    <a:lnTo>
                      <a:pt x="11077" y="6842"/>
                    </a:lnTo>
                    <a:lnTo>
                      <a:pt x="11098" y="6821"/>
                    </a:lnTo>
                    <a:lnTo>
                      <a:pt x="11036" y="6917"/>
                    </a:lnTo>
                    <a:lnTo>
                      <a:pt x="10980" y="7010"/>
                    </a:lnTo>
                    <a:lnTo>
                      <a:pt x="10951" y="7063"/>
                    </a:lnTo>
                    <a:lnTo>
                      <a:pt x="10821" y="6991"/>
                    </a:lnTo>
                    <a:lnTo>
                      <a:pt x="10853" y="6935"/>
                    </a:lnTo>
                    <a:lnTo>
                      <a:pt x="10911" y="6836"/>
                    </a:lnTo>
                    <a:lnTo>
                      <a:pt x="10973" y="6740"/>
                    </a:lnTo>
                    <a:cubicBezTo>
                      <a:pt x="10979" y="6732"/>
                      <a:pt x="10986" y="6724"/>
                      <a:pt x="10994" y="6719"/>
                    </a:cubicBezTo>
                    <a:lnTo>
                      <a:pt x="10999" y="6715"/>
                    </a:lnTo>
                    <a:lnTo>
                      <a:pt x="11015" y="6704"/>
                    </a:lnTo>
                    <a:lnTo>
                      <a:pt x="11038" y="6688"/>
                    </a:lnTo>
                    <a:lnTo>
                      <a:pt x="11069" y="6667"/>
                    </a:lnTo>
                    <a:lnTo>
                      <a:pt x="11134" y="6625"/>
                    </a:lnTo>
                    <a:lnTo>
                      <a:pt x="11168" y="6602"/>
                    </a:lnTo>
                    <a:lnTo>
                      <a:pt x="11196" y="6585"/>
                    </a:lnTo>
                    <a:lnTo>
                      <a:pt x="11254" y="6550"/>
                    </a:lnTo>
                    <a:lnTo>
                      <a:pt x="11330" y="6677"/>
                    </a:lnTo>
                    <a:close/>
                    <a:moveTo>
                      <a:pt x="10732" y="7454"/>
                    </a:moveTo>
                    <a:lnTo>
                      <a:pt x="10707" y="7495"/>
                    </a:lnTo>
                    <a:lnTo>
                      <a:pt x="10653" y="7582"/>
                    </a:lnTo>
                    <a:lnTo>
                      <a:pt x="10527" y="7503"/>
                    </a:lnTo>
                    <a:lnTo>
                      <a:pt x="10580" y="7420"/>
                    </a:lnTo>
                    <a:lnTo>
                      <a:pt x="10604" y="7378"/>
                    </a:lnTo>
                    <a:lnTo>
                      <a:pt x="10732" y="7454"/>
                    </a:lnTo>
                    <a:close/>
                    <a:moveTo>
                      <a:pt x="10649" y="7810"/>
                    </a:moveTo>
                    <a:lnTo>
                      <a:pt x="10668" y="7825"/>
                    </a:lnTo>
                    <a:lnTo>
                      <a:pt x="10727" y="7865"/>
                    </a:lnTo>
                    <a:lnTo>
                      <a:pt x="10748" y="7877"/>
                    </a:lnTo>
                    <a:lnTo>
                      <a:pt x="10733" y="7870"/>
                    </a:lnTo>
                    <a:lnTo>
                      <a:pt x="10759" y="7878"/>
                    </a:lnTo>
                    <a:lnTo>
                      <a:pt x="10746" y="7876"/>
                    </a:lnTo>
                    <a:lnTo>
                      <a:pt x="10771" y="7879"/>
                    </a:lnTo>
                    <a:lnTo>
                      <a:pt x="10751" y="7879"/>
                    </a:lnTo>
                    <a:lnTo>
                      <a:pt x="10776" y="7875"/>
                    </a:lnTo>
                    <a:lnTo>
                      <a:pt x="10758" y="7880"/>
                    </a:lnTo>
                    <a:lnTo>
                      <a:pt x="10783" y="7869"/>
                    </a:lnTo>
                    <a:lnTo>
                      <a:pt x="10769" y="7877"/>
                    </a:lnTo>
                    <a:lnTo>
                      <a:pt x="10795" y="7858"/>
                    </a:lnTo>
                    <a:lnTo>
                      <a:pt x="10815" y="7838"/>
                    </a:lnTo>
                    <a:lnTo>
                      <a:pt x="10841" y="7807"/>
                    </a:lnTo>
                    <a:lnTo>
                      <a:pt x="10872" y="7765"/>
                    </a:lnTo>
                    <a:lnTo>
                      <a:pt x="10908" y="7712"/>
                    </a:lnTo>
                    <a:cubicBezTo>
                      <a:pt x="10927" y="7685"/>
                      <a:pt x="10963" y="7673"/>
                      <a:pt x="10994" y="7684"/>
                    </a:cubicBezTo>
                    <a:lnTo>
                      <a:pt x="11103" y="7723"/>
                    </a:lnTo>
                    <a:lnTo>
                      <a:pt x="11054" y="7863"/>
                    </a:lnTo>
                    <a:lnTo>
                      <a:pt x="10945" y="7825"/>
                    </a:lnTo>
                    <a:lnTo>
                      <a:pt x="11031" y="7797"/>
                    </a:lnTo>
                    <a:lnTo>
                      <a:pt x="10991" y="7854"/>
                    </a:lnTo>
                    <a:lnTo>
                      <a:pt x="10954" y="7904"/>
                    </a:lnTo>
                    <a:lnTo>
                      <a:pt x="10918" y="7945"/>
                    </a:lnTo>
                    <a:lnTo>
                      <a:pt x="10882" y="7978"/>
                    </a:lnTo>
                    <a:lnTo>
                      <a:pt x="10856" y="7997"/>
                    </a:lnTo>
                    <a:cubicBezTo>
                      <a:pt x="10852" y="8001"/>
                      <a:pt x="10847" y="8003"/>
                      <a:pt x="10842" y="8005"/>
                    </a:cubicBezTo>
                    <a:lnTo>
                      <a:pt x="10817" y="8016"/>
                    </a:lnTo>
                    <a:cubicBezTo>
                      <a:pt x="10812" y="8019"/>
                      <a:pt x="10805" y="8021"/>
                      <a:pt x="10799" y="8022"/>
                    </a:cubicBezTo>
                    <a:lnTo>
                      <a:pt x="10774" y="8026"/>
                    </a:lnTo>
                    <a:cubicBezTo>
                      <a:pt x="10767" y="8027"/>
                      <a:pt x="10760" y="8027"/>
                      <a:pt x="10754" y="8026"/>
                    </a:cubicBezTo>
                    <a:lnTo>
                      <a:pt x="10729" y="8023"/>
                    </a:lnTo>
                    <a:cubicBezTo>
                      <a:pt x="10724" y="8023"/>
                      <a:pt x="10720" y="8022"/>
                      <a:pt x="10716" y="8020"/>
                    </a:cubicBezTo>
                    <a:lnTo>
                      <a:pt x="10690" y="8012"/>
                    </a:lnTo>
                    <a:cubicBezTo>
                      <a:pt x="10685" y="8011"/>
                      <a:pt x="10680" y="8009"/>
                      <a:pt x="10675" y="8006"/>
                    </a:cubicBezTo>
                    <a:lnTo>
                      <a:pt x="10642" y="7988"/>
                    </a:lnTo>
                    <a:lnTo>
                      <a:pt x="10577" y="7942"/>
                    </a:lnTo>
                    <a:lnTo>
                      <a:pt x="10557" y="7927"/>
                    </a:lnTo>
                    <a:lnTo>
                      <a:pt x="10649" y="7810"/>
                    </a:lnTo>
                    <a:close/>
                    <a:moveTo>
                      <a:pt x="11465" y="8058"/>
                    </a:moveTo>
                    <a:lnTo>
                      <a:pt x="11503" y="8137"/>
                    </a:lnTo>
                    <a:cubicBezTo>
                      <a:pt x="11504" y="8141"/>
                      <a:pt x="11506" y="8145"/>
                      <a:pt x="11507" y="8149"/>
                    </a:cubicBezTo>
                    <a:lnTo>
                      <a:pt x="11524" y="8207"/>
                    </a:lnTo>
                    <a:lnTo>
                      <a:pt x="11381" y="8248"/>
                    </a:lnTo>
                    <a:lnTo>
                      <a:pt x="11364" y="8190"/>
                    </a:lnTo>
                    <a:lnTo>
                      <a:pt x="11368" y="8201"/>
                    </a:lnTo>
                    <a:lnTo>
                      <a:pt x="11330" y="8122"/>
                    </a:lnTo>
                    <a:lnTo>
                      <a:pt x="11465" y="8058"/>
                    </a:lnTo>
                    <a:close/>
                    <a:moveTo>
                      <a:pt x="11549" y="8677"/>
                    </a:moveTo>
                    <a:lnTo>
                      <a:pt x="11548" y="8681"/>
                    </a:lnTo>
                    <a:lnTo>
                      <a:pt x="11519" y="8815"/>
                    </a:lnTo>
                    <a:lnTo>
                      <a:pt x="11476" y="8941"/>
                    </a:lnTo>
                    <a:lnTo>
                      <a:pt x="11418" y="9059"/>
                    </a:lnTo>
                    <a:lnTo>
                      <a:pt x="11348" y="9166"/>
                    </a:lnTo>
                    <a:cubicBezTo>
                      <a:pt x="11346" y="9169"/>
                      <a:pt x="11344" y="9172"/>
                      <a:pt x="11341" y="9175"/>
                    </a:cubicBezTo>
                    <a:lnTo>
                      <a:pt x="11276" y="9246"/>
                    </a:lnTo>
                    <a:lnTo>
                      <a:pt x="11166" y="9146"/>
                    </a:lnTo>
                    <a:lnTo>
                      <a:pt x="11232" y="9074"/>
                    </a:lnTo>
                    <a:lnTo>
                      <a:pt x="11225" y="9083"/>
                    </a:lnTo>
                    <a:lnTo>
                      <a:pt x="11285" y="8994"/>
                    </a:lnTo>
                    <a:lnTo>
                      <a:pt x="11335" y="8892"/>
                    </a:lnTo>
                    <a:lnTo>
                      <a:pt x="11374" y="8782"/>
                    </a:lnTo>
                    <a:lnTo>
                      <a:pt x="11401" y="8665"/>
                    </a:lnTo>
                    <a:lnTo>
                      <a:pt x="11401" y="8661"/>
                    </a:lnTo>
                    <a:lnTo>
                      <a:pt x="11549" y="8677"/>
                    </a:lnTo>
                    <a:close/>
                    <a:moveTo>
                      <a:pt x="10968" y="9537"/>
                    </a:moveTo>
                    <a:lnTo>
                      <a:pt x="10915" y="9619"/>
                    </a:lnTo>
                    <a:lnTo>
                      <a:pt x="10900" y="9650"/>
                    </a:lnTo>
                    <a:lnTo>
                      <a:pt x="10900" y="9651"/>
                    </a:lnTo>
                    <a:lnTo>
                      <a:pt x="10761" y="9599"/>
                    </a:lnTo>
                    <a:lnTo>
                      <a:pt x="10767" y="9585"/>
                    </a:lnTo>
                    <a:lnTo>
                      <a:pt x="10790" y="9538"/>
                    </a:lnTo>
                    <a:lnTo>
                      <a:pt x="10843" y="9456"/>
                    </a:lnTo>
                    <a:lnTo>
                      <a:pt x="10968" y="9537"/>
                    </a:lnTo>
                    <a:close/>
                    <a:moveTo>
                      <a:pt x="11121" y="9892"/>
                    </a:moveTo>
                    <a:lnTo>
                      <a:pt x="11131" y="9905"/>
                    </a:lnTo>
                    <a:lnTo>
                      <a:pt x="11169" y="9950"/>
                    </a:lnTo>
                    <a:lnTo>
                      <a:pt x="11207" y="10003"/>
                    </a:lnTo>
                    <a:cubicBezTo>
                      <a:pt x="11210" y="10008"/>
                      <a:pt x="11213" y="10013"/>
                      <a:pt x="11216" y="10019"/>
                    </a:cubicBezTo>
                    <a:lnTo>
                      <a:pt x="11237" y="10072"/>
                    </a:lnTo>
                    <a:cubicBezTo>
                      <a:pt x="11240" y="10081"/>
                      <a:pt x="11242" y="10090"/>
                      <a:pt x="11242" y="10099"/>
                    </a:cubicBezTo>
                    <a:lnTo>
                      <a:pt x="11242" y="10124"/>
                    </a:lnTo>
                    <a:cubicBezTo>
                      <a:pt x="11242" y="10128"/>
                      <a:pt x="11241" y="10132"/>
                      <a:pt x="11241" y="10136"/>
                    </a:cubicBezTo>
                    <a:lnTo>
                      <a:pt x="11237" y="10161"/>
                    </a:lnTo>
                    <a:cubicBezTo>
                      <a:pt x="11236" y="10166"/>
                      <a:pt x="11235" y="10171"/>
                      <a:pt x="11233" y="10176"/>
                    </a:cubicBezTo>
                    <a:lnTo>
                      <a:pt x="11214" y="10225"/>
                    </a:lnTo>
                    <a:lnTo>
                      <a:pt x="11187" y="10281"/>
                    </a:lnTo>
                    <a:lnTo>
                      <a:pt x="11171" y="10324"/>
                    </a:lnTo>
                    <a:lnTo>
                      <a:pt x="11174" y="10314"/>
                    </a:lnTo>
                    <a:lnTo>
                      <a:pt x="11160" y="10375"/>
                    </a:lnTo>
                    <a:lnTo>
                      <a:pt x="11148" y="10429"/>
                    </a:lnTo>
                    <a:lnTo>
                      <a:pt x="11138" y="10477"/>
                    </a:lnTo>
                    <a:lnTo>
                      <a:pt x="11135" y="10495"/>
                    </a:lnTo>
                    <a:lnTo>
                      <a:pt x="10989" y="10467"/>
                    </a:lnTo>
                    <a:lnTo>
                      <a:pt x="10993" y="10446"/>
                    </a:lnTo>
                    <a:lnTo>
                      <a:pt x="11003" y="10398"/>
                    </a:lnTo>
                    <a:lnTo>
                      <a:pt x="11015" y="10342"/>
                    </a:lnTo>
                    <a:lnTo>
                      <a:pt x="11029" y="10281"/>
                    </a:lnTo>
                    <a:cubicBezTo>
                      <a:pt x="11030" y="10277"/>
                      <a:pt x="11031" y="10274"/>
                      <a:pt x="11032" y="10271"/>
                    </a:cubicBezTo>
                    <a:lnTo>
                      <a:pt x="11053" y="10216"/>
                    </a:lnTo>
                    <a:lnTo>
                      <a:pt x="11075" y="10172"/>
                    </a:lnTo>
                    <a:lnTo>
                      <a:pt x="11094" y="10123"/>
                    </a:lnTo>
                    <a:lnTo>
                      <a:pt x="11090" y="10138"/>
                    </a:lnTo>
                    <a:lnTo>
                      <a:pt x="11094" y="10113"/>
                    </a:lnTo>
                    <a:lnTo>
                      <a:pt x="11093" y="10124"/>
                    </a:lnTo>
                    <a:lnTo>
                      <a:pt x="11093" y="10099"/>
                    </a:lnTo>
                    <a:lnTo>
                      <a:pt x="11098" y="10127"/>
                    </a:lnTo>
                    <a:lnTo>
                      <a:pt x="11077" y="10074"/>
                    </a:lnTo>
                    <a:lnTo>
                      <a:pt x="11086" y="10090"/>
                    </a:lnTo>
                    <a:lnTo>
                      <a:pt x="11054" y="10045"/>
                    </a:lnTo>
                    <a:lnTo>
                      <a:pt x="11012" y="9994"/>
                    </a:lnTo>
                    <a:lnTo>
                      <a:pt x="11002" y="9981"/>
                    </a:lnTo>
                    <a:lnTo>
                      <a:pt x="11121" y="9892"/>
                    </a:lnTo>
                    <a:close/>
                    <a:moveTo>
                      <a:pt x="11049" y="10884"/>
                    </a:moveTo>
                    <a:lnTo>
                      <a:pt x="11059" y="10913"/>
                    </a:lnTo>
                    <a:lnTo>
                      <a:pt x="11078" y="10954"/>
                    </a:lnTo>
                    <a:lnTo>
                      <a:pt x="11096" y="10983"/>
                    </a:lnTo>
                    <a:lnTo>
                      <a:pt x="11107" y="10997"/>
                    </a:lnTo>
                    <a:lnTo>
                      <a:pt x="10987" y="11085"/>
                    </a:lnTo>
                    <a:lnTo>
                      <a:pt x="10969" y="11059"/>
                    </a:lnTo>
                    <a:lnTo>
                      <a:pt x="10943" y="11015"/>
                    </a:lnTo>
                    <a:lnTo>
                      <a:pt x="10920" y="10964"/>
                    </a:lnTo>
                    <a:lnTo>
                      <a:pt x="10909" y="10936"/>
                    </a:lnTo>
                    <a:lnTo>
                      <a:pt x="11049" y="10884"/>
                    </a:lnTo>
                    <a:close/>
                    <a:moveTo>
                      <a:pt x="11475" y="11125"/>
                    </a:moveTo>
                    <a:lnTo>
                      <a:pt x="11510" y="11135"/>
                    </a:lnTo>
                    <a:cubicBezTo>
                      <a:pt x="11534" y="11142"/>
                      <a:pt x="11554" y="11161"/>
                      <a:pt x="11561" y="11186"/>
                    </a:cubicBezTo>
                    <a:lnTo>
                      <a:pt x="11576" y="11237"/>
                    </a:lnTo>
                    <a:lnTo>
                      <a:pt x="11589" y="11291"/>
                    </a:lnTo>
                    <a:lnTo>
                      <a:pt x="11603" y="11337"/>
                    </a:lnTo>
                    <a:lnTo>
                      <a:pt x="11597" y="11324"/>
                    </a:lnTo>
                    <a:lnTo>
                      <a:pt x="11621" y="11370"/>
                    </a:lnTo>
                    <a:lnTo>
                      <a:pt x="11612" y="11356"/>
                    </a:lnTo>
                    <a:lnTo>
                      <a:pt x="11634" y="11382"/>
                    </a:lnTo>
                    <a:lnTo>
                      <a:pt x="11627" y="11375"/>
                    </a:lnTo>
                    <a:lnTo>
                      <a:pt x="11653" y="11398"/>
                    </a:lnTo>
                    <a:lnTo>
                      <a:pt x="11706" y="11437"/>
                    </a:lnTo>
                    <a:lnTo>
                      <a:pt x="11763" y="11482"/>
                    </a:lnTo>
                    <a:cubicBezTo>
                      <a:pt x="11766" y="11485"/>
                      <a:pt x="11769" y="11488"/>
                      <a:pt x="11772" y="11491"/>
                    </a:cubicBezTo>
                    <a:lnTo>
                      <a:pt x="11794" y="11516"/>
                    </a:lnTo>
                    <a:cubicBezTo>
                      <a:pt x="11798" y="11520"/>
                      <a:pt x="11801" y="11525"/>
                      <a:pt x="11804" y="11530"/>
                    </a:cubicBezTo>
                    <a:lnTo>
                      <a:pt x="11820" y="11559"/>
                    </a:lnTo>
                    <a:cubicBezTo>
                      <a:pt x="11824" y="11567"/>
                      <a:pt x="11827" y="11575"/>
                      <a:pt x="11828" y="11585"/>
                    </a:cubicBezTo>
                    <a:lnTo>
                      <a:pt x="11833" y="11622"/>
                    </a:lnTo>
                    <a:cubicBezTo>
                      <a:pt x="11834" y="11630"/>
                      <a:pt x="11834" y="11638"/>
                      <a:pt x="11832" y="11647"/>
                    </a:cubicBezTo>
                    <a:lnTo>
                      <a:pt x="11825" y="11679"/>
                    </a:lnTo>
                    <a:lnTo>
                      <a:pt x="11680" y="11649"/>
                    </a:lnTo>
                    <a:lnTo>
                      <a:pt x="11687" y="11616"/>
                    </a:lnTo>
                    <a:lnTo>
                      <a:pt x="11686" y="11641"/>
                    </a:lnTo>
                    <a:lnTo>
                      <a:pt x="11681" y="11604"/>
                    </a:lnTo>
                    <a:lnTo>
                      <a:pt x="11689" y="11630"/>
                    </a:lnTo>
                    <a:lnTo>
                      <a:pt x="11673" y="11601"/>
                    </a:lnTo>
                    <a:lnTo>
                      <a:pt x="11683" y="11615"/>
                    </a:lnTo>
                    <a:lnTo>
                      <a:pt x="11661" y="11590"/>
                    </a:lnTo>
                    <a:lnTo>
                      <a:pt x="11670" y="11598"/>
                    </a:lnTo>
                    <a:lnTo>
                      <a:pt x="11617" y="11556"/>
                    </a:lnTo>
                    <a:lnTo>
                      <a:pt x="11554" y="11509"/>
                    </a:lnTo>
                    <a:lnTo>
                      <a:pt x="11528" y="11486"/>
                    </a:lnTo>
                    <a:cubicBezTo>
                      <a:pt x="11526" y="11484"/>
                      <a:pt x="11523" y="11481"/>
                      <a:pt x="11521" y="11478"/>
                    </a:cubicBezTo>
                    <a:lnTo>
                      <a:pt x="11499" y="11452"/>
                    </a:lnTo>
                    <a:cubicBezTo>
                      <a:pt x="11495" y="11448"/>
                      <a:pt x="11492" y="11444"/>
                      <a:pt x="11490" y="11439"/>
                    </a:cubicBezTo>
                    <a:lnTo>
                      <a:pt x="11466" y="11393"/>
                    </a:lnTo>
                    <a:cubicBezTo>
                      <a:pt x="11463" y="11389"/>
                      <a:pt x="11462" y="11384"/>
                      <a:pt x="11460" y="11380"/>
                    </a:cubicBezTo>
                    <a:lnTo>
                      <a:pt x="11444" y="11325"/>
                    </a:lnTo>
                    <a:lnTo>
                      <a:pt x="11433" y="11278"/>
                    </a:lnTo>
                    <a:lnTo>
                      <a:pt x="11418" y="11227"/>
                    </a:lnTo>
                    <a:lnTo>
                      <a:pt x="11469" y="11278"/>
                    </a:lnTo>
                    <a:lnTo>
                      <a:pt x="11434" y="11268"/>
                    </a:lnTo>
                    <a:lnTo>
                      <a:pt x="11475" y="11125"/>
                    </a:lnTo>
                    <a:close/>
                    <a:moveTo>
                      <a:pt x="11440" y="11997"/>
                    </a:moveTo>
                    <a:lnTo>
                      <a:pt x="11421" y="12007"/>
                    </a:lnTo>
                    <a:lnTo>
                      <a:pt x="11303" y="12059"/>
                    </a:lnTo>
                    <a:lnTo>
                      <a:pt x="11298" y="12061"/>
                    </a:lnTo>
                    <a:lnTo>
                      <a:pt x="11242" y="11924"/>
                    </a:lnTo>
                    <a:lnTo>
                      <a:pt x="11354" y="11874"/>
                    </a:lnTo>
                    <a:lnTo>
                      <a:pt x="11373" y="11864"/>
                    </a:lnTo>
                    <a:lnTo>
                      <a:pt x="11440" y="11997"/>
                    </a:lnTo>
                    <a:close/>
                    <a:moveTo>
                      <a:pt x="10992" y="12313"/>
                    </a:moveTo>
                    <a:lnTo>
                      <a:pt x="10948" y="12362"/>
                    </a:lnTo>
                    <a:lnTo>
                      <a:pt x="10859" y="12452"/>
                    </a:lnTo>
                    <a:lnTo>
                      <a:pt x="10765" y="12534"/>
                    </a:lnTo>
                    <a:lnTo>
                      <a:pt x="10671" y="12607"/>
                    </a:lnTo>
                    <a:lnTo>
                      <a:pt x="10575" y="12668"/>
                    </a:lnTo>
                    <a:lnTo>
                      <a:pt x="10506" y="12699"/>
                    </a:lnTo>
                    <a:lnTo>
                      <a:pt x="10446" y="12563"/>
                    </a:lnTo>
                    <a:lnTo>
                      <a:pt x="10496" y="12541"/>
                    </a:lnTo>
                    <a:lnTo>
                      <a:pt x="10580" y="12490"/>
                    </a:lnTo>
                    <a:lnTo>
                      <a:pt x="10667" y="12423"/>
                    </a:lnTo>
                    <a:lnTo>
                      <a:pt x="10754" y="12347"/>
                    </a:lnTo>
                    <a:lnTo>
                      <a:pt x="10837" y="12263"/>
                    </a:lnTo>
                    <a:lnTo>
                      <a:pt x="10882" y="12213"/>
                    </a:lnTo>
                    <a:lnTo>
                      <a:pt x="10992" y="12313"/>
                    </a:lnTo>
                    <a:close/>
                    <a:moveTo>
                      <a:pt x="10019" y="12679"/>
                    </a:moveTo>
                    <a:lnTo>
                      <a:pt x="9977" y="12670"/>
                    </a:lnTo>
                    <a:lnTo>
                      <a:pt x="9906" y="12647"/>
                    </a:lnTo>
                    <a:cubicBezTo>
                      <a:pt x="9899" y="12645"/>
                      <a:pt x="9892" y="12641"/>
                      <a:pt x="9887" y="12637"/>
                    </a:cubicBezTo>
                    <a:lnTo>
                      <a:pt x="9863" y="12620"/>
                    </a:lnTo>
                    <a:cubicBezTo>
                      <a:pt x="9856" y="12615"/>
                      <a:pt x="9850" y="12609"/>
                      <a:pt x="9845" y="12602"/>
                    </a:cubicBezTo>
                    <a:lnTo>
                      <a:pt x="9839" y="12594"/>
                    </a:lnTo>
                    <a:lnTo>
                      <a:pt x="9960" y="12509"/>
                    </a:lnTo>
                    <a:lnTo>
                      <a:pt x="9966" y="12517"/>
                    </a:lnTo>
                    <a:lnTo>
                      <a:pt x="9948" y="12499"/>
                    </a:lnTo>
                    <a:lnTo>
                      <a:pt x="9972" y="12516"/>
                    </a:lnTo>
                    <a:lnTo>
                      <a:pt x="9953" y="12506"/>
                    </a:lnTo>
                    <a:lnTo>
                      <a:pt x="10008" y="12525"/>
                    </a:lnTo>
                    <a:lnTo>
                      <a:pt x="10050" y="12534"/>
                    </a:lnTo>
                    <a:lnTo>
                      <a:pt x="10019" y="12679"/>
                    </a:lnTo>
                    <a:close/>
                    <a:moveTo>
                      <a:pt x="9556" y="12411"/>
                    </a:moveTo>
                    <a:lnTo>
                      <a:pt x="9469" y="12405"/>
                    </a:lnTo>
                    <a:lnTo>
                      <a:pt x="9307" y="12399"/>
                    </a:lnTo>
                    <a:lnTo>
                      <a:pt x="9140" y="12387"/>
                    </a:lnTo>
                    <a:cubicBezTo>
                      <a:pt x="9119" y="12385"/>
                      <a:pt x="9100" y="12375"/>
                      <a:pt x="9087" y="12359"/>
                    </a:cubicBezTo>
                    <a:lnTo>
                      <a:pt x="9043" y="12304"/>
                    </a:lnTo>
                    <a:lnTo>
                      <a:pt x="9000" y="12258"/>
                    </a:lnTo>
                    <a:lnTo>
                      <a:pt x="9009" y="12266"/>
                    </a:lnTo>
                    <a:lnTo>
                      <a:pt x="8979" y="12243"/>
                    </a:lnTo>
                    <a:lnTo>
                      <a:pt x="9070" y="12125"/>
                    </a:lnTo>
                    <a:lnTo>
                      <a:pt x="9100" y="12149"/>
                    </a:lnTo>
                    <a:cubicBezTo>
                      <a:pt x="9103" y="12151"/>
                      <a:pt x="9106" y="12154"/>
                      <a:pt x="9109" y="12157"/>
                    </a:cubicBezTo>
                    <a:lnTo>
                      <a:pt x="9159" y="12211"/>
                    </a:lnTo>
                    <a:lnTo>
                      <a:pt x="9203" y="12266"/>
                    </a:lnTo>
                    <a:lnTo>
                      <a:pt x="9151" y="12238"/>
                    </a:lnTo>
                    <a:lnTo>
                      <a:pt x="9312" y="12250"/>
                    </a:lnTo>
                    <a:lnTo>
                      <a:pt x="9480" y="12256"/>
                    </a:lnTo>
                    <a:lnTo>
                      <a:pt x="9568" y="12263"/>
                    </a:lnTo>
                    <a:lnTo>
                      <a:pt x="9556" y="12411"/>
                    </a:lnTo>
                    <a:close/>
                    <a:moveTo>
                      <a:pt x="8605" y="12060"/>
                    </a:moveTo>
                    <a:lnTo>
                      <a:pt x="8554" y="12044"/>
                    </a:lnTo>
                    <a:lnTo>
                      <a:pt x="8465" y="12020"/>
                    </a:lnTo>
                    <a:lnTo>
                      <a:pt x="8504" y="11877"/>
                    </a:lnTo>
                    <a:lnTo>
                      <a:pt x="8599" y="11903"/>
                    </a:lnTo>
                    <a:lnTo>
                      <a:pt x="8649" y="11918"/>
                    </a:lnTo>
                    <a:lnTo>
                      <a:pt x="8605" y="12060"/>
                    </a:lnTo>
                    <a:close/>
                    <a:moveTo>
                      <a:pt x="8034" y="11892"/>
                    </a:moveTo>
                    <a:lnTo>
                      <a:pt x="8030" y="11891"/>
                    </a:lnTo>
                    <a:lnTo>
                      <a:pt x="7965" y="11869"/>
                    </a:lnTo>
                    <a:lnTo>
                      <a:pt x="7901" y="11848"/>
                    </a:lnTo>
                    <a:lnTo>
                      <a:pt x="7842" y="11828"/>
                    </a:lnTo>
                    <a:lnTo>
                      <a:pt x="7795" y="11812"/>
                    </a:lnTo>
                    <a:lnTo>
                      <a:pt x="7763" y="11800"/>
                    </a:lnTo>
                    <a:lnTo>
                      <a:pt x="7755" y="11798"/>
                    </a:lnTo>
                    <a:lnTo>
                      <a:pt x="7752" y="11797"/>
                    </a:lnTo>
                    <a:lnTo>
                      <a:pt x="7801" y="11796"/>
                    </a:lnTo>
                    <a:lnTo>
                      <a:pt x="7666" y="11845"/>
                    </a:lnTo>
                    <a:lnTo>
                      <a:pt x="7549" y="11892"/>
                    </a:lnTo>
                    <a:lnTo>
                      <a:pt x="7527" y="11902"/>
                    </a:lnTo>
                    <a:lnTo>
                      <a:pt x="7469" y="11765"/>
                    </a:lnTo>
                    <a:lnTo>
                      <a:pt x="7494" y="11755"/>
                    </a:lnTo>
                    <a:lnTo>
                      <a:pt x="7615" y="11706"/>
                    </a:lnTo>
                    <a:lnTo>
                      <a:pt x="7750" y="11657"/>
                    </a:lnTo>
                    <a:cubicBezTo>
                      <a:pt x="7766" y="11651"/>
                      <a:pt x="7783" y="11651"/>
                      <a:pt x="7799" y="11656"/>
                    </a:cubicBezTo>
                    <a:lnTo>
                      <a:pt x="7802" y="11657"/>
                    </a:lnTo>
                    <a:lnTo>
                      <a:pt x="7812" y="11660"/>
                    </a:lnTo>
                    <a:lnTo>
                      <a:pt x="7842" y="11671"/>
                    </a:lnTo>
                    <a:lnTo>
                      <a:pt x="7889" y="11687"/>
                    </a:lnTo>
                    <a:lnTo>
                      <a:pt x="7948" y="11707"/>
                    </a:lnTo>
                    <a:lnTo>
                      <a:pt x="8012" y="11728"/>
                    </a:lnTo>
                    <a:lnTo>
                      <a:pt x="8077" y="11750"/>
                    </a:lnTo>
                    <a:lnTo>
                      <a:pt x="8081" y="11751"/>
                    </a:lnTo>
                    <a:lnTo>
                      <a:pt x="8034" y="11892"/>
                    </a:lnTo>
                    <a:close/>
                    <a:moveTo>
                      <a:pt x="7101" y="12065"/>
                    </a:moveTo>
                    <a:lnTo>
                      <a:pt x="6971" y="12098"/>
                    </a:lnTo>
                    <a:lnTo>
                      <a:pt x="6954" y="12102"/>
                    </a:lnTo>
                    <a:lnTo>
                      <a:pt x="6922" y="11957"/>
                    </a:lnTo>
                    <a:lnTo>
                      <a:pt x="6934" y="11955"/>
                    </a:lnTo>
                    <a:lnTo>
                      <a:pt x="7063" y="11921"/>
                    </a:lnTo>
                    <a:lnTo>
                      <a:pt x="7101" y="12065"/>
                    </a:lnTo>
                    <a:close/>
                    <a:moveTo>
                      <a:pt x="6639" y="12352"/>
                    </a:moveTo>
                    <a:lnTo>
                      <a:pt x="6600" y="12369"/>
                    </a:lnTo>
                    <a:cubicBezTo>
                      <a:pt x="6597" y="12370"/>
                      <a:pt x="6593" y="12371"/>
                      <a:pt x="6590" y="12372"/>
                    </a:cubicBezTo>
                    <a:lnTo>
                      <a:pt x="6527" y="12389"/>
                    </a:lnTo>
                    <a:lnTo>
                      <a:pt x="6451" y="12401"/>
                    </a:lnTo>
                    <a:lnTo>
                      <a:pt x="6376" y="12407"/>
                    </a:lnTo>
                    <a:lnTo>
                      <a:pt x="6222" y="12407"/>
                    </a:lnTo>
                    <a:lnTo>
                      <a:pt x="6068" y="12406"/>
                    </a:lnTo>
                    <a:lnTo>
                      <a:pt x="6025" y="12408"/>
                    </a:lnTo>
                    <a:lnTo>
                      <a:pt x="6018" y="12260"/>
                    </a:lnTo>
                    <a:lnTo>
                      <a:pt x="6069" y="12257"/>
                    </a:lnTo>
                    <a:lnTo>
                      <a:pt x="6222" y="12258"/>
                    </a:lnTo>
                    <a:lnTo>
                      <a:pt x="6365" y="12258"/>
                    </a:lnTo>
                    <a:lnTo>
                      <a:pt x="6430" y="12254"/>
                    </a:lnTo>
                    <a:lnTo>
                      <a:pt x="6488" y="12246"/>
                    </a:lnTo>
                    <a:lnTo>
                      <a:pt x="6551" y="12229"/>
                    </a:lnTo>
                    <a:lnTo>
                      <a:pt x="6541" y="12232"/>
                    </a:lnTo>
                    <a:lnTo>
                      <a:pt x="6580" y="12215"/>
                    </a:lnTo>
                    <a:lnTo>
                      <a:pt x="6639" y="12352"/>
                    </a:lnTo>
                    <a:close/>
                    <a:moveTo>
                      <a:pt x="5572" y="12431"/>
                    </a:moveTo>
                    <a:lnTo>
                      <a:pt x="5425" y="12411"/>
                    </a:lnTo>
                    <a:lnTo>
                      <a:pt x="5445" y="12264"/>
                    </a:lnTo>
                    <a:lnTo>
                      <a:pt x="5592" y="12284"/>
                    </a:lnTo>
                    <a:lnTo>
                      <a:pt x="5572" y="12431"/>
                    </a:lnTo>
                    <a:close/>
                    <a:moveTo>
                      <a:pt x="4978" y="12259"/>
                    </a:moveTo>
                    <a:lnTo>
                      <a:pt x="4932" y="12233"/>
                    </a:lnTo>
                    <a:lnTo>
                      <a:pt x="4779" y="12135"/>
                    </a:lnTo>
                    <a:lnTo>
                      <a:pt x="4704" y="12090"/>
                    </a:lnTo>
                    <a:lnTo>
                      <a:pt x="4630" y="12048"/>
                    </a:lnTo>
                    <a:lnTo>
                      <a:pt x="4561" y="12017"/>
                    </a:lnTo>
                    <a:lnTo>
                      <a:pt x="4497" y="11994"/>
                    </a:lnTo>
                    <a:lnTo>
                      <a:pt x="4477" y="11991"/>
                    </a:lnTo>
                    <a:lnTo>
                      <a:pt x="4509" y="11845"/>
                    </a:lnTo>
                    <a:lnTo>
                      <a:pt x="4547" y="11854"/>
                    </a:lnTo>
                    <a:lnTo>
                      <a:pt x="4623" y="11882"/>
                    </a:lnTo>
                    <a:lnTo>
                      <a:pt x="4703" y="11919"/>
                    </a:lnTo>
                    <a:lnTo>
                      <a:pt x="4781" y="11963"/>
                    </a:lnTo>
                    <a:lnTo>
                      <a:pt x="4858" y="12010"/>
                    </a:lnTo>
                    <a:lnTo>
                      <a:pt x="5007" y="12104"/>
                    </a:lnTo>
                    <a:lnTo>
                      <a:pt x="5053" y="12131"/>
                    </a:lnTo>
                    <a:lnTo>
                      <a:pt x="4978" y="12259"/>
                    </a:lnTo>
                    <a:close/>
                    <a:moveTo>
                      <a:pt x="4043" y="11938"/>
                    </a:moveTo>
                    <a:lnTo>
                      <a:pt x="3995" y="11932"/>
                    </a:lnTo>
                    <a:cubicBezTo>
                      <a:pt x="3975" y="11930"/>
                      <a:pt x="3957" y="11920"/>
                      <a:pt x="3944" y="11905"/>
                    </a:cubicBezTo>
                    <a:lnTo>
                      <a:pt x="3882" y="11827"/>
                    </a:lnTo>
                    <a:lnTo>
                      <a:pt x="3999" y="11734"/>
                    </a:lnTo>
                    <a:lnTo>
                      <a:pt x="4061" y="11812"/>
                    </a:lnTo>
                    <a:lnTo>
                      <a:pt x="4010" y="11785"/>
                    </a:lnTo>
                    <a:lnTo>
                      <a:pt x="4059" y="11790"/>
                    </a:lnTo>
                    <a:lnTo>
                      <a:pt x="4043" y="11938"/>
                    </a:lnTo>
                    <a:close/>
                    <a:moveTo>
                      <a:pt x="3540" y="11640"/>
                    </a:moveTo>
                    <a:lnTo>
                      <a:pt x="3529" y="11638"/>
                    </a:lnTo>
                    <a:lnTo>
                      <a:pt x="3430" y="11626"/>
                    </a:lnTo>
                    <a:lnTo>
                      <a:pt x="3324" y="11623"/>
                    </a:lnTo>
                    <a:lnTo>
                      <a:pt x="3213" y="11627"/>
                    </a:lnTo>
                    <a:lnTo>
                      <a:pt x="2976" y="11644"/>
                    </a:lnTo>
                    <a:lnTo>
                      <a:pt x="2971" y="11644"/>
                    </a:lnTo>
                    <a:lnTo>
                      <a:pt x="2961" y="11496"/>
                    </a:lnTo>
                    <a:lnTo>
                      <a:pt x="2965" y="11495"/>
                    </a:lnTo>
                    <a:lnTo>
                      <a:pt x="3208" y="11478"/>
                    </a:lnTo>
                    <a:lnTo>
                      <a:pt x="3329" y="11474"/>
                    </a:lnTo>
                    <a:lnTo>
                      <a:pt x="3447" y="11479"/>
                    </a:lnTo>
                    <a:lnTo>
                      <a:pt x="3565" y="11493"/>
                    </a:lnTo>
                    <a:lnTo>
                      <a:pt x="3576" y="11496"/>
                    </a:lnTo>
                    <a:lnTo>
                      <a:pt x="3540" y="11640"/>
                    </a:lnTo>
                    <a:close/>
                    <a:moveTo>
                      <a:pt x="2517" y="11658"/>
                    </a:moveTo>
                    <a:lnTo>
                      <a:pt x="2478" y="11656"/>
                    </a:lnTo>
                    <a:lnTo>
                      <a:pt x="2363" y="11641"/>
                    </a:lnTo>
                    <a:lnTo>
                      <a:pt x="2383" y="11493"/>
                    </a:lnTo>
                    <a:lnTo>
                      <a:pt x="2485" y="11507"/>
                    </a:lnTo>
                    <a:lnTo>
                      <a:pt x="2524" y="11509"/>
                    </a:lnTo>
                    <a:lnTo>
                      <a:pt x="2517" y="11658"/>
                    </a:lnTo>
                    <a:close/>
                    <a:moveTo>
                      <a:pt x="2073" y="11362"/>
                    </a:moveTo>
                    <a:lnTo>
                      <a:pt x="2056" y="11358"/>
                    </a:lnTo>
                    <a:lnTo>
                      <a:pt x="2019" y="11350"/>
                    </a:lnTo>
                    <a:lnTo>
                      <a:pt x="1970" y="11339"/>
                    </a:lnTo>
                    <a:lnTo>
                      <a:pt x="1911" y="11323"/>
                    </a:lnTo>
                    <a:lnTo>
                      <a:pt x="1841" y="11304"/>
                    </a:lnTo>
                    <a:lnTo>
                      <a:pt x="1759" y="11277"/>
                    </a:lnTo>
                    <a:lnTo>
                      <a:pt x="1698" y="11255"/>
                    </a:lnTo>
                    <a:lnTo>
                      <a:pt x="1638" y="11235"/>
                    </a:lnTo>
                    <a:lnTo>
                      <a:pt x="1609" y="11224"/>
                    </a:lnTo>
                    <a:lnTo>
                      <a:pt x="1590" y="11219"/>
                    </a:lnTo>
                    <a:lnTo>
                      <a:pt x="1573" y="11213"/>
                    </a:lnTo>
                    <a:lnTo>
                      <a:pt x="1564" y="11209"/>
                    </a:lnTo>
                    <a:cubicBezTo>
                      <a:pt x="1544" y="11201"/>
                      <a:pt x="1528" y="11185"/>
                      <a:pt x="1521" y="11165"/>
                    </a:cubicBezTo>
                    <a:lnTo>
                      <a:pt x="1497" y="11096"/>
                    </a:lnTo>
                    <a:lnTo>
                      <a:pt x="1638" y="11047"/>
                    </a:lnTo>
                    <a:lnTo>
                      <a:pt x="1662" y="11116"/>
                    </a:lnTo>
                    <a:lnTo>
                      <a:pt x="1619" y="11071"/>
                    </a:lnTo>
                    <a:lnTo>
                      <a:pt x="1620" y="11072"/>
                    </a:lnTo>
                    <a:lnTo>
                      <a:pt x="1633" y="11076"/>
                    </a:lnTo>
                    <a:lnTo>
                      <a:pt x="1660" y="11085"/>
                    </a:lnTo>
                    <a:lnTo>
                      <a:pt x="1685" y="11094"/>
                    </a:lnTo>
                    <a:lnTo>
                      <a:pt x="1749" y="11116"/>
                    </a:lnTo>
                    <a:lnTo>
                      <a:pt x="1804" y="11136"/>
                    </a:lnTo>
                    <a:lnTo>
                      <a:pt x="1881" y="11161"/>
                    </a:lnTo>
                    <a:lnTo>
                      <a:pt x="1948" y="11180"/>
                    </a:lnTo>
                    <a:lnTo>
                      <a:pt x="2003" y="11194"/>
                    </a:lnTo>
                    <a:lnTo>
                      <a:pt x="2048" y="11205"/>
                    </a:lnTo>
                    <a:lnTo>
                      <a:pt x="2089" y="11213"/>
                    </a:lnTo>
                    <a:lnTo>
                      <a:pt x="2107" y="11217"/>
                    </a:lnTo>
                    <a:lnTo>
                      <a:pt x="2073" y="11362"/>
                    </a:lnTo>
                    <a:close/>
                    <a:moveTo>
                      <a:pt x="1370" y="10653"/>
                    </a:moveTo>
                    <a:lnTo>
                      <a:pt x="1360" y="10563"/>
                    </a:lnTo>
                    <a:lnTo>
                      <a:pt x="1351" y="10509"/>
                    </a:lnTo>
                    <a:lnTo>
                      <a:pt x="1498" y="10486"/>
                    </a:lnTo>
                    <a:lnTo>
                      <a:pt x="1507" y="10546"/>
                    </a:lnTo>
                    <a:lnTo>
                      <a:pt x="1517" y="10636"/>
                    </a:lnTo>
                    <a:lnTo>
                      <a:pt x="1370" y="10653"/>
                    </a:lnTo>
                    <a:close/>
                    <a:moveTo>
                      <a:pt x="1165" y="10123"/>
                    </a:moveTo>
                    <a:lnTo>
                      <a:pt x="1154" y="10088"/>
                    </a:lnTo>
                    <a:lnTo>
                      <a:pt x="1140" y="10038"/>
                    </a:lnTo>
                    <a:lnTo>
                      <a:pt x="1125" y="9990"/>
                    </a:lnTo>
                    <a:cubicBezTo>
                      <a:pt x="1118" y="9970"/>
                      <a:pt x="1121" y="9948"/>
                      <a:pt x="1132" y="9930"/>
                    </a:cubicBezTo>
                    <a:lnTo>
                      <a:pt x="1192" y="9829"/>
                    </a:lnTo>
                    <a:lnTo>
                      <a:pt x="1228" y="9777"/>
                    </a:lnTo>
                    <a:lnTo>
                      <a:pt x="1273" y="9727"/>
                    </a:lnTo>
                    <a:cubicBezTo>
                      <a:pt x="1279" y="9720"/>
                      <a:pt x="1286" y="9715"/>
                      <a:pt x="1294" y="9711"/>
                    </a:cubicBezTo>
                    <a:lnTo>
                      <a:pt x="1318" y="9699"/>
                    </a:lnTo>
                    <a:cubicBezTo>
                      <a:pt x="1324" y="9696"/>
                      <a:pt x="1330" y="9694"/>
                      <a:pt x="1336" y="9693"/>
                    </a:cubicBezTo>
                    <a:lnTo>
                      <a:pt x="1364" y="9687"/>
                    </a:lnTo>
                    <a:lnTo>
                      <a:pt x="1432" y="9680"/>
                    </a:lnTo>
                    <a:lnTo>
                      <a:pt x="1479" y="9670"/>
                    </a:lnTo>
                    <a:lnTo>
                      <a:pt x="1454" y="9680"/>
                    </a:lnTo>
                    <a:lnTo>
                      <a:pt x="1474" y="9668"/>
                    </a:lnTo>
                    <a:lnTo>
                      <a:pt x="1450" y="9691"/>
                    </a:lnTo>
                    <a:lnTo>
                      <a:pt x="1463" y="9671"/>
                    </a:lnTo>
                    <a:lnTo>
                      <a:pt x="1456" y="9684"/>
                    </a:lnTo>
                    <a:lnTo>
                      <a:pt x="1458" y="9679"/>
                    </a:lnTo>
                    <a:lnTo>
                      <a:pt x="1597" y="9734"/>
                    </a:lnTo>
                    <a:lnTo>
                      <a:pt x="1595" y="9739"/>
                    </a:lnTo>
                    <a:cubicBezTo>
                      <a:pt x="1593" y="9743"/>
                      <a:pt x="1590" y="9748"/>
                      <a:pt x="1588" y="9752"/>
                    </a:cubicBezTo>
                    <a:lnTo>
                      <a:pt x="1575" y="9772"/>
                    </a:lnTo>
                    <a:cubicBezTo>
                      <a:pt x="1569" y="9781"/>
                      <a:pt x="1560" y="9789"/>
                      <a:pt x="1551" y="9795"/>
                    </a:cubicBezTo>
                    <a:lnTo>
                      <a:pt x="1531" y="9807"/>
                    </a:lnTo>
                    <a:cubicBezTo>
                      <a:pt x="1523" y="9812"/>
                      <a:pt x="1515" y="9815"/>
                      <a:pt x="1506" y="9816"/>
                    </a:cubicBezTo>
                    <a:lnTo>
                      <a:pt x="1447" y="9827"/>
                    </a:lnTo>
                    <a:lnTo>
                      <a:pt x="1395" y="9832"/>
                    </a:lnTo>
                    <a:lnTo>
                      <a:pt x="1367" y="9838"/>
                    </a:lnTo>
                    <a:lnTo>
                      <a:pt x="1385" y="9832"/>
                    </a:lnTo>
                    <a:lnTo>
                      <a:pt x="1361" y="9844"/>
                    </a:lnTo>
                    <a:lnTo>
                      <a:pt x="1382" y="9828"/>
                    </a:lnTo>
                    <a:lnTo>
                      <a:pt x="1349" y="9862"/>
                    </a:lnTo>
                    <a:lnTo>
                      <a:pt x="1319" y="9904"/>
                    </a:lnTo>
                    <a:lnTo>
                      <a:pt x="1259" y="10005"/>
                    </a:lnTo>
                    <a:lnTo>
                      <a:pt x="1266" y="9945"/>
                    </a:lnTo>
                    <a:lnTo>
                      <a:pt x="1283" y="9997"/>
                    </a:lnTo>
                    <a:lnTo>
                      <a:pt x="1297" y="10045"/>
                    </a:lnTo>
                    <a:lnTo>
                      <a:pt x="1307" y="10080"/>
                    </a:lnTo>
                    <a:lnTo>
                      <a:pt x="1165" y="10123"/>
                    </a:lnTo>
                    <a:close/>
                    <a:moveTo>
                      <a:pt x="1574" y="9281"/>
                    </a:moveTo>
                    <a:lnTo>
                      <a:pt x="1573" y="9235"/>
                    </a:lnTo>
                    <a:lnTo>
                      <a:pt x="1575" y="9249"/>
                    </a:lnTo>
                    <a:lnTo>
                      <a:pt x="1567" y="9211"/>
                    </a:lnTo>
                    <a:lnTo>
                      <a:pt x="1572" y="9228"/>
                    </a:lnTo>
                    <a:lnTo>
                      <a:pt x="1560" y="9203"/>
                    </a:lnTo>
                    <a:lnTo>
                      <a:pt x="1572" y="9219"/>
                    </a:lnTo>
                    <a:lnTo>
                      <a:pt x="1558" y="9203"/>
                    </a:lnTo>
                    <a:lnTo>
                      <a:pt x="1568" y="9213"/>
                    </a:lnTo>
                    <a:lnTo>
                      <a:pt x="1556" y="9204"/>
                    </a:lnTo>
                    <a:lnTo>
                      <a:pt x="1647" y="9086"/>
                    </a:lnTo>
                    <a:lnTo>
                      <a:pt x="1659" y="9096"/>
                    </a:lnTo>
                    <a:cubicBezTo>
                      <a:pt x="1663" y="9099"/>
                      <a:pt x="1666" y="9102"/>
                      <a:pt x="1669" y="9106"/>
                    </a:cubicBezTo>
                    <a:lnTo>
                      <a:pt x="1683" y="9122"/>
                    </a:lnTo>
                    <a:cubicBezTo>
                      <a:pt x="1688" y="9127"/>
                      <a:pt x="1692" y="9132"/>
                      <a:pt x="1694" y="9138"/>
                    </a:cubicBezTo>
                    <a:lnTo>
                      <a:pt x="1706" y="9163"/>
                    </a:lnTo>
                    <a:cubicBezTo>
                      <a:pt x="1709" y="9169"/>
                      <a:pt x="1711" y="9174"/>
                      <a:pt x="1712" y="9180"/>
                    </a:cubicBezTo>
                    <a:lnTo>
                      <a:pt x="1720" y="9218"/>
                    </a:lnTo>
                    <a:cubicBezTo>
                      <a:pt x="1721" y="9223"/>
                      <a:pt x="1722" y="9227"/>
                      <a:pt x="1722" y="9232"/>
                    </a:cubicBezTo>
                    <a:lnTo>
                      <a:pt x="1723" y="9278"/>
                    </a:lnTo>
                    <a:lnTo>
                      <a:pt x="1574" y="9281"/>
                    </a:lnTo>
                    <a:close/>
                    <a:moveTo>
                      <a:pt x="1760" y="8794"/>
                    </a:moveTo>
                    <a:lnTo>
                      <a:pt x="1796" y="8624"/>
                    </a:lnTo>
                    <a:lnTo>
                      <a:pt x="1833" y="8442"/>
                    </a:lnTo>
                    <a:lnTo>
                      <a:pt x="1875" y="8260"/>
                    </a:lnTo>
                    <a:lnTo>
                      <a:pt x="1891" y="8208"/>
                    </a:lnTo>
                    <a:lnTo>
                      <a:pt x="2033" y="8251"/>
                    </a:lnTo>
                    <a:lnTo>
                      <a:pt x="2020" y="8293"/>
                    </a:lnTo>
                    <a:lnTo>
                      <a:pt x="1978" y="8471"/>
                    </a:lnTo>
                    <a:lnTo>
                      <a:pt x="1941" y="8655"/>
                    </a:lnTo>
                    <a:lnTo>
                      <a:pt x="1906" y="8825"/>
                    </a:lnTo>
                    <a:lnTo>
                      <a:pt x="1760" y="8794"/>
                    </a:lnTo>
                    <a:close/>
                    <a:moveTo>
                      <a:pt x="2096" y="7785"/>
                    </a:moveTo>
                    <a:lnTo>
                      <a:pt x="2117" y="7758"/>
                    </a:lnTo>
                    <a:lnTo>
                      <a:pt x="2187" y="7690"/>
                    </a:lnTo>
                    <a:lnTo>
                      <a:pt x="2215" y="7668"/>
                    </a:lnTo>
                    <a:lnTo>
                      <a:pt x="2305" y="7786"/>
                    </a:lnTo>
                    <a:lnTo>
                      <a:pt x="2290" y="7797"/>
                    </a:lnTo>
                    <a:lnTo>
                      <a:pt x="2234" y="7851"/>
                    </a:lnTo>
                    <a:lnTo>
                      <a:pt x="2212" y="7877"/>
                    </a:lnTo>
                    <a:lnTo>
                      <a:pt x="2096" y="7785"/>
                    </a:lnTo>
                    <a:close/>
                    <a:moveTo>
                      <a:pt x="2432" y="7290"/>
                    </a:moveTo>
                    <a:lnTo>
                      <a:pt x="2455" y="7275"/>
                    </a:lnTo>
                    <a:cubicBezTo>
                      <a:pt x="2463" y="7270"/>
                      <a:pt x="2473" y="7266"/>
                      <a:pt x="2483" y="7264"/>
                    </a:cubicBezTo>
                    <a:lnTo>
                      <a:pt x="2551" y="7252"/>
                    </a:lnTo>
                    <a:cubicBezTo>
                      <a:pt x="2556" y="7251"/>
                      <a:pt x="2562" y="7251"/>
                      <a:pt x="2567" y="7251"/>
                    </a:cubicBezTo>
                    <a:lnTo>
                      <a:pt x="2608" y="7253"/>
                    </a:lnTo>
                    <a:lnTo>
                      <a:pt x="2662" y="7261"/>
                    </a:lnTo>
                    <a:lnTo>
                      <a:pt x="2722" y="7275"/>
                    </a:lnTo>
                    <a:lnTo>
                      <a:pt x="2787" y="7296"/>
                    </a:lnTo>
                    <a:lnTo>
                      <a:pt x="2694" y="7389"/>
                    </a:lnTo>
                    <a:lnTo>
                      <a:pt x="2653" y="7259"/>
                    </a:lnTo>
                    <a:lnTo>
                      <a:pt x="2617" y="7126"/>
                    </a:lnTo>
                    <a:lnTo>
                      <a:pt x="2611" y="7100"/>
                    </a:lnTo>
                    <a:lnTo>
                      <a:pt x="2757" y="7071"/>
                    </a:lnTo>
                    <a:lnTo>
                      <a:pt x="2760" y="7087"/>
                    </a:lnTo>
                    <a:lnTo>
                      <a:pt x="2794" y="7214"/>
                    </a:lnTo>
                    <a:lnTo>
                      <a:pt x="2835" y="7344"/>
                    </a:lnTo>
                    <a:cubicBezTo>
                      <a:pt x="2844" y="7371"/>
                      <a:pt x="2837" y="7399"/>
                      <a:pt x="2817" y="7419"/>
                    </a:cubicBezTo>
                    <a:cubicBezTo>
                      <a:pt x="2797" y="7439"/>
                      <a:pt x="2768" y="7446"/>
                      <a:pt x="2742" y="7437"/>
                    </a:cubicBezTo>
                    <a:lnTo>
                      <a:pt x="2687" y="7420"/>
                    </a:lnTo>
                    <a:lnTo>
                      <a:pt x="2641" y="7408"/>
                    </a:lnTo>
                    <a:lnTo>
                      <a:pt x="2601" y="7402"/>
                    </a:lnTo>
                    <a:lnTo>
                      <a:pt x="2560" y="7400"/>
                    </a:lnTo>
                    <a:lnTo>
                      <a:pt x="2576" y="7399"/>
                    </a:lnTo>
                    <a:lnTo>
                      <a:pt x="2508" y="7411"/>
                    </a:lnTo>
                    <a:lnTo>
                      <a:pt x="2536" y="7400"/>
                    </a:lnTo>
                    <a:lnTo>
                      <a:pt x="2513" y="7415"/>
                    </a:lnTo>
                    <a:lnTo>
                      <a:pt x="2432" y="7290"/>
                    </a:lnTo>
                    <a:close/>
                    <a:moveTo>
                      <a:pt x="2566" y="6640"/>
                    </a:moveTo>
                    <a:lnTo>
                      <a:pt x="2569" y="6580"/>
                    </a:lnTo>
                    <a:lnTo>
                      <a:pt x="2583" y="6485"/>
                    </a:lnTo>
                    <a:lnTo>
                      <a:pt x="2730" y="6507"/>
                    </a:lnTo>
                    <a:lnTo>
                      <a:pt x="2718" y="6587"/>
                    </a:lnTo>
                    <a:lnTo>
                      <a:pt x="2715" y="6647"/>
                    </a:lnTo>
                    <a:lnTo>
                      <a:pt x="2566" y="6640"/>
                    </a:lnTo>
                    <a:close/>
                    <a:moveTo>
                      <a:pt x="2437" y="6203"/>
                    </a:moveTo>
                    <a:lnTo>
                      <a:pt x="2417" y="6180"/>
                    </a:lnTo>
                    <a:lnTo>
                      <a:pt x="2388" y="6137"/>
                    </a:lnTo>
                    <a:cubicBezTo>
                      <a:pt x="2386" y="6134"/>
                      <a:pt x="2385" y="6131"/>
                      <a:pt x="2383" y="6128"/>
                    </a:cubicBezTo>
                    <a:lnTo>
                      <a:pt x="2350" y="6057"/>
                    </a:lnTo>
                    <a:cubicBezTo>
                      <a:pt x="2348" y="6053"/>
                      <a:pt x="2347" y="6049"/>
                      <a:pt x="2346" y="6045"/>
                    </a:cubicBezTo>
                    <a:lnTo>
                      <a:pt x="2324" y="5966"/>
                    </a:lnTo>
                    <a:lnTo>
                      <a:pt x="2303" y="5870"/>
                    </a:lnTo>
                    <a:lnTo>
                      <a:pt x="2278" y="5760"/>
                    </a:lnTo>
                    <a:lnTo>
                      <a:pt x="2261" y="5700"/>
                    </a:lnTo>
                    <a:lnTo>
                      <a:pt x="2239" y="5630"/>
                    </a:lnTo>
                    <a:lnTo>
                      <a:pt x="2245" y="5643"/>
                    </a:lnTo>
                    <a:lnTo>
                      <a:pt x="2239" y="5631"/>
                    </a:lnTo>
                    <a:lnTo>
                      <a:pt x="2370" y="5563"/>
                    </a:lnTo>
                    <a:lnTo>
                      <a:pt x="2376" y="5574"/>
                    </a:lnTo>
                    <a:cubicBezTo>
                      <a:pt x="2378" y="5578"/>
                      <a:pt x="2380" y="5582"/>
                      <a:pt x="2381" y="5586"/>
                    </a:cubicBezTo>
                    <a:lnTo>
                      <a:pt x="2404" y="5659"/>
                    </a:lnTo>
                    <a:lnTo>
                      <a:pt x="2423" y="5727"/>
                    </a:lnTo>
                    <a:lnTo>
                      <a:pt x="2448" y="5839"/>
                    </a:lnTo>
                    <a:lnTo>
                      <a:pt x="2467" y="5927"/>
                    </a:lnTo>
                    <a:lnTo>
                      <a:pt x="2489" y="6006"/>
                    </a:lnTo>
                    <a:lnTo>
                      <a:pt x="2485" y="5994"/>
                    </a:lnTo>
                    <a:lnTo>
                      <a:pt x="2518" y="6065"/>
                    </a:lnTo>
                    <a:lnTo>
                      <a:pt x="2513" y="6056"/>
                    </a:lnTo>
                    <a:lnTo>
                      <a:pt x="2530" y="6083"/>
                    </a:lnTo>
                    <a:lnTo>
                      <a:pt x="2550" y="6107"/>
                    </a:lnTo>
                    <a:lnTo>
                      <a:pt x="2437" y="6203"/>
                    </a:lnTo>
                    <a:close/>
                    <a:moveTo>
                      <a:pt x="2032" y="5228"/>
                    </a:moveTo>
                    <a:lnTo>
                      <a:pt x="2020" y="5194"/>
                    </a:lnTo>
                    <a:lnTo>
                      <a:pt x="2002" y="5134"/>
                    </a:lnTo>
                    <a:lnTo>
                      <a:pt x="1987" y="5087"/>
                    </a:lnTo>
                    <a:lnTo>
                      <a:pt x="1987" y="5085"/>
                    </a:lnTo>
                    <a:lnTo>
                      <a:pt x="2128" y="5040"/>
                    </a:lnTo>
                    <a:lnTo>
                      <a:pt x="2130" y="5044"/>
                    </a:lnTo>
                    <a:lnTo>
                      <a:pt x="2143" y="5090"/>
                    </a:lnTo>
                    <a:lnTo>
                      <a:pt x="2161" y="5147"/>
                    </a:lnTo>
                    <a:lnTo>
                      <a:pt x="2172" y="5181"/>
                    </a:lnTo>
                    <a:lnTo>
                      <a:pt x="2032" y="5228"/>
                    </a:lnTo>
                    <a:close/>
                    <a:moveTo>
                      <a:pt x="2025" y="4629"/>
                    </a:moveTo>
                    <a:lnTo>
                      <a:pt x="2021" y="4583"/>
                    </a:lnTo>
                    <a:lnTo>
                      <a:pt x="2024" y="4597"/>
                    </a:lnTo>
                    <a:lnTo>
                      <a:pt x="1999" y="4505"/>
                    </a:lnTo>
                    <a:lnTo>
                      <a:pt x="2003" y="4517"/>
                    </a:lnTo>
                    <a:lnTo>
                      <a:pt x="1982" y="4473"/>
                    </a:lnTo>
                    <a:lnTo>
                      <a:pt x="1960" y="4438"/>
                    </a:lnTo>
                    <a:lnTo>
                      <a:pt x="1932" y="4404"/>
                    </a:lnTo>
                    <a:lnTo>
                      <a:pt x="1896" y="4368"/>
                    </a:lnTo>
                    <a:lnTo>
                      <a:pt x="1854" y="4333"/>
                    </a:lnTo>
                    <a:lnTo>
                      <a:pt x="1804" y="4298"/>
                    </a:lnTo>
                    <a:cubicBezTo>
                      <a:pt x="1797" y="4293"/>
                      <a:pt x="1790" y="4286"/>
                      <a:pt x="1785" y="4278"/>
                    </a:cubicBezTo>
                    <a:lnTo>
                      <a:pt x="1731" y="4196"/>
                    </a:lnTo>
                    <a:lnTo>
                      <a:pt x="1725" y="4188"/>
                    </a:lnTo>
                    <a:lnTo>
                      <a:pt x="1843" y="4098"/>
                    </a:lnTo>
                    <a:lnTo>
                      <a:pt x="1856" y="4115"/>
                    </a:lnTo>
                    <a:lnTo>
                      <a:pt x="1910" y="4197"/>
                    </a:lnTo>
                    <a:lnTo>
                      <a:pt x="1890" y="4177"/>
                    </a:lnTo>
                    <a:lnTo>
                      <a:pt x="1951" y="4220"/>
                    </a:lnTo>
                    <a:lnTo>
                      <a:pt x="2003" y="4265"/>
                    </a:lnTo>
                    <a:lnTo>
                      <a:pt x="2047" y="4311"/>
                    </a:lnTo>
                    <a:lnTo>
                      <a:pt x="2085" y="4359"/>
                    </a:lnTo>
                    <a:lnTo>
                      <a:pt x="2117" y="4409"/>
                    </a:lnTo>
                    <a:lnTo>
                      <a:pt x="2138" y="4453"/>
                    </a:lnTo>
                    <a:cubicBezTo>
                      <a:pt x="2139" y="4457"/>
                      <a:pt x="2141" y="4462"/>
                      <a:pt x="2142" y="4466"/>
                    </a:cubicBezTo>
                    <a:lnTo>
                      <a:pt x="2167" y="4558"/>
                    </a:lnTo>
                    <a:cubicBezTo>
                      <a:pt x="2168" y="4563"/>
                      <a:pt x="2169" y="4567"/>
                      <a:pt x="2170" y="4572"/>
                    </a:cubicBezTo>
                    <a:lnTo>
                      <a:pt x="2173" y="4619"/>
                    </a:lnTo>
                    <a:lnTo>
                      <a:pt x="2025" y="4629"/>
                    </a:lnTo>
                    <a:close/>
                    <a:moveTo>
                      <a:pt x="1406" y="3952"/>
                    </a:moveTo>
                    <a:lnTo>
                      <a:pt x="1393" y="3947"/>
                    </a:lnTo>
                    <a:lnTo>
                      <a:pt x="1306" y="3921"/>
                    </a:lnTo>
                    <a:cubicBezTo>
                      <a:pt x="1283" y="3914"/>
                      <a:pt x="1265" y="3897"/>
                      <a:pt x="1258" y="3875"/>
                    </a:cubicBezTo>
                    <a:lnTo>
                      <a:pt x="1244" y="3838"/>
                    </a:lnTo>
                    <a:lnTo>
                      <a:pt x="1384" y="3788"/>
                    </a:lnTo>
                    <a:lnTo>
                      <a:pt x="1397" y="3824"/>
                    </a:lnTo>
                    <a:lnTo>
                      <a:pt x="1349" y="3778"/>
                    </a:lnTo>
                    <a:lnTo>
                      <a:pt x="1446" y="3808"/>
                    </a:lnTo>
                    <a:lnTo>
                      <a:pt x="1459" y="3813"/>
                    </a:lnTo>
                    <a:lnTo>
                      <a:pt x="1406" y="3952"/>
                    </a:lnTo>
                    <a:close/>
                    <a:moveTo>
                      <a:pt x="1035" y="3489"/>
                    </a:moveTo>
                    <a:lnTo>
                      <a:pt x="1032" y="3486"/>
                    </a:lnTo>
                    <a:lnTo>
                      <a:pt x="971" y="3436"/>
                    </a:lnTo>
                    <a:lnTo>
                      <a:pt x="896" y="3382"/>
                    </a:lnTo>
                    <a:cubicBezTo>
                      <a:pt x="887" y="3375"/>
                      <a:pt x="879" y="3366"/>
                      <a:pt x="874" y="3356"/>
                    </a:cubicBezTo>
                    <a:lnTo>
                      <a:pt x="846" y="3302"/>
                    </a:lnTo>
                    <a:lnTo>
                      <a:pt x="818" y="3243"/>
                    </a:lnTo>
                    <a:lnTo>
                      <a:pt x="823" y="3252"/>
                    </a:lnTo>
                    <a:lnTo>
                      <a:pt x="791" y="3203"/>
                    </a:lnTo>
                    <a:lnTo>
                      <a:pt x="805" y="3219"/>
                    </a:lnTo>
                    <a:lnTo>
                      <a:pt x="784" y="3201"/>
                    </a:lnTo>
                    <a:lnTo>
                      <a:pt x="798" y="3210"/>
                    </a:lnTo>
                    <a:lnTo>
                      <a:pt x="773" y="3197"/>
                    </a:lnTo>
                    <a:lnTo>
                      <a:pt x="799" y="3205"/>
                    </a:lnTo>
                    <a:lnTo>
                      <a:pt x="774" y="3202"/>
                    </a:lnTo>
                    <a:lnTo>
                      <a:pt x="800" y="3201"/>
                    </a:lnTo>
                    <a:lnTo>
                      <a:pt x="776" y="3207"/>
                    </a:lnTo>
                    <a:lnTo>
                      <a:pt x="793" y="3200"/>
                    </a:lnTo>
                    <a:lnTo>
                      <a:pt x="768" y="3213"/>
                    </a:lnTo>
                    <a:lnTo>
                      <a:pt x="750" y="3226"/>
                    </a:lnTo>
                    <a:lnTo>
                      <a:pt x="725" y="3243"/>
                    </a:lnTo>
                    <a:lnTo>
                      <a:pt x="695" y="3260"/>
                    </a:lnTo>
                    <a:cubicBezTo>
                      <a:pt x="689" y="3263"/>
                      <a:pt x="683" y="3265"/>
                      <a:pt x="677" y="3267"/>
                    </a:cubicBezTo>
                    <a:lnTo>
                      <a:pt x="672" y="3268"/>
                    </a:lnTo>
                    <a:lnTo>
                      <a:pt x="637" y="3123"/>
                    </a:lnTo>
                    <a:lnTo>
                      <a:pt x="642" y="3122"/>
                    </a:lnTo>
                    <a:lnTo>
                      <a:pt x="624" y="3129"/>
                    </a:lnTo>
                    <a:lnTo>
                      <a:pt x="642" y="3120"/>
                    </a:lnTo>
                    <a:lnTo>
                      <a:pt x="667" y="3103"/>
                    </a:lnTo>
                    <a:lnTo>
                      <a:pt x="699" y="3082"/>
                    </a:lnTo>
                    <a:lnTo>
                      <a:pt x="724" y="3069"/>
                    </a:lnTo>
                    <a:cubicBezTo>
                      <a:pt x="729" y="3066"/>
                      <a:pt x="735" y="3064"/>
                      <a:pt x="740" y="3062"/>
                    </a:cubicBezTo>
                    <a:lnTo>
                      <a:pt x="764" y="3056"/>
                    </a:lnTo>
                    <a:cubicBezTo>
                      <a:pt x="773" y="3054"/>
                      <a:pt x="782" y="3054"/>
                      <a:pt x="791" y="3055"/>
                    </a:cubicBezTo>
                    <a:lnTo>
                      <a:pt x="816" y="3058"/>
                    </a:lnTo>
                    <a:cubicBezTo>
                      <a:pt x="825" y="3059"/>
                      <a:pt x="834" y="3061"/>
                      <a:pt x="842" y="3066"/>
                    </a:cubicBezTo>
                    <a:lnTo>
                      <a:pt x="867" y="3079"/>
                    </a:lnTo>
                    <a:cubicBezTo>
                      <a:pt x="872" y="3081"/>
                      <a:pt x="877" y="3084"/>
                      <a:pt x="881" y="3088"/>
                    </a:cubicBezTo>
                    <a:lnTo>
                      <a:pt x="902" y="3106"/>
                    </a:lnTo>
                    <a:cubicBezTo>
                      <a:pt x="907" y="3111"/>
                      <a:pt x="912" y="3116"/>
                      <a:pt x="916" y="3122"/>
                    </a:cubicBezTo>
                    <a:lnTo>
                      <a:pt x="948" y="3171"/>
                    </a:lnTo>
                    <a:cubicBezTo>
                      <a:pt x="950" y="3174"/>
                      <a:pt x="951" y="3177"/>
                      <a:pt x="953" y="3180"/>
                    </a:cubicBezTo>
                    <a:lnTo>
                      <a:pt x="977" y="3233"/>
                    </a:lnTo>
                    <a:lnTo>
                      <a:pt x="1005" y="3287"/>
                    </a:lnTo>
                    <a:lnTo>
                      <a:pt x="983" y="3261"/>
                    </a:lnTo>
                    <a:lnTo>
                      <a:pt x="1066" y="3321"/>
                    </a:lnTo>
                    <a:lnTo>
                      <a:pt x="1137" y="3380"/>
                    </a:lnTo>
                    <a:lnTo>
                      <a:pt x="1139" y="3383"/>
                    </a:lnTo>
                    <a:lnTo>
                      <a:pt x="1035" y="3489"/>
                    </a:lnTo>
                    <a:close/>
                    <a:moveTo>
                      <a:pt x="313" y="3018"/>
                    </a:moveTo>
                    <a:lnTo>
                      <a:pt x="267" y="3005"/>
                    </a:lnTo>
                    <a:cubicBezTo>
                      <a:pt x="249" y="3000"/>
                      <a:pt x="234" y="2989"/>
                      <a:pt x="225" y="2973"/>
                    </a:cubicBezTo>
                    <a:lnTo>
                      <a:pt x="190" y="2918"/>
                    </a:lnTo>
                    <a:lnTo>
                      <a:pt x="171" y="2885"/>
                    </a:lnTo>
                    <a:lnTo>
                      <a:pt x="299" y="2811"/>
                    </a:lnTo>
                    <a:lnTo>
                      <a:pt x="315" y="2839"/>
                    </a:lnTo>
                    <a:lnTo>
                      <a:pt x="350" y="2894"/>
                    </a:lnTo>
                    <a:lnTo>
                      <a:pt x="308" y="2862"/>
                    </a:lnTo>
                    <a:lnTo>
                      <a:pt x="355" y="2876"/>
                    </a:lnTo>
                    <a:lnTo>
                      <a:pt x="313" y="3018"/>
                    </a:lnTo>
                    <a:close/>
                    <a:moveTo>
                      <a:pt x="145" y="2395"/>
                    </a:moveTo>
                    <a:lnTo>
                      <a:pt x="179" y="2303"/>
                    </a:lnTo>
                    <a:lnTo>
                      <a:pt x="217" y="2191"/>
                    </a:lnTo>
                    <a:lnTo>
                      <a:pt x="270" y="2288"/>
                    </a:lnTo>
                    <a:lnTo>
                      <a:pt x="216" y="2275"/>
                    </a:lnTo>
                    <a:lnTo>
                      <a:pt x="166" y="2268"/>
                    </a:lnTo>
                    <a:lnTo>
                      <a:pt x="106" y="2252"/>
                    </a:lnTo>
                    <a:cubicBezTo>
                      <a:pt x="99" y="2250"/>
                      <a:pt x="92" y="2247"/>
                      <a:pt x="86" y="2244"/>
                    </a:cubicBezTo>
                    <a:lnTo>
                      <a:pt x="65" y="2231"/>
                    </a:lnTo>
                    <a:cubicBezTo>
                      <a:pt x="59" y="2226"/>
                      <a:pt x="53" y="2221"/>
                      <a:pt x="47" y="2215"/>
                    </a:cubicBezTo>
                    <a:lnTo>
                      <a:pt x="32" y="2197"/>
                    </a:lnTo>
                    <a:cubicBezTo>
                      <a:pt x="27" y="2190"/>
                      <a:pt x="22" y="2183"/>
                      <a:pt x="20" y="2175"/>
                    </a:cubicBezTo>
                    <a:lnTo>
                      <a:pt x="6" y="2136"/>
                    </a:lnTo>
                    <a:cubicBezTo>
                      <a:pt x="3" y="2128"/>
                      <a:pt x="1" y="2120"/>
                      <a:pt x="1" y="2112"/>
                    </a:cubicBezTo>
                    <a:lnTo>
                      <a:pt x="0" y="2074"/>
                    </a:lnTo>
                    <a:cubicBezTo>
                      <a:pt x="0" y="2068"/>
                      <a:pt x="1" y="2061"/>
                      <a:pt x="2" y="2054"/>
                    </a:cubicBezTo>
                    <a:lnTo>
                      <a:pt x="11" y="2018"/>
                    </a:lnTo>
                    <a:cubicBezTo>
                      <a:pt x="13" y="2013"/>
                      <a:pt x="15" y="2007"/>
                      <a:pt x="18" y="2002"/>
                    </a:cubicBezTo>
                    <a:lnTo>
                      <a:pt x="36" y="1968"/>
                    </a:lnTo>
                    <a:cubicBezTo>
                      <a:pt x="38" y="1963"/>
                      <a:pt x="41" y="1959"/>
                      <a:pt x="44" y="1956"/>
                    </a:cubicBezTo>
                    <a:lnTo>
                      <a:pt x="48" y="1950"/>
                    </a:lnTo>
                    <a:lnTo>
                      <a:pt x="164" y="2044"/>
                    </a:lnTo>
                    <a:lnTo>
                      <a:pt x="159" y="2049"/>
                    </a:lnTo>
                    <a:lnTo>
                      <a:pt x="167" y="2037"/>
                    </a:lnTo>
                    <a:lnTo>
                      <a:pt x="149" y="2071"/>
                    </a:lnTo>
                    <a:lnTo>
                      <a:pt x="156" y="2054"/>
                    </a:lnTo>
                    <a:lnTo>
                      <a:pt x="147" y="2090"/>
                    </a:lnTo>
                    <a:lnTo>
                      <a:pt x="149" y="2071"/>
                    </a:lnTo>
                    <a:lnTo>
                      <a:pt x="150" y="2109"/>
                    </a:lnTo>
                    <a:lnTo>
                      <a:pt x="145" y="2085"/>
                    </a:lnTo>
                    <a:lnTo>
                      <a:pt x="159" y="2124"/>
                    </a:lnTo>
                    <a:lnTo>
                      <a:pt x="147" y="2102"/>
                    </a:lnTo>
                    <a:lnTo>
                      <a:pt x="162" y="2120"/>
                    </a:lnTo>
                    <a:lnTo>
                      <a:pt x="144" y="2104"/>
                    </a:lnTo>
                    <a:lnTo>
                      <a:pt x="165" y="2117"/>
                    </a:lnTo>
                    <a:lnTo>
                      <a:pt x="145" y="2109"/>
                    </a:lnTo>
                    <a:lnTo>
                      <a:pt x="187" y="2121"/>
                    </a:lnTo>
                    <a:lnTo>
                      <a:pt x="251" y="2130"/>
                    </a:lnTo>
                    <a:lnTo>
                      <a:pt x="305" y="2143"/>
                    </a:lnTo>
                    <a:cubicBezTo>
                      <a:pt x="325" y="2148"/>
                      <a:pt x="343" y="2161"/>
                      <a:pt x="353" y="2180"/>
                    </a:cubicBezTo>
                    <a:cubicBezTo>
                      <a:pt x="363" y="2198"/>
                      <a:pt x="365" y="2220"/>
                      <a:pt x="358" y="2240"/>
                    </a:cubicBezTo>
                    <a:lnTo>
                      <a:pt x="318" y="2354"/>
                    </a:lnTo>
                    <a:lnTo>
                      <a:pt x="284" y="2447"/>
                    </a:lnTo>
                    <a:lnTo>
                      <a:pt x="145" y="2395"/>
                    </a:lnTo>
                    <a:close/>
                    <a:moveTo>
                      <a:pt x="465" y="1711"/>
                    </a:moveTo>
                    <a:lnTo>
                      <a:pt x="472" y="1708"/>
                    </a:lnTo>
                    <a:lnTo>
                      <a:pt x="505" y="1698"/>
                    </a:lnTo>
                    <a:lnTo>
                      <a:pt x="531" y="1690"/>
                    </a:lnTo>
                    <a:cubicBezTo>
                      <a:pt x="541" y="1687"/>
                      <a:pt x="552" y="1686"/>
                      <a:pt x="562" y="1688"/>
                    </a:cubicBezTo>
                    <a:lnTo>
                      <a:pt x="645" y="1700"/>
                    </a:lnTo>
                    <a:lnTo>
                      <a:pt x="624" y="1847"/>
                    </a:lnTo>
                    <a:lnTo>
                      <a:pt x="541" y="1835"/>
                    </a:lnTo>
                    <a:lnTo>
                      <a:pt x="572" y="1833"/>
                    </a:lnTo>
                    <a:lnTo>
                      <a:pt x="550" y="1839"/>
                    </a:lnTo>
                    <a:lnTo>
                      <a:pt x="521" y="1849"/>
                    </a:lnTo>
                    <a:lnTo>
                      <a:pt x="514" y="1851"/>
                    </a:lnTo>
                    <a:lnTo>
                      <a:pt x="465" y="1711"/>
                    </a:lnTo>
                    <a:close/>
                    <a:moveTo>
                      <a:pt x="1081" y="1763"/>
                    </a:moveTo>
                    <a:lnTo>
                      <a:pt x="1092" y="1763"/>
                    </a:lnTo>
                    <a:lnTo>
                      <a:pt x="1174" y="1763"/>
                    </a:lnTo>
                    <a:lnTo>
                      <a:pt x="1253" y="1754"/>
                    </a:lnTo>
                    <a:lnTo>
                      <a:pt x="1297" y="1745"/>
                    </a:lnTo>
                    <a:lnTo>
                      <a:pt x="1333" y="1735"/>
                    </a:lnTo>
                    <a:lnTo>
                      <a:pt x="1362" y="1725"/>
                    </a:lnTo>
                    <a:lnTo>
                      <a:pt x="1350" y="1730"/>
                    </a:lnTo>
                    <a:lnTo>
                      <a:pt x="1374" y="1717"/>
                    </a:lnTo>
                    <a:lnTo>
                      <a:pt x="1384" y="1709"/>
                    </a:lnTo>
                    <a:lnTo>
                      <a:pt x="1371" y="1721"/>
                    </a:lnTo>
                    <a:lnTo>
                      <a:pt x="1382" y="1708"/>
                    </a:lnTo>
                    <a:lnTo>
                      <a:pt x="1365" y="1743"/>
                    </a:lnTo>
                    <a:lnTo>
                      <a:pt x="1370" y="1715"/>
                    </a:lnTo>
                    <a:lnTo>
                      <a:pt x="1377" y="1762"/>
                    </a:lnTo>
                    <a:lnTo>
                      <a:pt x="1363" y="1734"/>
                    </a:lnTo>
                    <a:lnTo>
                      <a:pt x="1378" y="1754"/>
                    </a:lnTo>
                    <a:lnTo>
                      <a:pt x="1351" y="1728"/>
                    </a:lnTo>
                    <a:lnTo>
                      <a:pt x="1359" y="1735"/>
                    </a:lnTo>
                    <a:lnTo>
                      <a:pt x="1324" y="1710"/>
                    </a:lnTo>
                    <a:lnTo>
                      <a:pt x="1292" y="1692"/>
                    </a:lnTo>
                    <a:lnTo>
                      <a:pt x="1272" y="1683"/>
                    </a:lnTo>
                    <a:lnTo>
                      <a:pt x="1335" y="1548"/>
                    </a:lnTo>
                    <a:lnTo>
                      <a:pt x="1365" y="1563"/>
                    </a:lnTo>
                    <a:lnTo>
                      <a:pt x="1411" y="1589"/>
                    </a:lnTo>
                    <a:lnTo>
                      <a:pt x="1446" y="1614"/>
                    </a:lnTo>
                    <a:cubicBezTo>
                      <a:pt x="1449" y="1616"/>
                      <a:pt x="1451" y="1618"/>
                      <a:pt x="1454" y="1621"/>
                    </a:cubicBezTo>
                    <a:lnTo>
                      <a:pt x="1481" y="1647"/>
                    </a:lnTo>
                    <a:cubicBezTo>
                      <a:pt x="1487" y="1653"/>
                      <a:pt x="1492" y="1660"/>
                      <a:pt x="1496" y="1667"/>
                    </a:cubicBezTo>
                    <a:lnTo>
                      <a:pt x="1510" y="1695"/>
                    </a:lnTo>
                    <a:cubicBezTo>
                      <a:pt x="1517" y="1710"/>
                      <a:pt x="1519" y="1726"/>
                      <a:pt x="1517" y="1742"/>
                    </a:cubicBezTo>
                    <a:lnTo>
                      <a:pt x="1512" y="1770"/>
                    </a:lnTo>
                    <a:cubicBezTo>
                      <a:pt x="1509" y="1782"/>
                      <a:pt x="1504" y="1794"/>
                      <a:pt x="1495" y="1804"/>
                    </a:cubicBezTo>
                    <a:lnTo>
                      <a:pt x="1484" y="1817"/>
                    </a:lnTo>
                    <a:cubicBezTo>
                      <a:pt x="1480" y="1822"/>
                      <a:pt x="1476" y="1826"/>
                      <a:pt x="1471" y="1830"/>
                    </a:cubicBezTo>
                    <a:lnTo>
                      <a:pt x="1445" y="1848"/>
                    </a:lnTo>
                    <a:lnTo>
                      <a:pt x="1421" y="1861"/>
                    </a:lnTo>
                    <a:cubicBezTo>
                      <a:pt x="1417" y="1863"/>
                      <a:pt x="1413" y="1865"/>
                      <a:pt x="1409" y="1866"/>
                    </a:cubicBezTo>
                    <a:lnTo>
                      <a:pt x="1372" y="1878"/>
                    </a:lnTo>
                    <a:lnTo>
                      <a:pt x="1326" y="1890"/>
                    </a:lnTo>
                    <a:lnTo>
                      <a:pt x="1270" y="1901"/>
                    </a:lnTo>
                    <a:lnTo>
                      <a:pt x="1174" y="1912"/>
                    </a:lnTo>
                    <a:lnTo>
                      <a:pt x="1081" y="1912"/>
                    </a:lnTo>
                    <a:lnTo>
                      <a:pt x="1069" y="1911"/>
                    </a:lnTo>
                    <a:lnTo>
                      <a:pt x="1081" y="1763"/>
                    </a:lnTo>
                    <a:close/>
                    <a:moveTo>
                      <a:pt x="1625" y="1745"/>
                    </a:moveTo>
                    <a:lnTo>
                      <a:pt x="1631" y="1761"/>
                    </a:lnTo>
                    <a:lnTo>
                      <a:pt x="1648" y="1793"/>
                    </a:lnTo>
                    <a:lnTo>
                      <a:pt x="1664" y="1817"/>
                    </a:lnTo>
                    <a:lnTo>
                      <a:pt x="1657" y="1808"/>
                    </a:lnTo>
                    <a:lnTo>
                      <a:pt x="1692" y="1848"/>
                    </a:lnTo>
                    <a:lnTo>
                      <a:pt x="1582" y="1947"/>
                    </a:lnTo>
                    <a:lnTo>
                      <a:pt x="1546" y="1907"/>
                    </a:lnTo>
                    <a:cubicBezTo>
                      <a:pt x="1543" y="1904"/>
                      <a:pt x="1541" y="1901"/>
                      <a:pt x="1539" y="1898"/>
                    </a:cubicBezTo>
                    <a:lnTo>
                      <a:pt x="1515" y="1860"/>
                    </a:lnTo>
                    <a:lnTo>
                      <a:pt x="1494" y="1818"/>
                    </a:lnTo>
                    <a:lnTo>
                      <a:pt x="1487" y="1803"/>
                    </a:lnTo>
                    <a:lnTo>
                      <a:pt x="1625" y="1745"/>
                    </a:lnTo>
                    <a:close/>
                    <a:moveTo>
                      <a:pt x="2065" y="2118"/>
                    </a:moveTo>
                    <a:lnTo>
                      <a:pt x="2065" y="2118"/>
                    </a:lnTo>
                    <a:lnTo>
                      <a:pt x="2074" y="2181"/>
                    </a:lnTo>
                    <a:lnTo>
                      <a:pt x="2086" y="2223"/>
                    </a:lnTo>
                    <a:lnTo>
                      <a:pt x="2078" y="2203"/>
                    </a:lnTo>
                    <a:lnTo>
                      <a:pt x="2091" y="2224"/>
                    </a:lnTo>
                    <a:lnTo>
                      <a:pt x="2080" y="2211"/>
                    </a:lnTo>
                    <a:lnTo>
                      <a:pt x="2098" y="2229"/>
                    </a:lnTo>
                    <a:lnTo>
                      <a:pt x="2080" y="2216"/>
                    </a:lnTo>
                    <a:lnTo>
                      <a:pt x="2099" y="2226"/>
                    </a:lnTo>
                    <a:lnTo>
                      <a:pt x="2122" y="2234"/>
                    </a:lnTo>
                    <a:lnTo>
                      <a:pt x="2159" y="2246"/>
                    </a:lnTo>
                    <a:lnTo>
                      <a:pt x="2206" y="2259"/>
                    </a:lnTo>
                    <a:lnTo>
                      <a:pt x="2261" y="2274"/>
                    </a:lnTo>
                    <a:lnTo>
                      <a:pt x="2322" y="2290"/>
                    </a:lnTo>
                    <a:lnTo>
                      <a:pt x="2452" y="2320"/>
                    </a:lnTo>
                    <a:lnTo>
                      <a:pt x="2481" y="2327"/>
                    </a:lnTo>
                    <a:lnTo>
                      <a:pt x="2448" y="2471"/>
                    </a:lnTo>
                    <a:lnTo>
                      <a:pt x="2418" y="2465"/>
                    </a:lnTo>
                    <a:lnTo>
                      <a:pt x="2285" y="2433"/>
                    </a:lnTo>
                    <a:lnTo>
                      <a:pt x="2224" y="2417"/>
                    </a:lnTo>
                    <a:lnTo>
                      <a:pt x="2165" y="2402"/>
                    </a:lnTo>
                    <a:lnTo>
                      <a:pt x="2114" y="2387"/>
                    </a:lnTo>
                    <a:lnTo>
                      <a:pt x="2069" y="2373"/>
                    </a:lnTo>
                    <a:lnTo>
                      <a:pt x="2030" y="2357"/>
                    </a:lnTo>
                    <a:lnTo>
                      <a:pt x="2011" y="2347"/>
                    </a:lnTo>
                    <a:cubicBezTo>
                      <a:pt x="2004" y="2344"/>
                      <a:pt x="1998" y="2339"/>
                      <a:pt x="1993" y="2334"/>
                    </a:cubicBezTo>
                    <a:lnTo>
                      <a:pt x="1975" y="2316"/>
                    </a:lnTo>
                    <a:cubicBezTo>
                      <a:pt x="1971" y="2312"/>
                      <a:pt x="1967" y="2307"/>
                      <a:pt x="1964" y="2303"/>
                    </a:cubicBezTo>
                    <a:lnTo>
                      <a:pt x="1951" y="2282"/>
                    </a:lnTo>
                    <a:cubicBezTo>
                      <a:pt x="1948" y="2276"/>
                      <a:pt x="1945" y="2269"/>
                      <a:pt x="1943" y="2262"/>
                    </a:cubicBezTo>
                    <a:lnTo>
                      <a:pt x="1927" y="2202"/>
                    </a:lnTo>
                    <a:lnTo>
                      <a:pt x="1920" y="2154"/>
                    </a:lnTo>
                    <a:lnTo>
                      <a:pt x="2065" y="2118"/>
                    </a:lnTo>
                    <a:close/>
                    <a:moveTo>
                      <a:pt x="2931" y="2458"/>
                    </a:moveTo>
                    <a:lnTo>
                      <a:pt x="2968" y="2483"/>
                    </a:lnTo>
                    <a:lnTo>
                      <a:pt x="3047" y="2528"/>
                    </a:lnTo>
                    <a:lnTo>
                      <a:pt x="2986" y="2664"/>
                    </a:lnTo>
                    <a:lnTo>
                      <a:pt x="2972" y="2657"/>
                    </a:lnTo>
                    <a:lnTo>
                      <a:pt x="2885" y="2606"/>
                    </a:lnTo>
                    <a:lnTo>
                      <a:pt x="2847" y="2581"/>
                    </a:lnTo>
                    <a:lnTo>
                      <a:pt x="2931" y="2458"/>
                    </a:lnTo>
                    <a:close/>
                    <a:moveTo>
                      <a:pt x="3440" y="2554"/>
                    </a:moveTo>
                    <a:lnTo>
                      <a:pt x="3466" y="2550"/>
                    </a:lnTo>
                    <a:lnTo>
                      <a:pt x="3527" y="2538"/>
                    </a:lnTo>
                    <a:lnTo>
                      <a:pt x="3466" y="2609"/>
                    </a:lnTo>
                    <a:lnTo>
                      <a:pt x="3474" y="2385"/>
                    </a:lnTo>
                    <a:lnTo>
                      <a:pt x="3480" y="2182"/>
                    </a:lnTo>
                    <a:lnTo>
                      <a:pt x="3481" y="2107"/>
                    </a:lnTo>
                    <a:lnTo>
                      <a:pt x="3630" y="2108"/>
                    </a:lnTo>
                    <a:lnTo>
                      <a:pt x="3629" y="2187"/>
                    </a:lnTo>
                    <a:lnTo>
                      <a:pt x="3623" y="2390"/>
                    </a:lnTo>
                    <a:lnTo>
                      <a:pt x="3615" y="2614"/>
                    </a:lnTo>
                    <a:cubicBezTo>
                      <a:pt x="3613" y="2649"/>
                      <a:pt x="3588" y="2678"/>
                      <a:pt x="3554" y="2684"/>
                    </a:cubicBezTo>
                    <a:lnTo>
                      <a:pt x="3489" y="2697"/>
                    </a:lnTo>
                    <a:lnTo>
                      <a:pt x="3463" y="2701"/>
                    </a:lnTo>
                    <a:lnTo>
                      <a:pt x="3440" y="2554"/>
                    </a:lnTo>
                    <a:close/>
                    <a:moveTo>
                      <a:pt x="3481" y="1663"/>
                    </a:moveTo>
                    <a:lnTo>
                      <a:pt x="3478" y="1551"/>
                    </a:lnTo>
                    <a:lnTo>
                      <a:pt x="3477" y="1516"/>
                    </a:lnTo>
                    <a:lnTo>
                      <a:pt x="3625" y="1511"/>
                    </a:lnTo>
                    <a:lnTo>
                      <a:pt x="3627" y="1548"/>
                    </a:lnTo>
                    <a:lnTo>
                      <a:pt x="3629" y="1660"/>
                    </a:lnTo>
                    <a:lnTo>
                      <a:pt x="3481" y="1663"/>
                    </a:lnTo>
                    <a:close/>
                    <a:moveTo>
                      <a:pt x="3447" y="1076"/>
                    </a:moveTo>
                    <a:lnTo>
                      <a:pt x="3446" y="1063"/>
                    </a:lnTo>
                    <a:lnTo>
                      <a:pt x="3441" y="1026"/>
                    </a:lnTo>
                    <a:lnTo>
                      <a:pt x="3438" y="994"/>
                    </a:lnTo>
                    <a:lnTo>
                      <a:pt x="3436" y="975"/>
                    </a:lnTo>
                    <a:cubicBezTo>
                      <a:pt x="3435" y="970"/>
                      <a:pt x="3435" y="966"/>
                      <a:pt x="3435" y="961"/>
                    </a:cubicBezTo>
                    <a:lnTo>
                      <a:pt x="3436" y="950"/>
                    </a:lnTo>
                    <a:cubicBezTo>
                      <a:pt x="3438" y="937"/>
                      <a:pt x="3442" y="926"/>
                      <a:pt x="3449" y="915"/>
                    </a:cubicBezTo>
                    <a:lnTo>
                      <a:pt x="3451" y="912"/>
                    </a:lnTo>
                    <a:cubicBezTo>
                      <a:pt x="3473" y="879"/>
                      <a:pt x="3517" y="869"/>
                      <a:pt x="3551" y="890"/>
                    </a:cubicBezTo>
                    <a:lnTo>
                      <a:pt x="3556" y="893"/>
                    </a:lnTo>
                    <a:cubicBezTo>
                      <a:pt x="3562" y="897"/>
                      <a:pt x="3568" y="901"/>
                      <a:pt x="3573" y="907"/>
                    </a:cubicBezTo>
                    <a:lnTo>
                      <a:pt x="3582" y="917"/>
                    </a:lnTo>
                    <a:lnTo>
                      <a:pt x="3599" y="940"/>
                    </a:lnTo>
                    <a:lnTo>
                      <a:pt x="3631" y="980"/>
                    </a:lnTo>
                    <a:lnTo>
                      <a:pt x="3679" y="1033"/>
                    </a:lnTo>
                    <a:lnTo>
                      <a:pt x="3746" y="1090"/>
                    </a:lnTo>
                    <a:lnTo>
                      <a:pt x="3785" y="1116"/>
                    </a:lnTo>
                    <a:lnTo>
                      <a:pt x="3832" y="1145"/>
                    </a:lnTo>
                    <a:lnTo>
                      <a:pt x="3885" y="1171"/>
                    </a:lnTo>
                    <a:lnTo>
                      <a:pt x="3907" y="1180"/>
                    </a:lnTo>
                    <a:lnTo>
                      <a:pt x="3852" y="1318"/>
                    </a:lnTo>
                    <a:lnTo>
                      <a:pt x="3818" y="1304"/>
                    </a:lnTo>
                    <a:lnTo>
                      <a:pt x="3755" y="1272"/>
                    </a:lnTo>
                    <a:lnTo>
                      <a:pt x="3700" y="1239"/>
                    </a:lnTo>
                    <a:lnTo>
                      <a:pt x="3649" y="1203"/>
                    </a:lnTo>
                    <a:lnTo>
                      <a:pt x="3570" y="1134"/>
                    </a:lnTo>
                    <a:lnTo>
                      <a:pt x="3514" y="1073"/>
                    </a:lnTo>
                    <a:lnTo>
                      <a:pt x="3476" y="1025"/>
                    </a:lnTo>
                    <a:lnTo>
                      <a:pt x="3471" y="1016"/>
                    </a:lnTo>
                    <a:lnTo>
                      <a:pt x="3462" y="1006"/>
                    </a:lnTo>
                    <a:lnTo>
                      <a:pt x="3479" y="1020"/>
                    </a:lnTo>
                    <a:lnTo>
                      <a:pt x="3474" y="1017"/>
                    </a:lnTo>
                    <a:lnTo>
                      <a:pt x="3574" y="995"/>
                    </a:lnTo>
                    <a:lnTo>
                      <a:pt x="3572" y="998"/>
                    </a:lnTo>
                    <a:lnTo>
                      <a:pt x="3584" y="963"/>
                    </a:lnTo>
                    <a:lnTo>
                      <a:pt x="3583" y="974"/>
                    </a:lnTo>
                    <a:lnTo>
                      <a:pt x="3583" y="960"/>
                    </a:lnTo>
                    <a:lnTo>
                      <a:pt x="3585" y="979"/>
                    </a:lnTo>
                    <a:lnTo>
                      <a:pt x="3588" y="1007"/>
                    </a:lnTo>
                    <a:lnTo>
                      <a:pt x="3593" y="1048"/>
                    </a:lnTo>
                    <a:lnTo>
                      <a:pt x="3595" y="1061"/>
                    </a:lnTo>
                    <a:lnTo>
                      <a:pt x="3447" y="1076"/>
                    </a:lnTo>
                    <a:close/>
                    <a:moveTo>
                      <a:pt x="4135" y="1553"/>
                    </a:moveTo>
                    <a:lnTo>
                      <a:pt x="4136" y="1576"/>
                    </a:lnTo>
                    <a:lnTo>
                      <a:pt x="4134" y="1563"/>
                    </a:lnTo>
                    <a:lnTo>
                      <a:pt x="4143" y="1610"/>
                    </a:lnTo>
                    <a:lnTo>
                      <a:pt x="4136" y="1590"/>
                    </a:lnTo>
                    <a:lnTo>
                      <a:pt x="4157" y="1630"/>
                    </a:lnTo>
                    <a:lnTo>
                      <a:pt x="4140" y="1608"/>
                    </a:lnTo>
                    <a:lnTo>
                      <a:pt x="4164" y="1629"/>
                    </a:lnTo>
                    <a:lnTo>
                      <a:pt x="4068" y="1742"/>
                    </a:lnTo>
                    <a:lnTo>
                      <a:pt x="4043" y="1721"/>
                    </a:lnTo>
                    <a:cubicBezTo>
                      <a:pt x="4036" y="1715"/>
                      <a:pt x="4030" y="1707"/>
                      <a:pt x="4026" y="1699"/>
                    </a:cubicBezTo>
                    <a:lnTo>
                      <a:pt x="4005" y="1659"/>
                    </a:lnTo>
                    <a:cubicBezTo>
                      <a:pt x="4001" y="1653"/>
                      <a:pt x="3999" y="1646"/>
                      <a:pt x="3997" y="1638"/>
                    </a:cubicBezTo>
                    <a:lnTo>
                      <a:pt x="3988" y="1591"/>
                    </a:lnTo>
                    <a:cubicBezTo>
                      <a:pt x="3988" y="1587"/>
                      <a:pt x="3987" y="1583"/>
                      <a:pt x="3987" y="1579"/>
                    </a:cubicBezTo>
                    <a:lnTo>
                      <a:pt x="3987" y="1556"/>
                    </a:lnTo>
                    <a:lnTo>
                      <a:pt x="4135" y="1553"/>
                    </a:lnTo>
                    <a:close/>
                    <a:moveTo>
                      <a:pt x="4552" y="1689"/>
                    </a:moveTo>
                    <a:lnTo>
                      <a:pt x="4565" y="1689"/>
                    </a:lnTo>
                    <a:lnTo>
                      <a:pt x="4681" y="1690"/>
                    </a:lnTo>
                    <a:lnTo>
                      <a:pt x="4927" y="1682"/>
                    </a:lnTo>
                    <a:lnTo>
                      <a:pt x="5139" y="1669"/>
                    </a:lnTo>
                    <a:lnTo>
                      <a:pt x="5148" y="1818"/>
                    </a:lnTo>
                    <a:lnTo>
                      <a:pt x="4932" y="1831"/>
                    </a:lnTo>
                    <a:lnTo>
                      <a:pt x="4680" y="1839"/>
                    </a:lnTo>
                    <a:lnTo>
                      <a:pt x="4560" y="1838"/>
                    </a:lnTo>
                    <a:lnTo>
                      <a:pt x="4547" y="1837"/>
                    </a:lnTo>
                    <a:lnTo>
                      <a:pt x="4552" y="1689"/>
                    </a:lnTo>
                    <a:close/>
                    <a:moveTo>
                      <a:pt x="5580" y="1631"/>
                    </a:moveTo>
                    <a:lnTo>
                      <a:pt x="5638" y="1625"/>
                    </a:lnTo>
                    <a:lnTo>
                      <a:pt x="5688" y="1620"/>
                    </a:lnTo>
                    <a:lnTo>
                      <a:pt x="5621" y="1683"/>
                    </a:lnTo>
                    <a:lnTo>
                      <a:pt x="5627" y="1642"/>
                    </a:lnTo>
                    <a:lnTo>
                      <a:pt x="5774" y="1665"/>
                    </a:lnTo>
                    <a:lnTo>
                      <a:pt x="5768" y="1706"/>
                    </a:lnTo>
                    <a:cubicBezTo>
                      <a:pt x="5763" y="1740"/>
                      <a:pt x="5735" y="1766"/>
                      <a:pt x="5701" y="1769"/>
                    </a:cubicBezTo>
                    <a:lnTo>
                      <a:pt x="5653" y="1772"/>
                    </a:lnTo>
                    <a:lnTo>
                      <a:pt x="5595" y="1778"/>
                    </a:lnTo>
                    <a:lnTo>
                      <a:pt x="5580" y="1631"/>
                    </a:lnTo>
                    <a:close/>
                    <a:moveTo>
                      <a:pt x="5842" y="1198"/>
                    </a:moveTo>
                    <a:lnTo>
                      <a:pt x="5843" y="1198"/>
                    </a:lnTo>
                    <a:lnTo>
                      <a:pt x="5898" y="1210"/>
                    </a:lnTo>
                    <a:lnTo>
                      <a:pt x="5956" y="1223"/>
                    </a:lnTo>
                    <a:lnTo>
                      <a:pt x="6027" y="1234"/>
                    </a:lnTo>
                    <a:lnTo>
                      <a:pt x="6116" y="1241"/>
                    </a:lnTo>
                    <a:lnTo>
                      <a:pt x="6167" y="1242"/>
                    </a:lnTo>
                    <a:lnTo>
                      <a:pt x="6225" y="1241"/>
                    </a:lnTo>
                    <a:lnTo>
                      <a:pt x="6291" y="1238"/>
                    </a:lnTo>
                    <a:lnTo>
                      <a:pt x="6360" y="1232"/>
                    </a:lnTo>
                    <a:lnTo>
                      <a:pt x="6415" y="1225"/>
                    </a:lnTo>
                    <a:lnTo>
                      <a:pt x="6434" y="1372"/>
                    </a:lnTo>
                    <a:lnTo>
                      <a:pt x="6375" y="1379"/>
                    </a:lnTo>
                    <a:lnTo>
                      <a:pt x="6298" y="1387"/>
                    </a:lnTo>
                    <a:lnTo>
                      <a:pt x="6228" y="1390"/>
                    </a:lnTo>
                    <a:lnTo>
                      <a:pt x="6164" y="1391"/>
                    </a:lnTo>
                    <a:lnTo>
                      <a:pt x="6103" y="1390"/>
                    </a:lnTo>
                    <a:lnTo>
                      <a:pt x="6004" y="1381"/>
                    </a:lnTo>
                    <a:lnTo>
                      <a:pt x="5923" y="1368"/>
                    </a:lnTo>
                    <a:lnTo>
                      <a:pt x="5865" y="1355"/>
                    </a:lnTo>
                    <a:lnTo>
                      <a:pt x="5830" y="1346"/>
                    </a:lnTo>
                    <a:lnTo>
                      <a:pt x="5828" y="1346"/>
                    </a:lnTo>
                    <a:lnTo>
                      <a:pt x="5842" y="1198"/>
                    </a:lnTo>
                    <a:close/>
                    <a:moveTo>
                      <a:pt x="6818" y="1122"/>
                    </a:moveTo>
                    <a:lnTo>
                      <a:pt x="6823" y="1120"/>
                    </a:lnTo>
                    <a:lnTo>
                      <a:pt x="6881" y="1081"/>
                    </a:lnTo>
                    <a:lnTo>
                      <a:pt x="6931" y="1044"/>
                    </a:lnTo>
                    <a:lnTo>
                      <a:pt x="7020" y="1163"/>
                    </a:lnTo>
                    <a:lnTo>
                      <a:pt x="6963" y="1204"/>
                    </a:lnTo>
                    <a:lnTo>
                      <a:pt x="6892" y="1251"/>
                    </a:lnTo>
                    <a:lnTo>
                      <a:pt x="6888" y="1253"/>
                    </a:lnTo>
                    <a:lnTo>
                      <a:pt x="6818" y="1122"/>
                    </a:lnTo>
                    <a:close/>
                    <a:moveTo>
                      <a:pt x="7164" y="722"/>
                    </a:moveTo>
                    <a:lnTo>
                      <a:pt x="7178" y="688"/>
                    </a:lnTo>
                    <a:lnTo>
                      <a:pt x="7234" y="539"/>
                    </a:lnTo>
                    <a:lnTo>
                      <a:pt x="7297" y="389"/>
                    </a:lnTo>
                    <a:lnTo>
                      <a:pt x="7333" y="315"/>
                    </a:lnTo>
                    <a:lnTo>
                      <a:pt x="7373" y="244"/>
                    </a:lnTo>
                    <a:lnTo>
                      <a:pt x="7419" y="179"/>
                    </a:lnTo>
                    <a:lnTo>
                      <a:pt x="7430" y="166"/>
                    </a:lnTo>
                    <a:lnTo>
                      <a:pt x="7541" y="265"/>
                    </a:lnTo>
                    <a:lnTo>
                      <a:pt x="7540" y="266"/>
                    </a:lnTo>
                    <a:lnTo>
                      <a:pt x="7502" y="319"/>
                    </a:lnTo>
                    <a:lnTo>
                      <a:pt x="7466" y="380"/>
                    </a:lnTo>
                    <a:lnTo>
                      <a:pt x="7434" y="446"/>
                    </a:lnTo>
                    <a:lnTo>
                      <a:pt x="7373" y="592"/>
                    </a:lnTo>
                    <a:lnTo>
                      <a:pt x="7315" y="745"/>
                    </a:lnTo>
                    <a:lnTo>
                      <a:pt x="7301" y="779"/>
                    </a:lnTo>
                    <a:lnTo>
                      <a:pt x="7164" y="722"/>
                    </a:lnTo>
                    <a:close/>
                    <a:moveTo>
                      <a:pt x="7888" y="0"/>
                    </a:moveTo>
                    <a:lnTo>
                      <a:pt x="7909" y="1"/>
                    </a:lnTo>
                    <a:lnTo>
                      <a:pt x="8041" y="18"/>
                    </a:lnTo>
                    <a:lnTo>
                      <a:pt x="8022" y="166"/>
                    </a:lnTo>
                    <a:lnTo>
                      <a:pt x="7901" y="150"/>
                    </a:lnTo>
                    <a:lnTo>
                      <a:pt x="7880" y="149"/>
                    </a:lnTo>
                    <a:lnTo>
                      <a:pt x="7888" y="0"/>
                    </a:lnTo>
                    <a:close/>
                  </a:path>
                </a:pathLst>
              </a:custGeom>
              <a:grpFill/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6" name="Group 268"/>
            <p:cNvGrpSpPr>
              <a:grpSpLocks/>
            </p:cNvGrpSpPr>
            <p:nvPr/>
          </p:nvGrpSpPr>
          <p:grpSpPr bwMode="auto">
            <a:xfrm>
              <a:off x="3596" y="3577"/>
              <a:ext cx="610" cy="283"/>
              <a:chOff x="3596" y="3577"/>
              <a:chExt cx="610" cy="283"/>
            </a:xfrm>
            <a:grpFill/>
          </p:grpSpPr>
          <p:sp>
            <p:nvSpPr>
              <p:cNvPr id="18500" name="Freeform 269"/>
              <p:cNvSpPr>
                <a:spLocks/>
              </p:cNvSpPr>
              <p:nvPr/>
            </p:nvSpPr>
            <p:spPr bwMode="auto">
              <a:xfrm>
                <a:off x="3596" y="3577"/>
                <a:ext cx="610" cy="283"/>
              </a:xfrm>
              <a:custGeom>
                <a:avLst/>
                <a:gdLst>
                  <a:gd name="T0" fmla="*/ 0 w 2625"/>
                  <a:gd name="T1" fmla="*/ 0 h 1218"/>
                  <a:gd name="T2" fmla="*/ 0 w 2625"/>
                  <a:gd name="T3" fmla="*/ 0 h 1218"/>
                  <a:gd name="T4" fmla="*/ 0 w 2625"/>
                  <a:gd name="T5" fmla="*/ 0 h 1218"/>
                  <a:gd name="T6" fmla="*/ 0 w 2625"/>
                  <a:gd name="T7" fmla="*/ 0 h 1218"/>
                  <a:gd name="T8" fmla="*/ 0 w 2625"/>
                  <a:gd name="T9" fmla="*/ 0 h 1218"/>
                  <a:gd name="T10" fmla="*/ 0 w 2625"/>
                  <a:gd name="T11" fmla="*/ 0 h 1218"/>
                  <a:gd name="T12" fmla="*/ 0 w 2625"/>
                  <a:gd name="T13" fmla="*/ 0 h 1218"/>
                  <a:gd name="T14" fmla="*/ 0 w 2625"/>
                  <a:gd name="T15" fmla="*/ 0 h 1218"/>
                  <a:gd name="T16" fmla="*/ 0 w 2625"/>
                  <a:gd name="T17" fmla="*/ 0 h 1218"/>
                  <a:gd name="T18" fmla="*/ 0 w 2625"/>
                  <a:gd name="T19" fmla="*/ 0 h 1218"/>
                  <a:gd name="T20" fmla="*/ 0 w 2625"/>
                  <a:gd name="T21" fmla="*/ 0 h 1218"/>
                  <a:gd name="T22" fmla="*/ 0 w 2625"/>
                  <a:gd name="T23" fmla="*/ 0 h 1218"/>
                  <a:gd name="T24" fmla="*/ 0 w 2625"/>
                  <a:gd name="T25" fmla="*/ 0 h 1218"/>
                  <a:gd name="T26" fmla="*/ 0 w 2625"/>
                  <a:gd name="T27" fmla="*/ 0 h 1218"/>
                  <a:gd name="T28" fmla="*/ 0 w 2625"/>
                  <a:gd name="T29" fmla="*/ 0 h 1218"/>
                  <a:gd name="T30" fmla="*/ 0 w 2625"/>
                  <a:gd name="T31" fmla="*/ 0 h 1218"/>
                  <a:gd name="T32" fmla="*/ 0 w 2625"/>
                  <a:gd name="T33" fmla="*/ 0 h 1218"/>
                  <a:gd name="T34" fmla="*/ 0 w 2625"/>
                  <a:gd name="T35" fmla="*/ 0 h 1218"/>
                  <a:gd name="T36" fmla="*/ 0 w 2625"/>
                  <a:gd name="T37" fmla="*/ 0 h 12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25"/>
                  <a:gd name="T58" fmla="*/ 0 h 1218"/>
                  <a:gd name="T59" fmla="*/ 2625 w 2625"/>
                  <a:gd name="T60" fmla="*/ 1218 h 12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25" h="1218">
                    <a:moveTo>
                      <a:pt x="454" y="466"/>
                    </a:moveTo>
                    <a:cubicBezTo>
                      <a:pt x="466" y="425"/>
                      <a:pt x="450" y="363"/>
                      <a:pt x="487" y="338"/>
                    </a:cubicBezTo>
                    <a:cubicBezTo>
                      <a:pt x="573" y="272"/>
                      <a:pt x="610" y="450"/>
                      <a:pt x="615" y="466"/>
                    </a:cubicBezTo>
                    <a:cubicBezTo>
                      <a:pt x="875" y="392"/>
                      <a:pt x="1139" y="343"/>
                      <a:pt x="1399" y="272"/>
                    </a:cubicBezTo>
                    <a:cubicBezTo>
                      <a:pt x="1502" y="243"/>
                      <a:pt x="1589" y="165"/>
                      <a:pt x="1692" y="144"/>
                    </a:cubicBezTo>
                    <a:cubicBezTo>
                      <a:pt x="1832" y="120"/>
                      <a:pt x="1973" y="124"/>
                      <a:pt x="2113" y="111"/>
                    </a:cubicBezTo>
                    <a:cubicBezTo>
                      <a:pt x="2377" y="25"/>
                      <a:pt x="2212" y="0"/>
                      <a:pt x="2571" y="45"/>
                    </a:cubicBezTo>
                    <a:cubicBezTo>
                      <a:pt x="2625" y="210"/>
                      <a:pt x="2596" y="371"/>
                      <a:pt x="2538" y="532"/>
                    </a:cubicBezTo>
                    <a:cubicBezTo>
                      <a:pt x="2381" y="479"/>
                      <a:pt x="2389" y="549"/>
                      <a:pt x="2245" y="599"/>
                    </a:cubicBezTo>
                    <a:cubicBezTo>
                      <a:pt x="2212" y="578"/>
                      <a:pt x="2183" y="524"/>
                      <a:pt x="2146" y="532"/>
                    </a:cubicBezTo>
                    <a:cubicBezTo>
                      <a:pt x="2109" y="541"/>
                      <a:pt x="2072" y="594"/>
                      <a:pt x="2080" y="632"/>
                    </a:cubicBezTo>
                    <a:cubicBezTo>
                      <a:pt x="2121" y="817"/>
                      <a:pt x="2187" y="817"/>
                      <a:pt x="2311" y="859"/>
                    </a:cubicBezTo>
                    <a:cubicBezTo>
                      <a:pt x="2220" y="1135"/>
                      <a:pt x="2385" y="735"/>
                      <a:pt x="2080" y="991"/>
                    </a:cubicBezTo>
                    <a:cubicBezTo>
                      <a:pt x="2039" y="1028"/>
                      <a:pt x="2059" y="1098"/>
                      <a:pt x="2047" y="1152"/>
                    </a:cubicBezTo>
                    <a:cubicBezTo>
                      <a:pt x="1997" y="1073"/>
                      <a:pt x="1882" y="879"/>
                      <a:pt x="1820" y="1086"/>
                    </a:cubicBezTo>
                    <a:cubicBezTo>
                      <a:pt x="1807" y="1127"/>
                      <a:pt x="1820" y="1172"/>
                      <a:pt x="1820" y="1218"/>
                    </a:cubicBezTo>
                    <a:lnTo>
                      <a:pt x="0" y="1209"/>
                    </a:lnTo>
                    <a:lnTo>
                      <a:pt x="396" y="1011"/>
                    </a:lnTo>
                    <a:lnTo>
                      <a:pt x="454" y="466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01" name="Freeform 270"/>
              <p:cNvSpPr>
                <a:spLocks/>
              </p:cNvSpPr>
              <p:nvPr/>
            </p:nvSpPr>
            <p:spPr bwMode="auto">
              <a:xfrm>
                <a:off x="3596" y="3577"/>
                <a:ext cx="610" cy="283"/>
              </a:xfrm>
              <a:custGeom>
                <a:avLst/>
                <a:gdLst>
                  <a:gd name="T0" fmla="*/ 0 w 2625"/>
                  <a:gd name="T1" fmla="*/ 0 h 1218"/>
                  <a:gd name="T2" fmla="*/ 0 w 2625"/>
                  <a:gd name="T3" fmla="*/ 0 h 1218"/>
                  <a:gd name="T4" fmla="*/ 0 w 2625"/>
                  <a:gd name="T5" fmla="*/ 0 h 1218"/>
                  <a:gd name="T6" fmla="*/ 0 w 2625"/>
                  <a:gd name="T7" fmla="*/ 0 h 1218"/>
                  <a:gd name="T8" fmla="*/ 0 w 2625"/>
                  <a:gd name="T9" fmla="*/ 0 h 1218"/>
                  <a:gd name="T10" fmla="*/ 0 w 2625"/>
                  <a:gd name="T11" fmla="*/ 0 h 1218"/>
                  <a:gd name="T12" fmla="*/ 0 w 2625"/>
                  <a:gd name="T13" fmla="*/ 0 h 1218"/>
                  <a:gd name="T14" fmla="*/ 0 w 2625"/>
                  <a:gd name="T15" fmla="*/ 0 h 1218"/>
                  <a:gd name="T16" fmla="*/ 0 w 2625"/>
                  <a:gd name="T17" fmla="*/ 0 h 1218"/>
                  <a:gd name="T18" fmla="*/ 0 w 2625"/>
                  <a:gd name="T19" fmla="*/ 0 h 1218"/>
                  <a:gd name="T20" fmla="*/ 0 w 2625"/>
                  <a:gd name="T21" fmla="*/ 0 h 1218"/>
                  <a:gd name="T22" fmla="*/ 0 w 2625"/>
                  <a:gd name="T23" fmla="*/ 0 h 1218"/>
                  <a:gd name="T24" fmla="*/ 0 w 2625"/>
                  <a:gd name="T25" fmla="*/ 0 h 1218"/>
                  <a:gd name="T26" fmla="*/ 0 w 2625"/>
                  <a:gd name="T27" fmla="*/ 0 h 1218"/>
                  <a:gd name="T28" fmla="*/ 0 w 2625"/>
                  <a:gd name="T29" fmla="*/ 0 h 1218"/>
                  <a:gd name="T30" fmla="*/ 0 w 2625"/>
                  <a:gd name="T31" fmla="*/ 0 h 1218"/>
                  <a:gd name="T32" fmla="*/ 0 w 2625"/>
                  <a:gd name="T33" fmla="*/ 0 h 1218"/>
                  <a:gd name="T34" fmla="*/ 0 w 2625"/>
                  <a:gd name="T35" fmla="*/ 0 h 1218"/>
                  <a:gd name="T36" fmla="*/ 0 w 2625"/>
                  <a:gd name="T37" fmla="*/ 0 h 12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25"/>
                  <a:gd name="T58" fmla="*/ 0 h 1218"/>
                  <a:gd name="T59" fmla="*/ 2625 w 2625"/>
                  <a:gd name="T60" fmla="*/ 1218 h 12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25" h="1218">
                    <a:moveTo>
                      <a:pt x="454" y="466"/>
                    </a:moveTo>
                    <a:cubicBezTo>
                      <a:pt x="466" y="425"/>
                      <a:pt x="450" y="363"/>
                      <a:pt x="487" y="338"/>
                    </a:cubicBezTo>
                    <a:cubicBezTo>
                      <a:pt x="573" y="272"/>
                      <a:pt x="610" y="450"/>
                      <a:pt x="615" y="466"/>
                    </a:cubicBezTo>
                    <a:cubicBezTo>
                      <a:pt x="875" y="392"/>
                      <a:pt x="1139" y="343"/>
                      <a:pt x="1399" y="272"/>
                    </a:cubicBezTo>
                    <a:cubicBezTo>
                      <a:pt x="1502" y="243"/>
                      <a:pt x="1589" y="165"/>
                      <a:pt x="1692" y="144"/>
                    </a:cubicBezTo>
                    <a:cubicBezTo>
                      <a:pt x="1832" y="120"/>
                      <a:pt x="1973" y="124"/>
                      <a:pt x="2113" y="111"/>
                    </a:cubicBezTo>
                    <a:cubicBezTo>
                      <a:pt x="2377" y="25"/>
                      <a:pt x="2212" y="0"/>
                      <a:pt x="2571" y="45"/>
                    </a:cubicBezTo>
                    <a:cubicBezTo>
                      <a:pt x="2625" y="210"/>
                      <a:pt x="2596" y="371"/>
                      <a:pt x="2538" y="532"/>
                    </a:cubicBezTo>
                    <a:cubicBezTo>
                      <a:pt x="2381" y="479"/>
                      <a:pt x="2389" y="549"/>
                      <a:pt x="2245" y="599"/>
                    </a:cubicBezTo>
                    <a:cubicBezTo>
                      <a:pt x="2212" y="578"/>
                      <a:pt x="2183" y="524"/>
                      <a:pt x="2146" y="532"/>
                    </a:cubicBezTo>
                    <a:cubicBezTo>
                      <a:pt x="2109" y="541"/>
                      <a:pt x="2072" y="594"/>
                      <a:pt x="2080" y="632"/>
                    </a:cubicBezTo>
                    <a:cubicBezTo>
                      <a:pt x="2121" y="817"/>
                      <a:pt x="2187" y="817"/>
                      <a:pt x="2311" y="859"/>
                    </a:cubicBezTo>
                    <a:cubicBezTo>
                      <a:pt x="2220" y="1135"/>
                      <a:pt x="2385" y="735"/>
                      <a:pt x="2080" y="991"/>
                    </a:cubicBezTo>
                    <a:cubicBezTo>
                      <a:pt x="2039" y="1028"/>
                      <a:pt x="2059" y="1098"/>
                      <a:pt x="2047" y="1152"/>
                    </a:cubicBezTo>
                    <a:cubicBezTo>
                      <a:pt x="1997" y="1073"/>
                      <a:pt x="1882" y="879"/>
                      <a:pt x="1820" y="1086"/>
                    </a:cubicBezTo>
                    <a:cubicBezTo>
                      <a:pt x="1807" y="1127"/>
                      <a:pt x="1820" y="1172"/>
                      <a:pt x="1820" y="1218"/>
                    </a:cubicBezTo>
                    <a:lnTo>
                      <a:pt x="0" y="1209"/>
                    </a:lnTo>
                    <a:lnTo>
                      <a:pt x="396" y="1011"/>
                    </a:lnTo>
                    <a:lnTo>
                      <a:pt x="454" y="466"/>
                    </a:lnTo>
                    <a:close/>
                  </a:path>
                </a:pathLst>
              </a:custGeom>
              <a:grpFill/>
              <a:ln w="26988" cap="rnd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7" name="Group 271"/>
            <p:cNvGrpSpPr>
              <a:grpSpLocks/>
            </p:cNvGrpSpPr>
            <p:nvPr/>
          </p:nvGrpSpPr>
          <p:grpSpPr bwMode="auto">
            <a:xfrm>
              <a:off x="469" y="177"/>
              <a:ext cx="1085" cy="1503"/>
              <a:chOff x="469" y="177"/>
              <a:chExt cx="1085" cy="1503"/>
            </a:xfrm>
            <a:grpFill/>
          </p:grpSpPr>
          <p:sp>
            <p:nvSpPr>
              <p:cNvPr id="18498" name="Freeform 272"/>
              <p:cNvSpPr>
                <a:spLocks/>
              </p:cNvSpPr>
              <p:nvPr/>
            </p:nvSpPr>
            <p:spPr bwMode="auto">
              <a:xfrm>
                <a:off x="469" y="177"/>
                <a:ext cx="1085" cy="1503"/>
              </a:xfrm>
              <a:custGeom>
                <a:avLst/>
                <a:gdLst>
                  <a:gd name="T0" fmla="*/ 0 w 9345"/>
                  <a:gd name="T1" fmla="*/ 0 h 12945"/>
                  <a:gd name="T2" fmla="*/ 0 w 9345"/>
                  <a:gd name="T3" fmla="*/ 0 h 12945"/>
                  <a:gd name="T4" fmla="*/ 0 w 9345"/>
                  <a:gd name="T5" fmla="*/ 0 h 12945"/>
                  <a:gd name="T6" fmla="*/ 0 w 9345"/>
                  <a:gd name="T7" fmla="*/ 0 h 12945"/>
                  <a:gd name="T8" fmla="*/ 0 w 9345"/>
                  <a:gd name="T9" fmla="*/ 0 h 12945"/>
                  <a:gd name="T10" fmla="*/ 0 w 9345"/>
                  <a:gd name="T11" fmla="*/ 0 h 12945"/>
                  <a:gd name="T12" fmla="*/ 0 w 9345"/>
                  <a:gd name="T13" fmla="*/ 0 h 12945"/>
                  <a:gd name="T14" fmla="*/ 0 w 9345"/>
                  <a:gd name="T15" fmla="*/ 0 h 12945"/>
                  <a:gd name="T16" fmla="*/ 0 w 9345"/>
                  <a:gd name="T17" fmla="*/ 0 h 12945"/>
                  <a:gd name="T18" fmla="*/ 0 w 9345"/>
                  <a:gd name="T19" fmla="*/ 0 h 12945"/>
                  <a:gd name="T20" fmla="*/ 0 w 9345"/>
                  <a:gd name="T21" fmla="*/ 0 h 12945"/>
                  <a:gd name="T22" fmla="*/ 0 w 9345"/>
                  <a:gd name="T23" fmla="*/ 0 h 12945"/>
                  <a:gd name="T24" fmla="*/ 0 w 9345"/>
                  <a:gd name="T25" fmla="*/ 0 h 12945"/>
                  <a:gd name="T26" fmla="*/ 0 w 9345"/>
                  <a:gd name="T27" fmla="*/ 0 h 12945"/>
                  <a:gd name="T28" fmla="*/ 0 w 9345"/>
                  <a:gd name="T29" fmla="*/ 0 h 12945"/>
                  <a:gd name="T30" fmla="*/ 0 w 9345"/>
                  <a:gd name="T31" fmla="*/ 0 h 12945"/>
                  <a:gd name="T32" fmla="*/ 0 w 9345"/>
                  <a:gd name="T33" fmla="*/ 0 h 12945"/>
                  <a:gd name="T34" fmla="*/ 0 w 9345"/>
                  <a:gd name="T35" fmla="*/ 0 h 12945"/>
                  <a:gd name="T36" fmla="*/ 0 w 9345"/>
                  <a:gd name="T37" fmla="*/ 0 h 12945"/>
                  <a:gd name="T38" fmla="*/ 0 w 9345"/>
                  <a:gd name="T39" fmla="*/ 0 h 12945"/>
                  <a:gd name="T40" fmla="*/ 0 w 9345"/>
                  <a:gd name="T41" fmla="*/ 0 h 12945"/>
                  <a:gd name="T42" fmla="*/ 0 w 9345"/>
                  <a:gd name="T43" fmla="*/ 0 h 12945"/>
                  <a:gd name="T44" fmla="*/ 0 w 9345"/>
                  <a:gd name="T45" fmla="*/ 0 h 12945"/>
                  <a:gd name="T46" fmla="*/ 0 w 9345"/>
                  <a:gd name="T47" fmla="*/ 0 h 12945"/>
                  <a:gd name="T48" fmla="*/ 0 w 9345"/>
                  <a:gd name="T49" fmla="*/ 0 h 12945"/>
                  <a:gd name="T50" fmla="*/ 0 w 9345"/>
                  <a:gd name="T51" fmla="*/ 0 h 12945"/>
                  <a:gd name="T52" fmla="*/ 0 w 9345"/>
                  <a:gd name="T53" fmla="*/ 0 h 12945"/>
                  <a:gd name="T54" fmla="*/ 0 w 9345"/>
                  <a:gd name="T55" fmla="*/ 0 h 12945"/>
                  <a:gd name="T56" fmla="*/ 0 w 9345"/>
                  <a:gd name="T57" fmla="*/ 0 h 12945"/>
                  <a:gd name="T58" fmla="*/ 0 w 9345"/>
                  <a:gd name="T59" fmla="*/ 0 h 12945"/>
                  <a:gd name="T60" fmla="*/ 0 w 9345"/>
                  <a:gd name="T61" fmla="*/ 0 h 12945"/>
                  <a:gd name="T62" fmla="*/ 0 w 9345"/>
                  <a:gd name="T63" fmla="*/ 0 h 12945"/>
                  <a:gd name="T64" fmla="*/ 0 w 9345"/>
                  <a:gd name="T65" fmla="*/ 0 h 12945"/>
                  <a:gd name="T66" fmla="*/ 0 w 9345"/>
                  <a:gd name="T67" fmla="*/ 0 h 12945"/>
                  <a:gd name="T68" fmla="*/ 0 w 9345"/>
                  <a:gd name="T69" fmla="*/ 0 h 12945"/>
                  <a:gd name="T70" fmla="*/ 0 w 9345"/>
                  <a:gd name="T71" fmla="*/ 0 h 12945"/>
                  <a:gd name="T72" fmla="*/ 0 w 9345"/>
                  <a:gd name="T73" fmla="*/ 0 h 12945"/>
                  <a:gd name="T74" fmla="*/ 0 w 9345"/>
                  <a:gd name="T75" fmla="*/ 0 h 12945"/>
                  <a:gd name="T76" fmla="*/ 0 w 9345"/>
                  <a:gd name="T77" fmla="*/ 0 h 12945"/>
                  <a:gd name="T78" fmla="*/ 0 w 9345"/>
                  <a:gd name="T79" fmla="*/ 0 h 12945"/>
                  <a:gd name="T80" fmla="*/ 0 w 9345"/>
                  <a:gd name="T81" fmla="*/ 0 h 12945"/>
                  <a:gd name="T82" fmla="*/ 0 w 9345"/>
                  <a:gd name="T83" fmla="*/ 0 h 12945"/>
                  <a:gd name="T84" fmla="*/ 0 w 9345"/>
                  <a:gd name="T85" fmla="*/ 0 h 12945"/>
                  <a:gd name="T86" fmla="*/ 0 w 9345"/>
                  <a:gd name="T87" fmla="*/ 0 h 12945"/>
                  <a:gd name="T88" fmla="*/ 0 w 9345"/>
                  <a:gd name="T89" fmla="*/ 0 h 129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345"/>
                  <a:gd name="T136" fmla="*/ 0 h 12945"/>
                  <a:gd name="T137" fmla="*/ 9345 w 9345"/>
                  <a:gd name="T138" fmla="*/ 12945 h 129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345" h="12945">
                    <a:moveTo>
                      <a:pt x="6044" y="0"/>
                    </a:moveTo>
                    <a:cubicBezTo>
                      <a:pt x="5855" y="239"/>
                      <a:pt x="5696" y="239"/>
                      <a:pt x="5418" y="388"/>
                    </a:cubicBezTo>
                    <a:cubicBezTo>
                      <a:pt x="5318" y="635"/>
                      <a:pt x="5000" y="891"/>
                      <a:pt x="4702" y="974"/>
                    </a:cubicBezTo>
                    <a:cubicBezTo>
                      <a:pt x="4652" y="1131"/>
                      <a:pt x="4722" y="1354"/>
                      <a:pt x="4553" y="1436"/>
                    </a:cubicBezTo>
                    <a:cubicBezTo>
                      <a:pt x="4463" y="1486"/>
                      <a:pt x="4344" y="1395"/>
                      <a:pt x="4235" y="1370"/>
                    </a:cubicBezTo>
                    <a:cubicBezTo>
                      <a:pt x="4185" y="1304"/>
                      <a:pt x="4145" y="1222"/>
                      <a:pt x="4076" y="1172"/>
                    </a:cubicBezTo>
                    <a:cubicBezTo>
                      <a:pt x="4016" y="1131"/>
                      <a:pt x="3867" y="1040"/>
                      <a:pt x="3847" y="1106"/>
                    </a:cubicBezTo>
                    <a:cubicBezTo>
                      <a:pt x="3817" y="1238"/>
                      <a:pt x="3837" y="1453"/>
                      <a:pt x="3996" y="1494"/>
                    </a:cubicBezTo>
                    <a:cubicBezTo>
                      <a:pt x="4364" y="1593"/>
                      <a:pt x="4155" y="1544"/>
                      <a:pt x="4632" y="1626"/>
                    </a:cubicBezTo>
                    <a:cubicBezTo>
                      <a:pt x="4513" y="2221"/>
                      <a:pt x="4503" y="2072"/>
                      <a:pt x="3768" y="2146"/>
                    </a:cubicBezTo>
                    <a:cubicBezTo>
                      <a:pt x="3221" y="2295"/>
                      <a:pt x="3290" y="2328"/>
                      <a:pt x="3221" y="2865"/>
                    </a:cubicBezTo>
                    <a:cubicBezTo>
                      <a:pt x="3668" y="2889"/>
                      <a:pt x="4115" y="2865"/>
                      <a:pt x="4553" y="2931"/>
                    </a:cubicBezTo>
                    <a:cubicBezTo>
                      <a:pt x="4682" y="2947"/>
                      <a:pt x="4265" y="2931"/>
                      <a:pt x="4155" y="2997"/>
                    </a:cubicBezTo>
                    <a:cubicBezTo>
                      <a:pt x="3956" y="3104"/>
                      <a:pt x="4066" y="3393"/>
                      <a:pt x="3996" y="3583"/>
                    </a:cubicBezTo>
                    <a:cubicBezTo>
                      <a:pt x="3966" y="3657"/>
                      <a:pt x="3847" y="3781"/>
                      <a:pt x="3847" y="3781"/>
                    </a:cubicBezTo>
                    <a:cubicBezTo>
                      <a:pt x="4036" y="3145"/>
                      <a:pt x="3877" y="3798"/>
                      <a:pt x="4076" y="3905"/>
                    </a:cubicBezTo>
                    <a:cubicBezTo>
                      <a:pt x="4185" y="3963"/>
                      <a:pt x="4344" y="3946"/>
                      <a:pt x="4473" y="3971"/>
                    </a:cubicBezTo>
                    <a:cubicBezTo>
                      <a:pt x="4553" y="4169"/>
                      <a:pt x="4523" y="4656"/>
                      <a:pt x="4394" y="4821"/>
                    </a:cubicBezTo>
                    <a:cubicBezTo>
                      <a:pt x="4294" y="4953"/>
                      <a:pt x="3927" y="5077"/>
                      <a:pt x="3927" y="5077"/>
                    </a:cubicBezTo>
                    <a:cubicBezTo>
                      <a:pt x="3877" y="5209"/>
                      <a:pt x="3608" y="5432"/>
                      <a:pt x="3768" y="5474"/>
                    </a:cubicBezTo>
                    <a:cubicBezTo>
                      <a:pt x="4334" y="5639"/>
                      <a:pt x="4076" y="5573"/>
                      <a:pt x="4553" y="5664"/>
                    </a:cubicBezTo>
                    <a:cubicBezTo>
                      <a:pt x="4782" y="5961"/>
                      <a:pt x="4911" y="5985"/>
                      <a:pt x="5338" y="6060"/>
                    </a:cubicBezTo>
                    <a:cubicBezTo>
                      <a:pt x="4970" y="6506"/>
                      <a:pt x="5199" y="6398"/>
                      <a:pt x="4782" y="6514"/>
                    </a:cubicBezTo>
                    <a:cubicBezTo>
                      <a:pt x="4523" y="6852"/>
                      <a:pt x="4712" y="6811"/>
                      <a:pt x="5100" y="6902"/>
                    </a:cubicBezTo>
                    <a:cubicBezTo>
                      <a:pt x="5060" y="7216"/>
                      <a:pt x="4901" y="7645"/>
                      <a:pt x="5020" y="7950"/>
                    </a:cubicBezTo>
                    <a:cubicBezTo>
                      <a:pt x="4861" y="8322"/>
                      <a:pt x="4603" y="8190"/>
                      <a:pt x="4155" y="8140"/>
                    </a:cubicBezTo>
                    <a:cubicBezTo>
                      <a:pt x="3748" y="7917"/>
                      <a:pt x="3350" y="8066"/>
                      <a:pt x="2982" y="8272"/>
                    </a:cubicBezTo>
                    <a:cubicBezTo>
                      <a:pt x="3201" y="8545"/>
                      <a:pt x="3251" y="8817"/>
                      <a:pt x="3370" y="9123"/>
                    </a:cubicBezTo>
                    <a:cubicBezTo>
                      <a:pt x="3042" y="9304"/>
                      <a:pt x="2883" y="9569"/>
                      <a:pt x="2664" y="9833"/>
                    </a:cubicBezTo>
                    <a:cubicBezTo>
                      <a:pt x="2555" y="9957"/>
                      <a:pt x="2296" y="9874"/>
                      <a:pt x="2117" y="9899"/>
                    </a:cubicBezTo>
                    <a:cubicBezTo>
                      <a:pt x="2038" y="9940"/>
                      <a:pt x="1899" y="9957"/>
                      <a:pt x="1879" y="10031"/>
                    </a:cubicBezTo>
                    <a:cubicBezTo>
                      <a:pt x="1859" y="10105"/>
                      <a:pt x="1998" y="10155"/>
                      <a:pt x="2038" y="10229"/>
                    </a:cubicBezTo>
                    <a:cubicBezTo>
                      <a:pt x="2237" y="10601"/>
                      <a:pt x="2137" y="10568"/>
                      <a:pt x="2664" y="10683"/>
                    </a:cubicBezTo>
                    <a:cubicBezTo>
                      <a:pt x="3002" y="11104"/>
                      <a:pt x="3410" y="10964"/>
                      <a:pt x="4076" y="11005"/>
                    </a:cubicBezTo>
                    <a:cubicBezTo>
                      <a:pt x="3738" y="11203"/>
                      <a:pt x="3698" y="11319"/>
                      <a:pt x="3608" y="11657"/>
                    </a:cubicBezTo>
                    <a:cubicBezTo>
                      <a:pt x="3280" y="11575"/>
                      <a:pt x="3181" y="11633"/>
                      <a:pt x="2903" y="11790"/>
                    </a:cubicBezTo>
                    <a:cubicBezTo>
                      <a:pt x="2406" y="11649"/>
                      <a:pt x="2753" y="11426"/>
                      <a:pt x="2197" y="11269"/>
                    </a:cubicBezTo>
                    <a:cubicBezTo>
                      <a:pt x="1988" y="11327"/>
                      <a:pt x="1889" y="11335"/>
                      <a:pt x="1730" y="11468"/>
                    </a:cubicBezTo>
                    <a:cubicBezTo>
                      <a:pt x="1660" y="11525"/>
                      <a:pt x="1650" y="11624"/>
                      <a:pt x="1570" y="11657"/>
                    </a:cubicBezTo>
                    <a:cubicBezTo>
                      <a:pt x="1431" y="11715"/>
                      <a:pt x="1262" y="11699"/>
                      <a:pt x="1103" y="11724"/>
                    </a:cubicBezTo>
                    <a:cubicBezTo>
                      <a:pt x="1054" y="11790"/>
                      <a:pt x="984" y="11847"/>
                      <a:pt x="944" y="11922"/>
                    </a:cubicBezTo>
                    <a:cubicBezTo>
                      <a:pt x="904" y="11988"/>
                      <a:pt x="924" y="12070"/>
                      <a:pt x="865" y="12120"/>
                    </a:cubicBezTo>
                    <a:cubicBezTo>
                      <a:pt x="696" y="12260"/>
                      <a:pt x="228" y="12244"/>
                      <a:pt x="0" y="12310"/>
                    </a:cubicBezTo>
                    <a:cubicBezTo>
                      <a:pt x="537" y="12458"/>
                      <a:pt x="1113" y="12359"/>
                      <a:pt x="1650" y="12508"/>
                    </a:cubicBezTo>
                    <a:cubicBezTo>
                      <a:pt x="1948" y="12681"/>
                      <a:pt x="2296" y="12945"/>
                      <a:pt x="2744" y="12574"/>
                    </a:cubicBezTo>
                    <a:cubicBezTo>
                      <a:pt x="2873" y="12467"/>
                      <a:pt x="2276" y="12310"/>
                      <a:pt x="2276" y="12310"/>
                    </a:cubicBezTo>
                    <a:cubicBezTo>
                      <a:pt x="2763" y="12054"/>
                      <a:pt x="3320" y="12161"/>
                      <a:pt x="3847" y="12310"/>
                    </a:cubicBezTo>
                    <a:cubicBezTo>
                      <a:pt x="3927" y="12351"/>
                      <a:pt x="3986" y="12425"/>
                      <a:pt x="4076" y="12442"/>
                    </a:cubicBezTo>
                    <a:cubicBezTo>
                      <a:pt x="4155" y="12450"/>
                      <a:pt x="4235" y="12376"/>
                      <a:pt x="4314" y="12376"/>
                    </a:cubicBezTo>
                    <a:cubicBezTo>
                      <a:pt x="4603" y="12376"/>
                      <a:pt x="4891" y="12417"/>
                      <a:pt x="5179" y="12442"/>
                    </a:cubicBezTo>
                    <a:cubicBezTo>
                      <a:pt x="5517" y="12533"/>
                      <a:pt x="5587" y="12434"/>
                      <a:pt x="5965" y="12508"/>
                    </a:cubicBezTo>
                    <a:cubicBezTo>
                      <a:pt x="6153" y="12747"/>
                      <a:pt x="6263" y="12747"/>
                      <a:pt x="6591" y="12830"/>
                    </a:cubicBezTo>
                    <a:cubicBezTo>
                      <a:pt x="7177" y="12789"/>
                      <a:pt x="7605" y="12731"/>
                      <a:pt x="8162" y="12640"/>
                    </a:cubicBezTo>
                    <a:cubicBezTo>
                      <a:pt x="8082" y="12599"/>
                      <a:pt x="7983" y="12566"/>
                      <a:pt x="7923" y="12508"/>
                    </a:cubicBezTo>
                    <a:cubicBezTo>
                      <a:pt x="7794" y="12392"/>
                      <a:pt x="7605" y="12120"/>
                      <a:pt x="7605" y="12120"/>
                    </a:cubicBezTo>
                    <a:cubicBezTo>
                      <a:pt x="7684" y="12079"/>
                      <a:pt x="7754" y="12021"/>
                      <a:pt x="7843" y="11988"/>
                    </a:cubicBezTo>
                    <a:cubicBezTo>
                      <a:pt x="7993" y="11930"/>
                      <a:pt x="8311" y="11856"/>
                      <a:pt x="8311" y="11856"/>
                    </a:cubicBezTo>
                    <a:cubicBezTo>
                      <a:pt x="8082" y="11558"/>
                      <a:pt x="8142" y="11757"/>
                      <a:pt x="8311" y="11468"/>
                    </a:cubicBezTo>
                    <a:cubicBezTo>
                      <a:pt x="8519" y="11104"/>
                      <a:pt x="8549" y="11212"/>
                      <a:pt x="9096" y="11137"/>
                    </a:cubicBezTo>
                    <a:cubicBezTo>
                      <a:pt x="9146" y="11071"/>
                      <a:pt x="9245" y="11022"/>
                      <a:pt x="9255" y="10947"/>
                    </a:cubicBezTo>
                    <a:cubicBezTo>
                      <a:pt x="9345" y="10039"/>
                      <a:pt x="8569" y="10105"/>
                      <a:pt x="7764" y="10031"/>
                    </a:cubicBezTo>
                    <a:cubicBezTo>
                      <a:pt x="7794" y="9833"/>
                      <a:pt x="7764" y="9626"/>
                      <a:pt x="7843" y="9445"/>
                    </a:cubicBezTo>
                    <a:cubicBezTo>
                      <a:pt x="7873" y="9371"/>
                      <a:pt x="8032" y="9379"/>
                      <a:pt x="8082" y="9313"/>
                    </a:cubicBezTo>
                    <a:cubicBezTo>
                      <a:pt x="8172" y="9197"/>
                      <a:pt x="8241" y="8925"/>
                      <a:pt x="8241" y="8925"/>
                    </a:cubicBezTo>
                    <a:cubicBezTo>
                      <a:pt x="8022" y="8388"/>
                      <a:pt x="8241" y="9057"/>
                      <a:pt x="8241" y="8537"/>
                    </a:cubicBezTo>
                    <a:cubicBezTo>
                      <a:pt x="8241" y="7876"/>
                      <a:pt x="8311" y="7620"/>
                      <a:pt x="7843" y="7232"/>
                    </a:cubicBezTo>
                    <a:cubicBezTo>
                      <a:pt x="7724" y="6927"/>
                      <a:pt x="7853" y="6762"/>
                      <a:pt x="7456" y="6646"/>
                    </a:cubicBezTo>
                    <a:cubicBezTo>
                      <a:pt x="7426" y="6365"/>
                      <a:pt x="7436" y="6076"/>
                      <a:pt x="7376" y="5796"/>
                    </a:cubicBezTo>
                    <a:cubicBezTo>
                      <a:pt x="7356" y="5721"/>
                      <a:pt x="7247" y="5680"/>
                      <a:pt x="7217" y="5606"/>
                    </a:cubicBezTo>
                    <a:cubicBezTo>
                      <a:pt x="7167" y="5498"/>
                      <a:pt x="7158" y="5383"/>
                      <a:pt x="7138" y="5275"/>
                    </a:cubicBezTo>
                    <a:cubicBezTo>
                      <a:pt x="7028" y="4739"/>
                      <a:pt x="7217" y="4912"/>
                      <a:pt x="6829" y="4689"/>
                    </a:cubicBezTo>
                    <a:cubicBezTo>
                      <a:pt x="6700" y="4384"/>
                      <a:pt x="6641" y="4161"/>
                      <a:pt x="6432" y="3905"/>
                    </a:cubicBezTo>
                    <a:cubicBezTo>
                      <a:pt x="6462" y="3798"/>
                      <a:pt x="6412" y="3657"/>
                      <a:pt x="6511" y="3583"/>
                    </a:cubicBezTo>
                    <a:cubicBezTo>
                      <a:pt x="6631" y="3500"/>
                      <a:pt x="6829" y="3558"/>
                      <a:pt x="6979" y="3517"/>
                    </a:cubicBezTo>
                    <a:cubicBezTo>
                      <a:pt x="7068" y="3492"/>
                      <a:pt x="7138" y="3426"/>
                      <a:pt x="7217" y="3385"/>
                    </a:cubicBezTo>
                    <a:cubicBezTo>
                      <a:pt x="7436" y="2856"/>
                      <a:pt x="7446" y="2724"/>
                      <a:pt x="8162" y="2609"/>
                    </a:cubicBezTo>
                    <a:cubicBezTo>
                      <a:pt x="8211" y="2477"/>
                      <a:pt x="8241" y="2336"/>
                      <a:pt x="8311" y="2212"/>
                    </a:cubicBezTo>
                    <a:cubicBezTo>
                      <a:pt x="8350" y="2146"/>
                      <a:pt x="8510" y="2089"/>
                      <a:pt x="8470" y="2023"/>
                    </a:cubicBezTo>
                    <a:cubicBezTo>
                      <a:pt x="8440" y="1965"/>
                      <a:pt x="8321" y="2064"/>
                      <a:pt x="8241" y="2089"/>
                    </a:cubicBezTo>
                    <a:cubicBezTo>
                      <a:pt x="8112" y="2064"/>
                      <a:pt x="7963" y="2072"/>
                      <a:pt x="7843" y="2023"/>
                    </a:cubicBezTo>
                    <a:cubicBezTo>
                      <a:pt x="7674" y="1956"/>
                      <a:pt x="7565" y="1783"/>
                      <a:pt x="7376" y="1758"/>
                    </a:cubicBezTo>
                    <a:cubicBezTo>
                      <a:pt x="6621" y="1651"/>
                      <a:pt x="7058" y="1709"/>
                      <a:pt x="6044" y="1626"/>
                    </a:cubicBezTo>
                    <a:cubicBezTo>
                      <a:pt x="6213" y="1222"/>
                      <a:pt x="6014" y="1271"/>
                      <a:pt x="6591" y="1172"/>
                    </a:cubicBezTo>
                    <a:cubicBezTo>
                      <a:pt x="6541" y="1106"/>
                      <a:pt x="6362" y="1032"/>
                      <a:pt x="6432" y="974"/>
                    </a:cubicBezTo>
                    <a:cubicBezTo>
                      <a:pt x="6541" y="883"/>
                      <a:pt x="6750" y="949"/>
                      <a:pt x="6899" y="908"/>
                    </a:cubicBezTo>
                    <a:cubicBezTo>
                      <a:pt x="7068" y="867"/>
                      <a:pt x="7207" y="768"/>
                      <a:pt x="7376" y="718"/>
                    </a:cubicBezTo>
                    <a:cubicBezTo>
                      <a:pt x="7406" y="652"/>
                      <a:pt x="7496" y="586"/>
                      <a:pt x="7456" y="520"/>
                    </a:cubicBezTo>
                    <a:cubicBezTo>
                      <a:pt x="7416" y="454"/>
                      <a:pt x="7297" y="470"/>
                      <a:pt x="7217" y="454"/>
                    </a:cubicBezTo>
                    <a:cubicBezTo>
                      <a:pt x="6591" y="305"/>
                      <a:pt x="7167" y="462"/>
                      <a:pt x="6670" y="322"/>
                    </a:cubicBezTo>
                    <a:cubicBezTo>
                      <a:pt x="6551" y="25"/>
                      <a:pt x="6412" y="0"/>
                      <a:pt x="6044" y="0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99" name="Freeform 273"/>
              <p:cNvSpPr>
                <a:spLocks/>
              </p:cNvSpPr>
              <p:nvPr/>
            </p:nvSpPr>
            <p:spPr bwMode="auto">
              <a:xfrm>
                <a:off x="469" y="177"/>
                <a:ext cx="1085" cy="1503"/>
              </a:xfrm>
              <a:custGeom>
                <a:avLst/>
                <a:gdLst>
                  <a:gd name="T0" fmla="*/ 629 w 1085"/>
                  <a:gd name="T1" fmla="*/ 45 h 1503"/>
                  <a:gd name="T2" fmla="*/ 529 w 1085"/>
                  <a:gd name="T3" fmla="*/ 167 h 1503"/>
                  <a:gd name="T4" fmla="*/ 473 w 1085"/>
                  <a:gd name="T5" fmla="*/ 136 h 1503"/>
                  <a:gd name="T6" fmla="*/ 464 w 1085"/>
                  <a:gd name="T7" fmla="*/ 174 h 1503"/>
                  <a:gd name="T8" fmla="*/ 437 w 1085"/>
                  <a:gd name="T9" fmla="*/ 249 h 1503"/>
                  <a:gd name="T10" fmla="*/ 529 w 1085"/>
                  <a:gd name="T11" fmla="*/ 340 h 1503"/>
                  <a:gd name="T12" fmla="*/ 464 w 1085"/>
                  <a:gd name="T13" fmla="*/ 416 h 1503"/>
                  <a:gd name="T14" fmla="*/ 473 w 1085"/>
                  <a:gd name="T15" fmla="*/ 453 h 1503"/>
                  <a:gd name="T16" fmla="*/ 510 w 1085"/>
                  <a:gd name="T17" fmla="*/ 560 h 1503"/>
                  <a:gd name="T18" fmla="*/ 437 w 1085"/>
                  <a:gd name="T19" fmla="*/ 636 h 1503"/>
                  <a:gd name="T20" fmla="*/ 620 w 1085"/>
                  <a:gd name="T21" fmla="*/ 704 h 1503"/>
                  <a:gd name="T22" fmla="*/ 592 w 1085"/>
                  <a:gd name="T23" fmla="*/ 801 h 1503"/>
                  <a:gd name="T24" fmla="*/ 482 w 1085"/>
                  <a:gd name="T25" fmla="*/ 945 h 1503"/>
                  <a:gd name="T26" fmla="*/ 391 w 1085"/>
                  <a:gd name="T27" fmla="*/ 1059 h 1503"/>
                  <a:gd name="T28" fmla="*/ 246 w 1085"/>
                  <a:gd name="T29" fmla="*/ 1149 h 1503"/>
                  <a:gd name="T30" fmla="*/ 237 w 1085"/>
                  <a:gd name="T31" fmla="*/ 1188 h 1503"/>
                  <a:gd name="T32" fmla="*/ 473 w 1085"/>
                  <a:gd name="T33" fmla="*/ 1278 h 1503"/>
                  <a:gd name="T34" fmla="*/ 337 w 1085"/>
                  <a:gd name="T35" fmla="*/ 1369 h 1503"/>
                  <a:gd name="T36" fmla="*/ 201 w 1085"/>
                  <a:gd name="T37" fmla="*/ 1331 h 1503"/>
                  <a:gd name="T38" fmla="*/ 128 w 1085"/>
                  <a:gd name="T39" fmla="*/ 1361 h 1503"/>
                  <a:gd name="T40" fmla="*/ 100 w 1085"/>
                  <a:gd name="T41" fmla="*/ 1407 h 1503"/>
                  <a:gd name="T42" fmla="*/ 192 w 1085"/>
                  <a:gd name="T43" fmla="*/ 1452 h 1503"/>
                  <a:gd name="T44" fmla="*/ 264 w 1085"/>
                  <a:gd name="T45" fmla="*/ 1429 h 1503"/>
                  <a:gd name="T46" fmla="*/ 473 w 1085"/>
                  <a:gd name="T47" fmla="*/ 1444 h 1503"/>
                  <a:gd name="T48" fmla="*/ 601 w 1085"/>
                  <a:gd name="T49" fmla="*/ 1444 h 1503"/>
                  <a:gd name="T50" fmla="*/ 765 w 1085"/>
                  <a:gd name="T51" fmla="*/ 1490 h 1503"/>
                  <a:gd name="T52" fmla="*/ 920 w 1085"/>
                  <a:gd name="T53" fmla="*/ 1452 h 1503"/>
                  <a:gd name="T54" fmla="*/ 910 w 1085"/>
                  <a:gd name="T55" fmla="*/ 1392 h 1503"/>
                  <a:gd name="T56" fmla="*/ 965 w 1085"/>
                  <a:gd name="T57" fmla="*/ 1331 h 1503"/>
                  <a:gd name="T58" fmla="*/ 1074 w 1085"/>
                  <a:gd name="T59" fmla="*/ 1271 h 1503"/>
                  <a:gd name="T60" fmla="*/ 910 w 1085"/>
                  <a:gd name="T61" fmla="*/ 1097 h 1503"/>
                  <a:gd name="T62" fmla="*/ 957 w 1085"/>
                  <a:gd name="T63" fmla="*/ 1036 h 1503"/>
                  <a:gd name="T64" fmla="*/ 910 w 1085"/>
                  <a:gd name="T65" fmla="*/ 840 h 1503"/>
                  <a:gd name="T66" fmla="*/ 856 w 1085"/>
                  <a:gd name="T67" fmla="*/ 673 h 1503"/>
                  <a:gd name="T68" fmla="*/ 829 w 1085"/>
                  <a:gd name="T69" fmla="*/ 613 h 1503"/>
                  <a:gd name="T70" fmla="*/ 747 w 1085"/>
                  <a:gd name="T71" fmla="*/ 453 h 1503"/>
                  <a:gd name="T72" fmla="*/ 810 w 1085"/>
                  <a:gd name="T73" fmla="*/ 408 h 1503"/>
                  <a:gd name="T74" fmla="*/ 947 w 1085"/>
                  <a:gd name="T75" fmla="*/ 303 h 1503"/>
                  <a:gd name="T76" fmla="*/ 983 w 1085"/>
                  <a:gd name="T77" fmla="*/ 235 h 1503"/>
                  <a:gd name="T78" fmla="*/ 910 w 1085"/>
                  <a:gd name="T79" fmla="*/ 235 h 1503"/>
                  <a:gd name="T80" fmla="*/ 702 w 1085"/>
                  <a:gd name="T81" fmla="*/ 189 h 1503"/>
                  <a:gd name="T82" fmla="*/ 747 w 1085"/>
                  <a:gd name="T83" fmla="*/ 113 h 1503"/>
                  <a:gd name="T84" fmla="*/ 856 w 1085"/>
                  <a:gd name="T85" fmla="*/ 84 h 1503"/>
                  <a:gd name="T86" fmla="*/ 838 w 1085"/>
                  <a:gd name="T87" fmla="*/ 53 h 1503"/>
                  <a:gd name="T88" fmla="*/ 702 w 1085"/>
                  <a:gd name="T89" fmla="*/ 0 h 150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85"/>
                  <a:gd name="T136" fmla="*/ 0 h 1503"/>
                  <a:gd name="T137" fmla="*/ 1085 w 1085"/>
                  <a:gd name="T138" fmla="*/ 1503 h 150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85" h="1503">
                    <a:moveTo>
                      <a:pt x="702" y="0"/>
                    </a:moveTo>
                    <a:cubicBezTo>
                      <a:pt x="680" y="28"/>
                      <a:pt x="661" y="28"/>
                      <a:pt x="629" y="45"/>
                    </a:cubicBezTo>
                    <a:cubicBezTo>
                      <a:pt x="617" y="74"/>
                      <a:pt x="580" y="104"/>
                      <a:pt x="546" y="113"/>
                    </a:cubicBezTo>
                    <a:cubicBezTo>
                      <a:pt x="540" y="131"/>
                      <a:pt x="548" y="157"/>
                      <a:pt x="529" y="167"/>
                    </a:cubicBezTo>
                    <a:cubicBezTo>
                      <a:pt x="518" y="173"/>
                      <a:pt x="504" y="162"/>
                      <a:pt x="492" y="159"/>
                    </a:cubicBezTo>
                    <a:cubicBezTo>
                      <a:pt x="486" y="152"/>
                      <a:pt x="481" y="142"/>
                      <a:pt x="473" y="136"/>
                    </a:cubicBezTo>
                    <a:cubicBezTo>
                      <a:pt x="466" y="131"/>
                      <a:pt x="449" y="121"/>
                      <a:pt x="447" y="129"/>
                    </a:cubicBezTo>
                    <a:cubicBezTo>
                      <a:pt x="443" y="144"/>
                      <a:pt x="445" y="169"/>
                      <a:pt x="464" y="174"/>
                    </a:cubicBezTo>
                    <a:cubicBezTo>
                      <a:pt x="507" y="185"/>
                      <a:pt x="482" y="179"/>
                      <a:pt x="538" y="189"/>
                    </a:cubicBezTo>
                    <a:cubicBezTo>
                      <a:pt x="524" y="258"/>
                      <a:pt x="523" y="241"/>
                      <a:pt x="437" y="249"/>
                    </a:cubicBezTo>
                    <a:cubicBezTo>
                      <a:pt x="374" y="267"/>
                      <a:pt x="382" y="270"/>
                      <a:pt x="374" y="333"/>
                    </a:cubicBezTo>
                    <a:cubicBezTo>
                      <a:pt x="426" y="336"/>
                      <a:pt x="478" y="333"/>
                      <a:pt x="529" y="340"/>
                    </a:cubicBezTo>
                    <a:cubicBezTo>
                      <a:pt x="543" y="342"/>
                      <a:pt x="495" y="340"/>
                      <a:pt x="482" y="348"/>
                    </a:cubicBezTo>
                    <a:cubicBezTo>
                      <a:pt x="459" y="360"/>
                      <a:pt x="472" y="394"/>
                      <a:pt x="464" y="416"/>
                    </a:cubicBezTo>
                    <a:cubicBezTo>
                      <a:pt x="460" y="425"/>
                      <a:pt x="447" y="439"/>
                      <a:pt x="447" y="439"/>
                    </a:cubicBezTo>
                    <a:cubicBezTo>
                      <a:pt x="469" y="365"/>
                      <a:pt x="450" y="441"/>
                      <a:pt x="473" y="453"/>
                    </a:cubicBezTo>
                    <a:cubicBezTo>
                      <a:pt x="486" y="460"/>
                      <a:pt x="504" y="458"/>
                      <a:pt x="519" y="461"/>
                    </a:cubicBezTo>
                    <a:cubicBezTo>
                      <a:pt x="529" y="484"/>
                      <a:pt x="525" y="541"/>
                      <a:pt x="510" y="560"/>
                    </a:cubicBezTo>
                    <a:cubicBezTo>
                      <a:pt x="498" y="575"/>
                      <a:pt x="456" y="590"/>
                      <a:pt x="456" y="590"/>
                    </a:cubicBezTo>
                    <a:cubicBezTo>
                      <a:pt x="450" y="605"/>
                      <a:pt x="419" y="631"/>
                      <a:pt x="437" y="636"/>
                    </a:cubicBezTo>
                    <a:cubicBezTo>
                      <a:pt x="503" y="655"/>
                      <a:pt x="473" y="647"/>
                      <a:pt x="529" y="658"/>
                    </a:cubicBezTo>
                    <a:cubicBezTo>
                      <a:pt x="555" y="692"/>
                      <a:pt x="570" y="695"/>
                      <a:pt x="620" y="704"/>
                    </a:cubicBezTo>
                    <a:cubicBezTo>
                      <a:pt x="577" y="755"/>
                      <a:pt x="603" y="743"/>
                      <a:pt x="555" y="756"/>
                    </a:cubicBezTo>
                    <a:cubicBezTo>
                      <a:pt x="525" y="796"/>
                      <a:pt x="547" y="791"/>
                      <a:pt x="592" y="801"/>
                    </a:cubicBezTo>
                    <a:cubicBezTo>
                      <a:pt x="587" y="838"/>
                      <a:pt x="569" y="888"/>
                      <a:pt x="583" y="923"/>
                    </a:cubicBezTo>
                    <a:cubicBezTo>
                      <a:pt x="564" y="966"/>
                      <a:pt x="534" y="951"/>
                      <a:pt x="482" y="945"/>
                    </a:cubicBezTo>
                    <a:cubicBezTo>
                      <a:pt x="435" y="919"/>
                      <a:pt x="389" y="937"/>
                      <a:pt x="346" y="960"/>
                    </a:cubicBezTo>
                    <a:cubicBezTo>
                      <a:pt x="372" y="992"/>
                      <a:pt x="377" y="1024"/>
                      <a:pt x="391" y="1059"/>
                    </a:cubicBezTo>
                    <a:cubicBezTo>
                      <a:pt x="353" y="1080"/>
                      <a:pt x="335" y="1111"/>
                      <a:pt x="309" y="1142"/>
                    </a:cubicBezTo>
                    <a:cubicBezTo>
                      <a:pt x="297" y="1156"/>
                      <a:pt x="267" y="1146"/>
                      <a:pt x="246" y="1149"/>
                    </a:cubicBezTo>
                    <a:cubicBezTo>
                      <a:pt x="237" y="1154"/>
                      <a:pt x="220" y="1156"/>
                      <a:pt x="218" y="1165"/>
                    </a:cubicBezTo>
                    <a:cubicBezTo>
                      <a:pt x="216" y="1173"/>
                      <a:pt x="232" y="1179"/>
                      <a:pt x="237" y="1188"/>
                    </a:cubicBezTo>
                    <a:cubicBezTo>
                      <a:pt x="260" y="1231"/>
                      <a:pt x="248" y="1227"/>
                      <a:pt x="309" y="1240"/>
                    </a:cubicBezTo>
                    <a:cubicBezTo>
                      <a:pt x="349" y="1289"/>
                      <a:pt x="396" y="1273"/>
                      <a:pt x="473" y="1278"/>
                    </a:cubicBezTo>
                    <a:cubicBezTo>
                      <a:pt x="434" y="1301"/>
                      <a:pt x="429" y="1314"/>
                      <a:pt x="419" y="1353"/>
                    </a:cubicBezTo>
                    <a:cubicBezTo>
                      <a:pt x="381" y="1344"/>
                      <a:pt x="369" y="1351"/>
                      <a:pt x="337" y="1369"/>
                    </a:cubicBezTo>
                    <a:cubicBezTo>
                      <a:pt x="279" y="1352"/>
                      <a:pt x="320" y="1327"/>
                      <a:pt x="255" y="1308"/>
                    </a:cubicBezTo>
                    <a:cubicBezTo>
                      <a:pt x="231" y="1315"/>
                      <a:pt x="219" y="1316"/>
                      <a:pt x="201" y="1331"/>
                    </a:cubicBezTo>
                    <a:cubicBezTo>
                      <a:pt x="193" y="1338"/>
                      <a:pt x="192" y="1350"/>
                      <a:pt x="182" y="1353"/>
                    </a:cubicBezTo>
                    <a:cubicBezTo>
                      <a:pt x="166" y="1360"/>
                      <a:pt x="147" y="1358"/>
                      <a:pt x="128" y="1361"/>
                    </a:cubicBezTo>
                    <a:cubicBezTo>
                      <a:pt x="122" y="1369"/>
                      <a:pt x="114" y="1375"/>
                      <a:pt x="110" y="1384"/>
                    </a:cubicBezTo>
                    <a:cubicBezTo>
                      <a:pt x="105" y="1392"/>
                      <a:pt x="107" y="1401"/>
                      <a:pt x="100" y="1407"/>
                    </a:cubicBezTo>
                    <a:cubicBezTo>
                      <a:pt x="81" y="1423"/>
                      <a:pt x="27" y="1422"/>
                      <a:pt x="0" y="1429"/>
                    </a:cubicBezTo>
                    <a:cubicBezTo>
                      <a:pt x="62" y="1446"/>
                      <a:pt x="129" y="1435"/>
                      <a:pt x="192" y="1452"/>
                    </a:cubicBezTo>
                    <a:cubicBezTo>
                      <a:pt x="226" y="1472"/>
                      <a:pt x="267" y="1503"/>
                      <a:pt x="319" y="1460"/>
                    </a:cubicBezTo>
                    <a:cubicBezTo>
                      <a:pt x="334" y="1447"/>
                      <a:pt x="264" y="1429"/>
                      <a:pt x="264" y="1429"/>
                    </a:cubicBezTo>
                    <a:cubicBezTo>
                      <a:pt x="321" y="1399"/>
                      <a:pt x="385" y="1412"/>
                      <a:pt x="447" y="1429"/>
                    </a:cubicBezTo>
                    <a:cubicBezTo>
                      <a:pt x="456" y="1434"/>
                      <a:pt x="463" y="1443"/>
                      <a:pt x="473" y="1444"/>
                    </a:cubicBezTo>
                    <a:cubicBezTo>
                      <a:pt x="482" y="1445"/>
                      <a:pt x="492" y="1437"/>
                      <a:pt x="501" y="1437"/>
                    </a:cubicBezTo>
                    <a:cubicBezTo>
                      <a:pt x="534" y="1437"/>
                      <a:pt x="568" y="1442"/>
                      <a:pt x="601" y="1444"/>
                    </a:cubicBezTo>
                    <a:cubicBezTo>
                      <a:pt x="640" y="1455"/>
                      <a:pt x="649" y="1444"/>
                      <a:pt x="692" y="1452"/>
                    </a:cubicBezTo>
                    <a:cubicBezTo>
                      <a:pt x="714" y="1480"/>
                      <a:pt x="727" y="1480"/>
                      <a:pt x="765" y="1490"/>
                    </a:cubicBezTo>
                    <a:cubicBezTo>
                      <a:pt x="833" y="1485"/>
                      <a:pt x="883" y="1478"/>
                      <a:pt x="947" y="1467"/>
                    </a:cubicBezTo>
                    <a:cubicBezTo>
                      <a:pt x="938" y="1463"/>
                      <a:pt x="927" y="1459"/>
                      <a:pt x="920" y="1452"/>
                    </a:cubicBezTo>
                    <a:cubicBezTo>
                      <a:pt x="905" y="1439"/>
                      <a:pt x="883" y="1407"/>
                      <a:pt x="883" y="1407"/>
                    </a:cubicBezTo>
                    <a:cubicBezTo>
                      <a:pt x="892" y="1402"/>
                      <a:pt x="900" y="1396"/>
                      <a:pt x="910" y="1392"/>
                    </a:cubicBezTo>
                    <a:cubicBezTo>
                      <a:pt x="928" y="1385"/>
                      <a:pt x="965" y="1376"/>
                      <a:pt x="965" y="1376"/>
                    </a:cubicBezTo>
                    <a:cubicBezTo>
                      <a:pt x="938" y="1342"/>
                      <a:pt x="945" y="1365"/>
                      <a:pt x="965" y="1331"/>
                    </a:cubicBezTo>
                    <a:cubicBezTo>
                      <a:pt x="989" y="1289"/>
                      <a:pt x="992" y="1302"/>
                      <a:pt x="1056" y="1293"/>
                    </a:cubicBezTo>
                    <a:cubicBezTo>
                      <a:pt x="1062" y="1285"/>
                      <a:pt x="1073" y="1280"/>
                      <a:pt x="1074" y="1271"/>
                    </a:cubicBezTo>
                    <a:cubicBezTo>
                      <a:pt x="1085" y="1166"/>
                      <a:pt x="995" y="1173"/>
                      <a:pt x="901" y="1165"/>
                    </a:cubicBezTo>
                    <a:cubicBezTo>
                      <a:pt x="905" y="1142"/>
                      <a:pt x="901" y="1118"/>
                      <a:pt x="910" y="1097"/>
                    </a:cubicBezTo>
                    <a:cubicBezTo>
                      <a:pt x="914" y="1088"/>
                      <a:pt x="932" y="1089"/>
                      <a:pt x="938" y="1081"/>
                    </a:cubicBezTo>
                    <a:cubicBezTo>
                      <a:pt x="949" y="1068"/>
                      <a:pt x="957" y="1036"/>
                      <a:pt x="957" y="1036"/>
                    </a:cubicBezTo>
                    <a:cubicBezTo>
                      <a:pt x="931" y="974"/>
                      <a:pt x="957" y="1052"/>
                      <a:pt x="957" y="991"/>
                    </a:cubicBezTo>
                    <a:cubicBezTo>
                      <a:pt x="957" y="914"/>
                      <a:pt x="965" y="885"/>
                      <a:pt x="910" y="840"/>
                    </a:cubicBezTo>
                    <a:cubicBezTo>
                      <a:pt x="897" y="804"/>
                      <a:pt x="912" y="785"/>
                      <a:pt x="865" y="772"/>
                    </a:cubicBezTo>
                    <a:cubicBezTo>
                      <a:pt x="862" y="739"/>
                      <a:pt x="863" y="705"/>
                      <a:pt x="856" y="673"/>
                    </a:cubicBezTo>
                    <a:cubicBezTo>
                      <a:pt x="854" y="664"/>
                      <a:pt x="841" y="660"/>
                      <a:pt x="838" y="651"/>
                    </a:cubicBezTo>
                    <a:cubicBezTo>
                      <a:pt x="832" y="638"/>
                      <a:pt x="831" y="625"/>
                      <a:pt x="829" y="613"/>
                    </a:cubicBezTo>
                    <a:cubicBezTo>
                      <a:pt x="816" y="550"/>
                      <a:pt x="838" y="570"/>
                      <a:pt x="793" y="544"/>
                    </a:cubicBezTo>
                    <a:cubicBezTo>
                      <a:pt x="778" y="509"/>
                      <a:pt x="771" y="483"/>
                      <a:pt x="747" y="453"/>
                    </a:cubicBezTo>
                    <a:cubicBezTo>
                      <a:pt x="750" y="441"/>
                      <a:pt x="744" y="425"/>
                      <a:pt x="756" y="416"/>
                    </a:cubicBezTo>
                    <a:cubicBezTo>
                      <a:pt x="770" y="406"/>
                      <a:pt x="793" y="413"/>
                      <a:pt x="810" y="408"/>
                    </a:cubicBezTo>
                    <a:cubicBezTo>
                      <a:pt x="820" y="406"/>
                      <a:pt x="829" y="398"/>
                      <a:pt x="838" y="393"/>
                    </a:cubicBezTo>
                    <a:cubicBezTo>
                      <a:pt x="863" y="332"/>
                      <a:pt x="864" y="316"/>
                      <a:pt x="947" y="303"/>
                    </a:cubicBezTo>
                    <a:cubicBezTo>
                      <a:pt x="953" y="288"/>
                      <a:pt x="957" y="271"/>
                      <a:pt x="965" y="257"/>
                    </a:cubicBezTo>
                    <a:cubicBezTo>
                      <a:pt x="969" y="249"/>
                      <a:pt x="988" y="243"/>
                      <a:pt x="983" y="235"/>
                    </a:cubicBezTo>
                    <a:cubicBezTo>
                      <a:pt x="980" y="228"/>
                      <a:pt x="966" y="240"/>
                      <a:pt x="957" y="243"/>
                    </a:cubicBezTo>
                    <a:cubicBezTo>
                      <a:pt x="942" y="240"/>
                      <a:pt x="924" y="241"/>
                      <a:pt x="910" y="235"/>
                    </a:cubicBezTo>
                    <a:cubicBezTo>
                      <a:pt x="891" y="227"/>
                      <a:pt x="878" y="207"/>
                      <a:pt x="856" y="204"/>
                    </a:cubicBezTo>
                    <a:cubicBezTo>
                      <a:pt x="769" y="192"/>
                      <a:pt x="819" y="199"/>
                      <a:pt x="702" y="189"/>
                    </a:cubicBezTo>
                    <a:cubicBezTo>
                      <a:pt x="721" y="142"/>
                      <a:pt x="698" y="148"/>
                      <a:pt x="765" y="136"/>
                    </a:cubicBezTo>
                    <a:cubicBezTo>
                      <a:pt x="759" y="129"/>
                      <a:pt x="738" y="120"/>
                      <a:pt x="747" y="113"/>
                    </a:cubicBezTo>
                    <a:cubicBezTo>
                      <a:pt x="759" y="103"/>
                      <a:pt x="783" y="110"/>
                      <a:pt x="801" y="106"/>
                    </a:cubicBezTo>
                    <a:cubicBezTo>
                      <a:pt x="820" y="101"/>
                      <a:pt x="837" y="89"/>
                      <a:pt x="856" y="84"/>
                    </a:cubicBezTo>
                    <a:cubicBezTo>
                      <a:pt x="860" y="76"/>
                      <a:pt x="870" y="68"/>
                      <a:pt x="865" y="61"/>
                    </a:cubicBezTo>
                    <a:cubicBezTo>
                      <a:pt x="861" y="53"/>
                      <a:pt x="847" y="55"/>
                      <a:pt x="838" y="53"/>
                    </a:cubicBezTo>
                    <a:cubicBezTo>
                      <a:pt x="765" y="36"/>
                      <a:pt x="832" y="54"/>
                      <a:pt x="774" y="38"/>
                    </a:cubicBezTo>
                    <a:cubicBezTo>
                      <a:pt x="760" y="3"/>
                      <a:pt x="744" y="0"/>
                      <a:pt x="702" y="0"/>
                    </a:cubicBezTo>
                  </a:path>
                </a:pathLst>
              </a:custGeom>
              <a:grpFill/>
              <a:ln w="26988" cap="rnd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8" name="Group 274"/>
            <p:cNvGrpSpPr>
              <a:grpSpLocks/>
            </p:cNvGrpSpPr>
            <p:nvPr/>
          </p:nvGrpSpPr>
          <p:grpSpPr bwMode="auto">
            <a:xfrm>
              <a:off x="5175" y="2619"/>
              <a:ext cx="400" cy="372"/>
              <a:chOff x="5175" y="2619"/>
              <a:chExt cx="400" cy="372"/>
            </a:xfrm>
            <a:grpFill/>
          </p:grpSpPr>
          <p:sp>
            <p:nvSpPr>
              <p:cNvPr id="18496" name="Freeform 275"/>
              <p:cNvSpPr>
                <a:spLocks/>
              </p:cNvSpPr>
              <p:nvPr/>
            </p:nvSpPr>
            <p:spPr bwMode="auto">
              <a:xfrm>
                <a:off x="5175" y="2619"/>
                <a:ext cx="400" cy="372"/>
              </a:xfrm>
              <a:custGeom>
                <a:avLst/>
                <a:gdLst>
                  <a:gd name="T0" fmla="*/ 0 w 1721"/>
                  <a:gd name="T1" fmla="*/ 0 h 1602"/>
                  <a:gd name="T2" fmla="*/ 0 w 1721"/>
                  <a:gd name="T3" fmla="*/ 0 h 1602"/>
                  <a:gd name="T4" fmla="*/ 0 w 1721"/>
                  <a:gd name="T5" fmla="*/ 0 h 1602"/>
                  <a:gd name="T6" fmla="*/ 0 w 1721"/>
                  <a:gd name="T7" fmla="*/ 0 h 1602"/>
                  <a:gd name="T8" fmla="*/ 0 w 1721"/>
                  <a:gd name="T9" fmla="*/ 0 h 1602"/>
                  <a:gd name="T10" fmla="*/ 0 w 1721"/>
                  <a:gd name="T11" fmla="*/ 0 h 1602"/>
                  <a:gd name="T12" fmla="*/ 0 w 1721"/>
                  <a:gd name="T13" fmla="*/ 0 h 1602"/>
                  <a:gd name="T14" fmla="*/ 0 w 1721"/>
                  <a:gd name="T15" fmla="*/ 0 h 1602"/>
                  <a:gd name="T16" fmla="*/ 0 w 1721"/>
                  <a:gd name="T17" fmla="*/ 0 h 1602"/>
                  <a:gd name="T18" fmla="*/ 0 w 1721"/>
                  <a:gd name="T19" fmla="*/ 0 h 1602"/>
                  <a:gd name="T20" fmla="*/ 0 w 1721"/>
                  <a:gd name="T21" fmla="*/ 0 h 1602"/>
                  <a:gd name="T22" fmla="*/ 0 w 1721"/>
                  <a:gd name="T23" fmla="*/ 0 h 1602"/>
                  <a:gd name="T24" fmla="*/ 0 w 1721"/>
                  <a:gd name="T25" fmla="*/ 0 h 1602"/>
                  <a:gd name="T26" fmla="*/ 0 w 1721"/>
                  <a:gd name="T27" fmla="*/ 0 h 1602"/>
                  <a:gd name="T28" fmla="*/ 0 w 1721"/>
                  <a:gd name="T29" fmla="*/ 0 h 1602"/>
                  <a:gd name="T30" fmla="*/ 0 w 1721"/>
                  <a:gd name="T31" fmla="*/ 0 h 1602"/>
                  <a:gd name="T32" fmla="*/ 0 w 1721"/>
                  <a:gd name="T33" fmla="*/ 0 h 1602"/>
                  <a:gd name="T34" fmla="*/ 0 w 1721"/>
                  <a:gd name="T35" fmla="*/ 0 h 1602"/>
                  <a:gd name="T36" fmla="*/ 0 w 1721"/>
                  <a:gd name="T37" fmla="*/ 0 h 16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21"/>
                  <a:gd name="T58" fmla="*/ 0 h 1602"/>
                  <a:gd name="T59" fmla="*/ 1721 w 1721"/>
                  <a:gd name="T60" fmla="*/ 1602 h 16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21" h="1602">
                    <a:moveTo>
                      <a:pt x="1696" y="326"/>
                    </a:moveTo>
                    <a:cubicBezTo>
                      <a:pt x="1639" y="727"/>
                      <a:pt x="1717" y="421"/>
                      <a:pt x="1597" y="652"/>
                    </a:cubicBezTo>
                    <a:cubicBezTo>
                      <a:pt x="1581" y="681"/>
                      <a:pt x="1593" y="727"/>
                      <a:pt x="1564" y="747"/>
                    </a:cubicBezTo>
                    <a:cubicBezTo>
                      <a:pt x="1506" y="788"/>
                      <a:pt x="1436" y="793"/>
                      <a:pt x="1370" y="813"/>
                    </a:cubicBezTo>
                    <a:cubicBezTo>
                      <a:pt x="1337" y="826"/>
                      <a:pt x="1271" y="846"/>
                      <a:pt x="1271" y="846"/>
                    </a:cubicBezTo>
                    <a:cubicBezTo>
                      <a:pt x="1143" y="1044"/>
                      <a:pt x="1102" y="1164"/>
                      <a:pt x="879" y="1238"/>
                    </a:cubicBezTo>
                    <a:cubicBezTo>
                      <a:pt x="763" y="1602"/>
                      <a:pt x="838" y="1387"/>
                      <a:pt x="718" y="1238"/>
                    </a:cubicBezTo>
                    <a:cubicBezTo>
                      <a:pt x="693" y="1210"/>
                      <a:pt x="652" y="1193"/>
                      <a:pt x="619" y="1172"/>
                    </a:cubicBezTo>
                    <a:cubicBezTo>
                      <a:pt x="644" y="1061"/>
                      <a:pt x="685" y="846"/>
                      <a:pt x="586" y="747"/>
                    </a:cubicBezTo>
                    <a:cubicBezTo>
                      <a:pt x="508" y="669"/>
                      <a:pt x="371" y="702"/>
                      <a:pt x="264" y="685"/>
                    </a:cubicBezTo>
                    <a:cubicBezTo>
                      <a:pt x="25" y="528"/>
                      <a:pt x="0" y="594"/>
                      <a:pt x="165" y="359"/>
                    </a:cubicBezTo>
                    <a:cubicBezTo>
                      <a:pt x="223" y="66"/>
                      <a:pt x="128" y="256"/>
                      <a:pt x="392" y="227"/>
                    </a:cubicBezTo>
                    <a:cubicBezTo>
                      <a:pt x="462" y="219"/>
                      <a:pt x="516" y="153"/>
                      <a:pt x="586" y="132"/>
                    </a:cubicBezTo>
                    <a:cubicBezTo>
                      <a:pt x="784" y="0"/>
                      <a:pt x="912" y="132"/>
                      <a:pt x="1110" y="194"/>
                    </a:cubicBezTo>
                    <a:cubicBezTo>
                      <a:pt x="1176" y="215"/>
                      <a:pt x="1304" y="260"/>
                      <a:pt x="1304" y="260"/>
                    </a:cubicBezTo>
                    <a:cubicBezTo>
                      <a:pt x="1337" y="355"/>
                      <a:pt x="1300" y="483"/>
                      <a:pt x="1370" y="553"/>
                    </a:cubicBezTo>
                    <a:cubicBezTo>
                      <a:pt x="1399" y="582"/>
                      <a:pt x="1440" y="512"/>
                      <a:pt x="1469" y="487"/>
                    </a:cubicBezTo>
                    <a:cubicBezTo>
                      <a:pt x="1721" y="277"/>
                      <a:pt x="1412" y="491"/>
                      <a:pt x="1663" y="326"/>
                    </a:cubicBezTo>
                    <a:cubicBezTo>
                      <a:pt x="1709" y="458"/>
                      <a:pt x="1696" y="458"/>
                      <a:pt x="1696" y="326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97" name="Freeform 276"/>
              <p:cNvSpPr>
                <a:spLocks/>
              </p:cNvSpPr>
              <p:nvPr/>
            </p:nvSpPr>
            <p:spPr bwMode="auto">
              <a:xfrm>
                <a:off x="5175" y="2619"/>
                <a:ext cx="400" cy="372"/>
              </a:xfrm>
              <a:custGeom>
                <a:avLst/>
                <a:gdLst>
                  <a:gd name="T0" fmla="*/ 394 w 400"/>
                  <a:gd name="T1" fmla="*/ 76 h 372"/>
                  <a:gd name="T2" fmla="*/ 371 w 400"/>
                  <a:gd name="T3" fmla="*/ 152 h 372"/>
                  <a:gd name="T4" fmla="*/ 363 w 400"/>
                  <a:gd name="T5" fmla="*/ 174 h 372"/>
                  <a:gd name="T6" fmla="*/ 318 w 400"/>
                  <a:gd name="T7" fmla="*/ 189 h 372"/>
                  <a:gd name="T8" fmla="*/ 295 w 400"/>
                  <a:gd name="T9" fmla="*/ 197 h 372"/>
                  <a:gd name="T10" fmla="*/ 204 w 400"/>
                  <a:gd name="T11" fmla="*/ 288 h 372"/>
                  <a:gd name="T12" fmla="*/ 167 w 400"/>
                  <a:gd name="T13" fmla="*/ 288 h 372"/>
                  <a:gd name="T14" fmla="*/ 144 w 400"/>
                  <a:gd name="T15" fmla="*/ 272 h 372"/>
                  <a:gd name="T16" fmla="*/ 136 w 400"/>
                  <a:gd name="T17" fmla="*/ 174 h 372"/>
                  <a:gd name="T18" fmla="*/ 62 w 400"/>
                  <a:gd name="T19" fmla="*/ 159 h 372"/>
                  <a:gd name="T20" fmla="*/ 39 w 400"/>
                  <a:gd name="T21" fmla="*/ 84 h 372"/>
                  <a:gd name="T22" fmla="*/ 91 w 400"/>
                  <a:gd name="T23" fmla="*/ 53 h 372"/>
                  <a:gd name="T24" fmla="*/ 136 w 400"/>
                  <a:gd name="T25" fmla="*/ 31 h 372"/>
                  <a:gd name="T26" fmla="*/ 258 w 400"/>
                  <a:gd name="T27" fmla="*/ 45 h 372"/>
                  <a:gd name="T28" fmla="*/ 303 w 400"/>
                  <a:gd name="T29" fmla="*/ 61 h 372"/>
                  <a:gd name="T30" fmla="*/ 318 w 400"/>
                  <a:gd name="T31" fmla="*/ 129 h 372"/>
                  <a:gd name="T32" fmla="*/ 341 w 400"/>
                  <a:gd name="T33" fmla="*/ 113 h 372"/>
                  <a:gd name="T34" fmla="*/ 386 w 400"/>
                  <a:gd name="T35" fmla="*/ 76 h 372"/>
                  <a:gd name="T36" fmla="*/ 394 w 400"/>
                  <a:gd name="T37" fmla="*/ 76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372"/>
                  <a:gd name="T59" fmla="*/ 400 w 400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372">
                    <a:moveTo>
                      <a:pt x="394" y="76"/>
                    </a:moveTo>
                    <a:cubicBezTo>
                      <a:pt x="381" y="169"/>
                      <a:pt x="399" y="98"/>
                      <a:pt x="371" y="152"/>
                    </a:cubicBezTo>
                    <a:cubicBezTo>
                      <a:pt x="367" y="158"/>
                      <a:pt x="370" y="169"/>
                      <a:pt x="363" y="174"/>
                    </a:cubicBezTo>
                    <a:cubicBezTo>
                      <a:pt x="350" y="183"/>
                      <a:pt x="334" y="184"/>
                      <a:pt x="318" y="189"/>
                    </a:cubicBezTo>
                    <a:cubicBezTo>
                      <a:pt x="311" y="192"/>
                      <a:pt x="295" y="197"/>
                      <a:pt x="295" y="197"/>
                    </a:cubicBezTo>
                    <a:cubicBezTo>
                      <a:pt x="266" y="243"/>
                      <a:pt x="256" y="270"/>
                      <a:pt x="204" y="288"/>
                    </a:cubicBezTo>
                    <a:cubicBezTo>
                      <a:pt x="177" y="372"/>
                      <a:pt x="195" y="322"/>
                      <a:pt x="167" y="288"/>
                    </a:cubicBezTo>
                    <a:cubicBezTo>
                      <a:pt x="161" y="281"/>
                      <a:pt x="152" y="277"/>
                      <a:pt x="144" y="272"/>
                    </a:cubicBezTo>
                    <a:cubicBezTo>
                      <a:pt x="150" y="247"/>
                      <a:pt x="159" y="197"/>
                      <a:pt x="136" y="174"/>
                    </a:cubicBezTo>
                    <a:cubicBezTo>
                      <a:pt x="118" y="156"/>
                      <a:pt x="86" y="163"/>
                      <a:pt x="62" y="159"/>
                    </a:cubicBezTo>
                    <a:cubicBezTo>
                      <a:pt x="6" y="123"/>
                      <a:pt x="0" y="138"/>
                      <a:pt x="39" y="84"/>
                    </a:cubicBezTo>
                    <a:cubicBezTo>
                      <a:pt x="52" y="16"/>
                      <a:pt x="30" y="60"/>
                      <a:pt x="91" y="53"/>
                    </a:cubicBezTo>
                    <a:cubicBezTo>
                      <a:pt x="108" y="51"/>
                      <a:pt x="120" y="36"/>
                      <a:pt x="136" y="31"/>
                    </a:cubicBezTo>
                    <a:cubicBezTo>
                      <a:pt x="182" y="0"/>
                      <a:pt x="212" y="31"/>
                      <a:pt x="258" y="45"/>
                    </a:cubicBezTo>
                    <a:cubicBezTo>
                      <a:pt x="273" y="50"/>
                      <a:pt x="303" y="61"/>
                      <a:pt x="303" y="61"/>
                    </a:cubicBezTo>
                    <a:cubicBezTo>
                      <a:pt x="311" y="83"/>
                      <a:pt x="302" y="112"/>
                      <a:pt x="318" y="129"/>
                    </a:cubicBezTo>
                    <a:cubicBezTo>
                      <a:pt x="325" y="135"/>
                      <a:pt x="335" y="119"/>
                      <a:pt x="341" y="113"/>
                    </a:cubicBezTo>
                    <a:cubicBezTo>
                      <a:pt x="400" y="65"/>
                      <a:pt x="328" y="114"/>
                      <a:pt x="386" y="76"/>
                    </a:cubicBezTo>
                    <a:cubicBezTo>
                      <a:pt x="397" y="107"/>
                      <a:pt x="394" y="107"/>
                      <a:pt x="394" y="76"/>
                    </a:cubicBezTo>
                  </a:path>
                </a:pathLst>
              </a:custGeom>
              <a:grpFill/>
              <a:ln w="19050" cap="rnd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9" name="Group 277"/>
            <p:cNvGrpSpPr>
              <a:grpSpLocks/>
            </p:cNvGrpSpPr>
            <p:nvPr/>
          </p:nvGrpSpPr>
          <p:grpSpPr bwMode="auto">
            <a:xfrm>
              <a:off x="3409" y="2937"/>
              <a:ext cx="601" cy="752"/>
              <a:chOff x="3409" y="2937"/>
              <a:chExt cx="601" cy="752"/>
            </a:xfrm>
            <a:grpFill/>
          </p:grpSpPr>
          <p:sp>
            <p:nvSpPr>
              <p:cNvPr id="18494" name="Freeform 278"/>
              <p:cNvSpPr>
                <a:spLocks/>
              </p:cNvSpPr>
              <p:nvPr/>
            </p:nvSpPr>
            <p:spPr bwMode="auto">
              <a:xfrm>
                <a:off x="3412" y="2937"/>
                <a:ext cx="598" cy="747"/>
              </a:xfrm>
              <a:custGeom>
                <a:avLst/>
                <a:gdLst>
                  <a:gd name="T0" fmla="*/ 0 w 5151"/>
                  <a:gd name="T1" fmla="*/ 0 h 6431"/>
                  <a:gd name="T2" fmla="*/ 0 w 5151"/>
                  <a:gd name="T3" fmla="*/ 0 h 6431"/>
                  <a:gd name="T4" fmla="*/ 0 w 5151"/>
                  <a:gd name="T5" fmla="*/ 0 h 6431"/>
                  <a:gd name="T6" fmla="*/ 0 w 5151"/>
                  <a:gd name="T7" fmla="*/ 0 h 6431"/>
                  <a:gd name="T8" fmla="*/ 0 w 5151"/>
                  <a:gd name="T9" fmla="*/ 0 h 6431"/>
                  <a:gd name="T10" fmla="*/ 0 w 5151"/>
                  <a:gd name="T11" fmla="*/ 0 h 6431"/>
                  <a:gd name="T12" fmla="*/ 0 w 5151"/>
                  <a:gd name="T13" fmla="*/ 0 h 6431"/>
                  <a:gd name="T14" fmla="*/ 0 w 5151"/>
                  <a:gd name="T15" fmla="*/ 0 h 6431"/>
                  <a:gd name="T16" fmla="*/ 0 w 5151"/>
                  <a:gd name="T17" fmla="*/ 0 h 6431"/>
                  <a:gd name="T18" fmla="*/ 0 w 5151"/>
                  <a:gd name="T19" fmla="*/ 0 h 6431"/>
                  <a:gd name="T20" fmla="*/ 0 w 5151"/>
                  <a:gd name="T21" fmla="*/ 0 h 6431"/>
                  <a:gd name="T22" fmla="*/ 0 w 5151"/>
                  <a:gd name="T23" fmla="*/ 0 h 6431"/>
                  <a:gd name="T24" fmla="*/ 0 w 5151"/>
                  <a:gd name="T25" fmla="*/ 0 h 6431"/>
                  <a:gd name="T26" fmla="*/ 0 w 5151"/>
                  <a:gd name="T27" fmla="*/ 0 h 6431"/>
                  <a:gd name="T28" fmla="*/ 0 w 5151"/>
                  <a:gd name="T29" fmla="*/ 0 h 6431"/>
                  <a:gd name="T30" fmla="*/ 0 w 5151"/>
                  <a:gd name="T31" fmla="*/ 0 h 6431"/>
                  <a:gd name="T32" fmla="*/ 0 w 5151"/>
                  <a:gd name="T33" fmla="*/ 0 h 6431"/>
                  <a:gd name="T34" fmla="*/ 0 w 5151"/>
                  <a:gd name="T35" fmla="*/ 0 h 6431"/>
                  <a:gd name="T36" fmla="*/ 0 w 5151"/>
                  <a:gd name="T37" fmla="*/ 0 h 6431"/>
                  <a:gd name="T38" fmla="*/ 0 w 5151"/>
                  <a:gd name="T39" fmla="*/ 0 h 6431"/>
                  <a:gd name="T40" fmla="*/ 0 w 5151"/>
                  <a:gd name="T41" fmla="*/ 0 h 6431"/>
                  <a:gd name="T42" fmla="*/ 0 w 5151"/>
                  <a:gd name="T43" fmla="*/ 0 h 6431"/>
                  <a:gd name="T44" fmla="*/ 0 w 5151"/>
                  <a:gd name="T45" fmla="*/ 0 h 6431"/>
                  <a:gd name="T46" fmla="*/ 0 w 5151"/>
                  <a:gd name="T47" fmla="*/ 0 h 6431"/>
                  <a:gd name="T48" fmla="*/ 0 w 5151"/>
                  <a:gd name="T49" fmla="*/ 0 h 6431"/>
                  <a:gd name="T50" fmla="*/ 0 w 5151"/>
                  <a:gd name="T51" fmla="*/ 0 h 6431"/>
                  <a:gd name="T52" fmla="*/ 0 w 5151"/>
                  <a:gd name="T53" fmla="*/ 0 h 6431"/>
                  <a:gd name="T54" fmla="*/ 0 w 5151"/>
                  <a:gd name="T55" fmla="*/ 0 h 6431"/>
                  <a:gd name="T56" fmla="*/ 0 w 5151"/>
                  <a:gd name="T57" fmla="*/ 0 h 6431"/>
                  <a:gd name="T58" fmla="*/ 0 w 5151"/>
                  <a:gd name="T59" fmla="*/ 0 h 6431"/>
                  <a:gd name="T60" fmla="*/ 0 w 5151"/>
                  <a:gd name="T61" fmla="*/ 0 h 6431"/>
                  <a:gd name="T62" fmla="*/ 0 w 5151"/>
                  <a:gd name="T63" fmla="*/ 0 h 6431"/>
                  <a:gd name="T64" fmla="*/ 0 w 5151"/>
                  <a:gd name="T65" fmla="*/ 0 h 6431"/>
                  <a:gd name="T66" fmla="*/ 0 w 5151"/>
                  <a:gd name="T67" fmla="*/ 0 h 6431"/>
                  <a:gd name="T68" fmla="*/ 0 w 5151"/>
                  <a:gd name="T69" fmla="*/ 0 h 6431"/>
                  <a:gd name="T70" fmla="*/ 0 w 5151"/>
                  <a:gd name="T71" fmla="*/ 0 h 6431"/>
                  <a:gd name="T72" fmla="*/ 0 w 5151"/>
                  <a:gd name="T73" fmla="*/ 0 h 64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51"/>
                  <a:gd name="T112" fmla="*/ 0 h 6431"/>
                  <a:gd name="T113" fmla="*/ 5151 w 5151"/>
                  <a:gd name="T114" fmla="*/ 6431 h 64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51" h="6431">
                    <a:moveTo>
                      <a:pt x="1477" y="82"/>
                    </a:moveTo>
                    <a:cubicBezTo>
                      <a:pt x="1585" y="99"/>
                      <a:pt x="2088" y="140"/>
                      <a:pt x="2262" y="214"/>
                    </a:cubicBezTo>
                    <a:cubicBezTo>
                      <a:pt x="2468" y="305"/>
                      <a:pt x="2608" y="511"/>
                      <a:pt x="2848" y="536"/>
                    </a:cubicBezTo>
                    <a:cubicBezTo>
                      <a:pt x="3170" y="569"/>
                      <a:pt x="3500" y="577"/>
                      <a:pt x="3822" y="602"/>
                    </a:cubicBezTo>
                    <a:cubicBezTo>
                      <a:pt x="3863" y="668"/>
                      <a:pt x="3888" y="759"/>
                      <a:pt x="3954" y="800"/>
                    </a:cubicBezTo>
                    <a:cubicBezTo>
                      <a:pt x="4028" y="850"/>
                      <a:pt x="4185" y="784"/>
                      <a:pt x="4210" y="866"/>
                    </a:cubicBezTo>
                    <a:cubicBezTo>
                      <a:pt x="4367" y="1444"/>
                      <a:pt x="4251" y="1453"/>
                      <a:pt x="3954" y="1643"/>
                    </a:cubicBezTo>
                    <a:cubicBezTo>
                      <a:pt x="4003" y="2055"/>
                      <a:pt x="4028" y="2642"/>
                      <a:pt x="4408" y="2881"/>
                    </a:cubicBezTo>
                    <a:cubicBezTo>
                      <a:pt x="4325" y="3129"/>
                      <a:pt x="4160" y="3252"/>
                      <a:pt x="4020" y="3467"/>
                    </a:cubicBezTo>
                    <a:cubicBezTo>
                      <a:pt x="4045" y="3731"/>
                      <a:pt x="4012" y="3996"/>
                      <a:pt x="4086" y="4251"/>
                    </a:cubicBezTo>
                    <a:cubicBezTo>
                      <a:pt x="4111" y="4326"/>
                      <a:pt x="4226" y="4326"/>
                      <a:pt x="4276" y="4384"/>
                    </a:cubicBezTo>
                    <a:cubicBezTo>
                      <a:pt x="4804" y="4986"/>
                      <a:pt x="4301" y="4606"/>
                      <a:pt x="4730" y="4904"/>
                    </a:cubicBezTo>
                    <a:cubicBezTo>
                      <a:pt x="4870" y="5325"/>
                      <a:pt x="5151" y="5242"/>
                      <a:pt x="4606" y="5358"/>
                    </a:cubicBezTo>
                    <a:cubicBezTo>
                      <a:pt x="4581" y="5556"/>
                      <a:pt x="4647" y="5779"/>
                      <a:pt x="4540" y="5944"/>
                    </a:cubicBezTo>
                    <a:cubicBezTo>
                      <a:pt x="4466" y="6060"/>
                      <a:pt x="4144" y="6076"/>
                      <a:pt x="4144" y="6076"/>
                    </a:cubicBezTo>
                    <a:cubicBezTo>
                      <a:pt x="3739" y="6357"/>
                      <a:pt x="3261" y="6134"/>
                      <a:pt x="2848" y="6398"/>
                    </a:cubicBezTo>
                    <a:cubicBezTo>
                      <a:pt x="2674" y="6373"/>
                      <a:pt x="2468" y="6431"/>
                      <a:pt x="2319" y="6332"/>
                    </a:cubicBezTo>
                    <a:cubicBezTo>
                      <a:pt x="2212" y="6258"/>
                      <a:pt x="2196" y="5944"/>
                      <a:pt x="2196" y="5944"/>
                    </a:cubicBezTo>
                    <a:cubicBezTo>
                      <a:pt x="2229" y="5572"/>
                      <a:pt x="2319" y="5209"/>
                      <a:pt x="2319" y="4838"/>
                    </a:cubicBezTo>
                    <a:cubicBezTo>
                      <a:pt x="2319" y="4623"/>
                      <a:pt x="1865" y="4384"/>
                      <a:pt x="1865" y="4384"/>
                    </a:cubicBezTo>
                    <a:cubicBezTo>
                      <a:pt x="1824" y="4318"/>
                      <a:pt x="1766" y="4260"/>
                      <a:pt x="1733" y="4185"/>
                    </a:cubicBezTo>
                    <a:cubicBezTo>
                      <a:pt x="1700" y="4119"/>
                      <a:pt x="1742" y="3996"/>
                      <a:pt x="1676" y="3987"/>
                    </a:cubicBezTo>
                    <a:cubicBezTo>
                      <a:pt x="1535" y="3971"/>
                      <a:pt x="1279" y="4119"/>
                      <a:pt x="1279" y="4119"/>
                    </a:cubicBezTo>
                    <a:cubicBezTo>
                      <a:pt x="1221" y="4202"/>
                      <a:pt x="1032" y="4697"/>
                      <a:pt x="1023" y="4706"/>
                    </a:cubicBezTo>
                    <a:cubicBezTo>
                      <a:pt x="974" y="4755"/>
                      <a:pt x="891" y="4747"/>
                      <a:pt x="825" y="4772"/>
                    </a:cubicBezTo>
                    <a:cubicBezTo>
                      <a:pt x="635" y="4582"/>
                      <a:pt x="528" y="4400"/>
                      <a:pt x="305" y="4251"/>
                    </a:cubicBezTo>
                    <a:cubicBezTo>
                      <a:pt x="264" y="4185"/>
                      <a:pt x="206" y="4128"/>
                      <a:pt x="173" y="4053"/>
                    </a:cubicBezTo>
                    <a:cubicBezTo>
                      <a:pt x="115" y="3929"/>
                      <a:pt x="41" y="3665"/>
                      <a:pt x="41" y="3665"/>
                    </a:cubicBezTo>
                    <a:cubicBezTo>
                      <a:pt x="66" y="3451"/>
                      <a:pt x="0" y="3203"/>
                      <a:pt x="107" y="3013"/>
                    </a:cubicBezTo>
                    <a:cubicBezTo>
                      <a:pt x="181" y="2889"/>
                      <a:pt x="503" y="2881"/>
                      <a:pt x="503" y="2881"/>
                    </a:cubicBezTo>
                    <a:cubicBezTo>
                      <a:pt x="569" y="2666"/>
                      <a:pt x="685" y="2509"/>
                      <a:pt x="759" y="2295"/>
                    </a:cubicBezTo>
                    <a:cubicBezTo>
                      <a:pt x="776" y="2006"/>
                      <a:pt x="652" y="437"/>
                      <a:pt x="1279" y="214"/>
                    </a:cubicBezTo>
                    <a:cubicBezTo>
                      <a:pt x="1321" y="148"/>
                      <a:pt x="1329" y="24"/>
                      <a:pt x="1411" y="16"/>
                    </a:cubicBezTo>
                    <a:cubicBezTo>
                      <a:pt x="1543" y="0"/>
                      <a:pt x="1667" y="107"/>
                      <a:pt x="1799" y="148"/>
                    </a:cubicBezTo>
                    <a:cubicBezTo>
                      <a:pt x="1907" y="181"/>
                      <a:pt x="2022" y="189"/>
                      <a:pt x="2130" y="214"/>
                    </a:cubicBezTo>
                    <a:cubicBezTo>
                      <a:pt x="2740" y="635"/>
                      <a:pt x="2130" y="511"/>
                      <a:pt x="3368" y="602"/>
                    </a:cubicBezTo>
                    <a:cubicBezTo>
                      <a:pt x="3500" y="817"/>
                      <a:pt x="3492" y="726"/>
                      <a:pt x="3492" y="866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95" name="Freeform 279"/>
              <p:cNvSpPr>
                <a:spLocks noEditPoints="1"/>
              </p:cNvSpPr>
              <p:nvPr/>
            </p:nvSpPr>
            <p:spPr bwMode="auto">
              <a:xfrm>
                <a:off x="3409" y="2938"/>
                <a:ext cx="574" cy="751"/>
              </a:xfrm>
              <a:custGeom>
                <a:avLst/>
                <a:gdLst>
                  <a:gd name="T0" fmla="*/ 0 w 4947"/>
                  <a:gd name="T1" fmla="*/ 0 h 6463"/>
                  <a:gd name="T2" fmla="*/ 0 w 4947"/>
                  <a:gd name="T3" fmla="*/ 0 h 6463"/>
                  <a:gd name="T4" fmla="*/ 0 w 4947"/>
                  <a:gd name="T5" fmla="*/ 0 h 6463"/>
                  <a:gd name="T6" fmla="*/ 0 w 4947"/>
                  <a:gd name="T7" fmla="*/ 0 h 6463"/>
                  <a:gd name="T8" fmla="*/ 0 w 4947"/>
                  <a:gd name="T9" fmla="*/ 0 h 6463"/>
                  <a:gd name="T10" fmla="*/ 0 w 4947"/>
                  <a:gd name="T11" fmla="*/ 0 h 6463"/>
                  <a:gd name="T12" fmla="*/ 0 w 4947"/>
                  <a:gd name="T13" fmla="*/ 0 h 6463"/>
                  <a:gd name="T14" fmla="*/ 0 w 4947"/>
                  <a:gd name="T15" fmla="*/ 0 h 6463"/>
                  <a:gd name="T16" fmla="*/ 0 w 4947"/>
                  <a:gd name="T17" fmla="*/ 0 h 6463"/>
                  <a:gd name="T18" fmla="*/ 0 w 4947"/>
                  <a:gd name="T19" fmla="*/ 0 h 6463"/>
                  <a:gd name="T20" fmla="*/ 0 w 4947"/>
                  <a:gd name="T21" fmla="*/ 0 h 6463"/>
                  <a:gd name="T22" fmla="*/ 0 w 4947"/>
                  <a:gd name="T23" fmla="*/ 0 h 6463"/>
                  <a:gd name="T24" fmla="*/ 0 w 4947"/>
                  <a:gd name="T25" fmla="*/ 0 h 6463"/>
                  <a:gd name="T26" fmla="*/ 0 w 4947"/>
                  <a:gd name="T27" fmla="*/ 0 h 6463"/>
                  <a:gd name="T28" fmla="*/ 0 w 4947"/>
                  <a:gd name="T29" fmla="*/ 0 h 6463"/>
                  <a:gd name="T30" fmla="*/ 0 w 4947"/>
                  <a:gd name="T31" fmla="*/ 0 h 6463"/>
                  <a:gd name="T32" fmla="*/ 0 w 4947"/>
                  <a:gd name="T33" fmla="*/ 0 h 6463"/>
                  <a:gd name="T34" fmla="*/ 0 w 4947"/>
                  <a:gd name="T35" fmla="*/ 0 h 6463"/>
                  <a:gd name="T36" fmla="*/ 0 w 4947"/>
                  <a:gd name="T37" fmla="*/ 0 h 6463"/>
                  <a:gd name="T38" fmla="*/ 0 w 4947"/>
                  <a:gd name="T39" fmla="*/ 0 h 6463"/>
                  <a:gd name="T40" fmla="*/ 0 w 4947"/>
                  <a:gd name="T41" fmla="*/ 0 h 6463"/>
                  <a:gd name="T42" fmla="*/ 0 w 4947"/>
                  <a:gd name="T43" fmla="*/ 0 h 6463"/>
                  <a:gd name="T44" fmla="*/ 0 w 4947"/>
                  <a:gd name="T45" fmla="*/ 0 h 6463"/>
                  <a:gd name="T46" fmla="*/ 0 w 4947"/>
                  <a:gd name="T47" fmla="*/ 0 h 6463"/>
                  <a:gd name="T48" fmla="*/ 0 w 4947"/>
                  <a:gd name="T49" fmla="*/ 0 h 6463"/>
                  <a:gd name="T50" fmla="*/ 0 w 4947"/>
                  <a:gd name="T51" fmla="*/ 0 h 6463"/>
                  <a:gd name="T52" fmla="*/ 0 w 4947"/>
                  <a:gd name="T53" fmla="*/ 0 h 6463"/>
                  <a:gd name="T54" fmla="*/ 0 w 4947"/>
                  <a:gd name="T55" fmla="*/ 0 h 6463"/>
                  <a:gd name="T56" fmla="*/ 0 w 4947"/>
                  <a:gd name="T57" fmla="*/ 0 h 6463"/>
                  <a:gd name="T58" fmla="*/ 0 w 4947"/>
                  <a:gd name="T59" fmla="*/ 0 h 6463"/>
                  <a:gd name="T60" fmla="*/ 0 w 4947"/>
                  <a:gd name="T61" fmla="*/ 0 h 6463"/>
                  <a:gd name="T62" fmla="*/ 0 w 4947"/>
                  <a:gd name="T63" fmla="*/ 0 h 6463"/>
                  <a:gd name="T64" fmla="*/ 0 w 4947"/>
                  <a:gd name="T65" fmla="*/ 0 h 6463"/>
                  <a:gd name="T66" fmla="*/ 0 w 4947"/>
                  <a:gd name="T67" fmla="*/ 0 h 6463"/>
                  <a:gd name="T68" fmla="*/ 0 w 4947"/>
                  <a:gd name="T69" fmla="*/ 0 h 6463"/>
                  <a:gd name="T70" fmla="*/ 0 w 4947"/>
                  <a:gd name="T71" fmla="*/ 0 h 6463"/>
                  <a:gd name="T72" fmla="*/ 0 w 4947"/>
                  <a:gd name="T73" fmla="*/ 0 h 6463"/>
                  <a:gd name="T74" fmla="*/ 0 w 4947"/>
                  <a:gd name="T75" fmla="*/ 0 h 6463"/>
                  <a:gd name="T76" fmla="*/ 0 w 4947"/>
                  <a:gd name="T77" fmla="*/ 0 h 6463"/>
                  <a:gd name="T78" fmla="*/ 0 w 4947"/>
                  <a:gd name="T79" fmla="*/ 0 h 6463"/>
                  <a:gd name="T80" fmla="*/ 0 w 4947"/>
                  <a:gd name="T81" fmla="*/ 0 h 6463"/>
                  <a:gd name="T82" fmla="*/ 0 w 4947"/>
                  <a:gd name="T83" fmla="*/ 0 h 6463"/>
                  <a:gd name="T84" fmla="*/ 0 w 4947"/>
                  <a:gd name="T85" fmla="*/ 0 h 6463"/>
                  <a:gd name="T86" fmla="*/ 0 w 4947"/>
                  <a:gd name="T87" fmla="*/ 0 h 6463"/>
                  <a:gd name="T88" fmla="*/ 0 w 4947"/>
                  <a:gd name="T89" fmla="*/ 0 h 6463"/>
                  <a:gd name="T90" fmla="*/ 0 w 4947"/>
                  <a:gd name="T91" fmla="*/ 0 h 6463"/>
                  <a:gd name="T92" fmla="*/ 0 w 4947"/>
                  <a:gd name="T93" fmla="*/ 0 h 6463"/>
                  <a:gd name="T94" fmla="*/ 0 w 4947"/>
                  <a:gd name="T95" fmla="*/ 0 h 6463"/>
                  <a:gd name="T96" fmla="*/ 0 w 4947"/>
                  <a:gd name="T97" fmla="*/ 0 h 6463"/>
                  <a:gd name="T98" fmla="*/ 0 w 4947"/>
                  <a:gd name="T99" fmla="*/ 0 h 6463"/>
                  <a:gd name="T100" fmla="*/ 0 w 4947"/>
                  <a:gd name="T101" fmla="*/ 0 h 6463"/>
                  <a:gd name="T102" fmla="*/ 0 w 4947"/>
                  <a:gd name="T103" fmla="*/ 0 h 6463"/>
                  <a:gd name="T104" fmla="*/ 0 w 4947"/>
                  <a:gd name="T105" fmla="*/ 0 h 6463"/>
                  <a:gd name="T106" fmla="*/ 0 w 4947"/>
                  <a:gd name="T107" fmla="*/ 0 h 6463"/>
                  <a:gd name="T108" fmla="*/ 0 w 4947"/>
                  <a:gd name="T109" fmla="*/ 0 h 6463"/>
                  <a:gd name="T110" fmla="*/ 0 w 4947"/>
                  <a:gd name="T111" fmla="*/ 0 h 6463"/>
                  <a:gd name="T112" fmla="*/ 0 w 4947"/>
                  <a:gd name="T113" fmla="*/ 0 h 6463"/>
                  <a:gd name="T114" fmla="*/ 0 w 4947"/>
                  <a:gd name="T115" fmla="*/ 0 h 6463"/>
                  <a:gd name="T116" fmla="*/ 0 w 4947"/>
                  <a:gd name="T117" fmla="*/ 0 h 64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47"/>
                  <a:gd name="T178" fmla="*/ 0 h 6463"/>
                  <a:gd name="T179" fmla="*/ 4947 w 4947"/>
                  <a:gd name="T180" fmla="*/ 6463 h 64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47" h="6463">
                    <a:moveTo>
                      <a:pt x="1519" y="0"/>
                    </a:moveTo>
                    <a:lnTo>
                      <a:pt x="1544" y="3"/>
                    </a:lnTo>
                    <a:lnTo>
                      <a:pt x="1580" y="8"/>
                    </a:lnTo>
                    <a:lnTo>
                      <a:pt x="1616" y="12"/>
                    </a:lnTo>
                    <a:lnTo>
                      <a:pt x="1662" y="17"/>
                    </a:lnTo>
                    <a:lnTo>
                      <a:pt x="1770" y="30"/>
                    </a:lnTo>
                    <a:lnTo>
                      <a:pt x="1888" y="45"/>
                    </a:lnTo>
                    <a:lnTo>
                      <a:pt x="2010" y="62"/>
                    </a:lnTo>
                    <a:lnTo>
                      <a:pt x="2113" y="81"/>
                    </a:lnTo>
                    <a:lnTo>
                      <a:pt x="2086" y="227"/>
                    </a:lnTo>
                    <a:lnTo>
                      <a:pt x="1989" y="209"/>
                    </a:lnTo>
                    <a:lnTo>
                      <a:pt x="1869" y="192"/>
                    </a:lnTo>
                    <a:lnTo>
                      <a:pt x="1751" y="177"/>
                    </a:lnTo>
                    <a:lnTo>
                      <a:pt x="1646" y="164"/>
                    </a:lnTo>
                    <a:lnTo>
                      <a:pt x="1601" y="159"/>
                    </a:lnTo>
                    <a:lnTo>
                      <a:pt x="1557" y="155"/>
                    </a:lnTo>
                    <a:lnTo>
                      <a:pt x="1527" y="150"/>
                    </a:lnTo>
                    <a:lnTo>
                      <a:pt x="1502" y="147"/>
                    </a:lnTo>
                    <a:lnTo>
                      <a:pt x="1519" y="0"/>
                    </a:lnTo>
                    <a:close/>
                    <a:moveTo>
                      <a:pt x="2545" y="276"/>
                    </a:moveTo>
                    <a:lnTo>
                      <a:pt x="2620" y="332"/>
                    </a:lnTo>
                    <a:lnTo>
                      <a:pt x="2662" y="361"/>
                    </a:lnTo>
                    <a:lnTo>
                      <a:pt x="2579" y="483"/>
                    </a:lnTo>
                    <a:lnTo>
                      <a:pt x="2531" y="451"/>
                    </a:lnTo>
                    <a:lnTo>
                      <a:pt x="2455" y="395"/>
                    </a:lnTo>
                    <a:lnTo>
                      <a:pt x="2545" y="276"/>
                    </a:lnTo>
                    <a:close/>
                    <a:moveTo>
                      <a:pt x="3049" y="467"/>
                    </a:moveTo>
                    <a:lnTo>
                      <a:pt x="3131" y="474"/>
                    </a:lnTo>
                    <a:lnTo>
                      <a:pt x="3373" y="489"/>
                    </a:lnTo>
                    <a:lnTo>
                      <a:pt x="3617" y="503"/>
                    </a:lnTo>
                    <a:lnTo>
                      <a:pt x="3640" y="505"/>
                    </a:lnTo>
                    <a:lnTo>
                      <a:pt x="3631" y="653"/>
                    </a:lnTo>
                    <a:lnTo>
                      <a:pt x="3608" y="652"/>
                    </a:lnTo>
                    <a:lnTo>
                      <a:pt x="3364" y="638"/>
                    </a:lnTo>
                    <a:lnTo>
                      <a:pt x="3118" y="622"/>
                    </a:lnTo>
                    <a:lnTo>
                      <a:pt x="3036" y="615"/>
                    </a:lnTo>
                    <a:lnTo>
                      <a:pt x="3049" y="467"/>
                    </a:lnTo>
                    <a:close/>
                    <a:moveTo>
                      <a:pt x="4026" y="726"/>
                    </a:moveTo>
                    <a:lnTo>
                      <a:pt x="4037" y="736"/>
                    </a:lnTo>
                    <a:lnTo>
                      <a:pt x="4018" y="724"/>
                    </a:lnTo>
                    <a:lnTo>
                      <a:pt x="4049" y="738"/>
                    </a:lnTo>
                    <a:lnTo>
                      <a:pt x="4030" y="732"/>
                    </a:lnTo>
                    <a:lnTo>
                      <a:pt x="4067" y="738"/>
                    </a:lnTo>
                    <a:lnTo>
                      <a:pt x="4056" y="737"/>
                    </a:lnTo>
                    <a:lnTo>
                      <a:pt x="4118" y="738"/>
                    </a:lnTo>
                    <a:lnTo>
                      <a:pt x="4116" y="887"/>
                    </a:lnTo>
                    <a:lnTo>
                      <a:pt x="4055" y="886"/>
                    </a:lnTo>
                    <a:cubicBezTo>
                      <a:pt x="4051" y="886"/>
                      <a:pt x="4047" y="885"/>
                      <a:pt x="4044" y="885"/>
                    </a:cubicBezTo>
                    <a:lnTo>
                      <a:pt x="4007" y="879"/>
                    </a:lnTo>
                    <a:cubicBezTo>
                      <a:pt x="4000" y="878"/>
                      <a:pt x="3994" y="876"/>
                      <a:pt x="3988" y="873"/>
                    </a:cubicBezTo>
                    <a:lnTo>
                      <a:pt x="3957" y="859"/>
                    </a:lnTo>
                    <a:cubicBezTo>
                      <a:pt x="3950" y="856"/>
                      <a:pt x="3943" y="852"/>
                      <a:pt x="3938" y="847"/>
                    </a:cubicBezTo>
                    <a:lnTo>
                      <a:pt x="3926" y="836"/>
                    </a:lnTo>
                    <a:lnTo>
                      <a:pt x="4026" y="726"/>
                    </a:lnTo>
                    <a:close/>
                    <a:moveTo>
                      <a:pt x="4380" y="1144"/>
                    </a:moveTo>
                    <a:lnTo>
                      <a:pt x="4385" y="1188"/>
                    </a:lnTo>
                    <a:lnTo>
                      <a:pt x="4388" y="1253"/>
                    </a:lnTo>
                    <a:lnTo>
                      <a:pt x="4384" y="1313"/>
                    </a:lnTo>
                    <a:lnTo>
                      <a:pt x="4373" y="1367"/>
                    </a:lnTo>
                    <a:cubicBezTo>
                      <a:pt x="4373" y="1371"/>
                      <a:pt x="4371" y="1375"/>
                      <a:pt x="4370" y="1379"/>
                    </a:cubicBezTo>
                    <a:lnTo>
                      <a:pt x="4355" y="1418"/>
                    </a:lnTo>
                    <a:cubicBezTo>
                      <a:pt x="4353" y="1423"/>
                      <a:pt x="4350" y="1429"/>
                      <a:pt x="4347" y="1433"/>
                    </a:cubicBezTo>
                    <a:lnTo>
                      <a:pt x="4302" y="1499"/>
                    </a:lnTo>
                    <a:cubicBezTo>
                      <a:pt x="4298" y="1505"/>
                      <a:pt x="4294" y="1509"/>
                      <a:pt x="4289" y="1514"/>
                    </a:cubicBezTo>
                    <a:lnTo>
                      <a:pt x="4223" y="1571"/>
                    </a:lnTo>
                    <a:lnTo>
                      <a:pt x="4132" y="1632"/>
                    </a:lnTo>
                    <a:lnTo>
                      <a:pt x="4059" y="1678"/>
                    </a:lnTo>
                    <a:lnTo>
                      <a:pt x="3980" y="1551"/>
                    </a:lnTo>
                    <a:lnTo>
                      <a:pt x="4049" y="1509"/>
                    </a:lnTo>
                    <a:lnTo>
                      <a:pt x="4126" y="1458"/>
                    </a:lnTo>
                    <a:lnTo>
                      <a:pt x="4192" y="1401"/>
                    </a:lnTo>
                    <a:lnTo>
                      <a:pt x="4179" y="1416"/>
                    </a:lnTo>
                    <a:lnTo>
                      <a:pt x="4224" y="1350"/>
                    </a:lnTo>
                    <a:lnTo>
                      <a:pt x="4216" y="1365"/>
                    </a:lnTo>
                    <a:lnTo>
                      <a:pt x="4231" y="1326"/>
                    </a:lnTo>
                    <a:lnTo>
                      <a:pt x="4228" y="1338"/>
                    </a:lnTo>
                    <a:lnTo>
                      <a:pt x="4235" y="1302"/>
                    </a:lnTo>
                    <a:lnTo>
                      <a:pt x="4239" y="1258"/>
                    </a:lnTo>
                    <a:lnTo>
                      <a:pt x="4238" y="1205"/>
                    </a:lnTo>
                    <a:lnTo>
                      <a:pt x="4233" y="1161"/>
                    </a:lnTo>
                    <a:lnTo>
                      <a:pt x="4380" y="1144"/>
                    </a:lnTo>
                    <a:close/>
                    <a:moveTo>
                      <a:pt x="4110" y="2028"/>
                    </a:moveTo>
                    <a:lnTo>
                      <a:pt x="4126" y="2133"/>
                    </a:lnTo>
                    <a:lnTo>
                      <a:pt x="4134" y="2170"/>
                    </a:lnTo>
                    <a:lnTo>
                      <a:pt x="3989" y="2202"/>
                    </a:lnTo>
                    <a:lnTo>
                      <a:pt x="3979" y="2156"/>
                    </a:lnTo>
                    <a:lnTo>
                      <a:pt x="3963" y="2051"/>
                    </a:lnTo>
                    <a:lnTo>
                      <a:pt x="4110" y="2028"/>
                    </a:lnTo>
                    <a:close/>
                    <a:moveTo>
                      <a:pt x="4267" y="2572"/>
                    </a:moveTo>
                    <a:lnTo>
                      <a:pt x="4283" y="2601"/>
                    </a:lnTo>
                    <a:lnTo>
                      <a:pt x="4324" y="2663"/>
                    </a:lnTo>
                    <a:lnTo>
                      <a:pt x="4372" y="2720"/>
                    </a:lnTo>
                    <a:lnTo>
                      <a:pt x="4425" y="2769"/>
                    </a:lnTo>
                    <a:lnTo>
                      <a:pt x="4485" y="2812"/>
                    </a:lnTo>
                    <a:cubicBezTo>
                      <a:pt x="4513" y="2832"/>
                      <a:pt x="4523" y="2868"/>
                      <a:pt x="4511" y="2900"/>
                    </a:cubicBezTo>
                    <a:lnTo>
                      <a:pt x="4476" y="2988"/>
                    </a:lnTo>
                    <a:lnTo>
                      <a:pt x="4431" y="3073"/>
                    </a:lnTo>
                    <a:lnTo>
                      <a:pt x="4401" y="3121"/>
                    </a:lnTo>
                    <a:lnTo>
                      <a:pt x="4276" y="3041"/>
                    </a:lnTo>
                    <a:lnTo>
                      <a:pt x="4300" y="3004"/>
                    </a:lnTo>
                    <a:lnTo>
                      <a:pt x="4337" y="2933"/>
                    </a:lnTo>
                    <a:lnTo>
                      <a:pt x="4372" y="2845"/>
                    </a:lnTo>
                    <a:lnTo>
                      <a:pt x="4398" y="2932"/>
                    </a:lnTo>
                    <a:lnTo>
                      <a:pt x="4324" y="2878"/>
                    </a:lnTo>
                    <a:lnTo>
                      <a:pt x="4257" y="2815"/>
                    </a:lnTo>
                    <a:lnTo>
                      <a:pt x="4201" y="2745"/>
                    </a:lnTo>
                    <a:lnTo>
                      <a:pt x="4152" y="2672"/>
                    </a:lnTo>
                    <a:lnTo>
                      <a:pt x="4136" y="2643"/>
                    </a:lnTo>
                    <a:lnTo>
                      <a:pt x="4267" y="2572"/>
                    </a:lnTo>
                    <a:close/>
                    <a:moveTo>
                      <a:pt x="4130" y="3478"/>
                    </a:moveTo>
                    <a:lnTo>
                      <a:pt x="4115" y="3501"/>
                    </a:lnTo>
                    <a:lnTo>
                      <a:pt x="4128" y="3455"/>
                    </a:lnTo>
                    <a:lnTo>
                      <a:pt x="4134" y="3575"/>
                    </a:lnTo>
                    <a:lnTo>
                      <a:pt x="3985" y="3583"/>
                    </a:lnTo>
                    <a:lnTo>
                      <a:pt x="3979" y="3462"/>
                    </a:lnTo>
                    <a:cubicBezTo>
                      <a:pt x="3978" y="3446"/>
                      <a:pt x="3983" y="3430"/>
                      <a:pt x="3992" y="3416"/>
                    </a:cubicBezTo>
                    <a:lnTo>
                      <a:pt x="4008" y="3393"/>
                    </a:lnTo>
                    <a:lnTo>
                      <a:pt x="4130" y="3478"/>
                    </a:lnTo>
                    <a:close/>
                    <a:moveTo>
                      <a:pt x="4153" y="4018"/>
                    </a:moveTo>
                    <a:lnTo>
                      <a:pt x="4155" y="4043"/>
                    </a:lnTo>
                    <a:lnTo>
                      <a:pt x="4170" y="4135"/>
                    </a:lnTo>
                    <a:lnTo>
                      <a:pt x="4192" y="4225"/>
                    </a:lnTo>
                    <a:lnTo>
                      <a:pt x="4185" y="4208"/>
                    </a:lnTo>
                    <a:lnTo>
                      <a:pt x="4198" y="4233"/>
                    </a:lnTo>
                    <a:lnTo>
                      <a:pt x="4184" y="4214"/>
                    </a:lnTo>
                    <a:lnTo>
                      <a:pt x="4204" y="4233"/>
                    </a:lnTo>
                    <a:lnTo>
                      <a:pt x="4188" y="4221"/>
                    </a:lnTo>
                    <a:lnTo>
                      <a:pt x="4241" y="4250"/>
                    </a:lnTo>
                    <a:lnTo>
                      <a:pt x="4292" y="4272"/>
                    </a:lnTo>
                    <a:lnTo>
                      <a:pt x="4327" y="4293"/>
                    </a:lnTo>
                    <a:cubicBezTo>
                      <a:pt x="4331" y="4296"/>
                      <a:pt x="4335" y="4298"/>
                      <a:pt x="4338" y="4301"/>
                    </a:cubicBezTo>
                    <a:lnTo>
                      <a:pt x="4359" y="4320"/>
                    </a:lnTo>
                    <a:lnTo>
                      <a:pt x="4413" y="4381"/>
                    </a:lnTo>
                    <a:lnTo>
                      <a:pt x="4454" y="4430"/>
                    </a:lnTo>
                    <a:lnTo>
                      <a:pt x="4454" y="4431"/>
                    </a:lnTo>
                    <a:lnTo>
                      <a:pt x="4340" y="4526"/>
                    </a:lnTo>
                    <a:lnTo>
                      <a:pt x="4339" y="4525"/>
                    </a:lnTo>
                    <a:lnTo>
                      <a:pt x="4300" y="4478"/>
                    </a:lnTo>
                    <a:lnTo>
                      <a:pt x="4260" y="4431"/>
                    </a:lnTo>
                    <a:lnTo>
                      <a:pt x="4239" y="4412"/>
                    </a:lnTo>
                    <a:lnTo>
                      <a:pt x="4250" y="4420"/>
                    </a:lnTo>
                    <a:lnTo>
                      <a:pt x="4233" y="4409"/>
                    </a:lnTo>
                    <a:lnTo>
                      <a:pt x="4170" y="4381"/>
                    </a:lnTo>
                    <a:lnTo>
                      <a:pt x="4117" y="4352"/>
                    </a:lnTo>
                    <a:cubicBezTo>
                      <a:pt x="4111" y="4349"/>
                      <a:pt x="4106" y="4345"/>
                      <a:pt x="4101" y="4340"/>
                    </a:cubicBezTo>
                    <a:lnTo>
                      <a:pt x="4081" y="4321"/>
                    </a:lnTo>
                    <a:cubicBezTo>
                      <a:pt x="4075" y="4316"/>
                      <a:pt x="4070" y="4309"/>
                      <a:pt x="4067" y="4302"/>
                    </a:cubicBezTo>
                    <a:lnTo>
                      <a:pt x="4054" y="4277"/>
                    </a:lnTo>
                    <a:cubicBezTo>
                      <a:pt x="4051" y="4271"/>
                      <a:pt x="4049" y="4266"/>
                      <a:pt x="4047" y="4260"/>
                    </a:cubicBezTo>
                    <a:lnTo>
                      <a:pt x="4023" y="4158"/>
                    </a:lnTo>
                    <a:lnTo>
                      <a:pt x="4007" y="4056"/>
                    </a:lnTo>
                    <a:lnTo>
                      <a:pt x="4005" y="4031"/>
                    </a:lnTo>
                    <a:lnTo>
                      <a:pt x="4153" y="4018"/>
                    </a:lnTo>
                    <a:close/>
                    <a:moveTo>
                      <a:pt x="4699" y="4761"/>
                    </a:moveTo>
                    <a:lnTo>
                      <a:pt x="4736" y="4786"/>
                    </a:lnTo>
                    <a:lnTo>
                      <a:pt x="4805" y="4834"/>
                    </a:lnTo>
                    <a:cubicBezTo>
                      <a:pt x="4818" y="4843"/>
                      <a:pt x="4827" y="4855"/>
                      <a:pt x="4833" y="4869"/>
                    </a:cubicBezTo>
                    <a:lnTo>
                      <a:pt x="4840" y="4887"/>
                    </a:lnTo>
                    <a:lnTo>
                      <a:pt x="4701" y="4940"/>
                    </a:lnTo>
                    <a:lnTo>
                      <a:pt x="4694" y="4922"/>
                    </a:lnTo>
                    <a:lnTo>
                      <a:pt x="4721" y="4957"/>
                    </a:lnTo>
                    <a:lnTo>
                      <a:pt x="4651" y="4909"/>
                    </a:lnTo>
                    <a:lnTo>
                      <a:pt x="4615" y="4884"/>
                    </a:lnTo>
                    <a:lnTo>
                      <a:pt x="4699" y="4761"/>
                    </a:lnTo>
                    <a:close/>
                    <a:moveTo>
                      <a:pt x="4947" y="5353"/>
                    </a:moveTo>
                    <a:lnTo>
                      <a:pt x="4935" y="5358"/>
                    </a:lnTo>
                    <a:lnTo>
                      <a:pt x="4885" y="5372"/>
                    </a:lnTo>
                    <a:lnTo>
                      <a:pt x="4824" y="5386"/>
                    </a:lnTo>
                    <a:lnTo>
                      <a:pt x="4748" y="5402"/>
                    </a:lnTo>
                    <a:lnTo>
                      <a:pt x="4655" y="5422"/>
                    </a:lnTo>
                    <a:lnTo>
                      <a:pt x="4714" y="5355"/>
                    </a:lnTo>
                    <a:lnTo>
                      <a:pt x="4708" y="5430"/>
                    </a:lnTo>
                    <a:lnTo>
                      <a:pt x="4708" y="5501"/>
                    </a:lnTo>
                    <a:lnTo>
                      <a:pt x="4712" y="5653"/>
                    </a:lnTo>
                    <a:lnTo>
                      <a:pt x="4712" y="5658"/>
                    </a:lnTo>
                    <a:lnTo>
                      <a:pt x="4563" y="5656"/>
                    </a:lnTo>
                    <a:lnTo>
                      <a:pt x="4559" y="5501"/>
                    </a:lnTo>
                    <a:lnTo>
                      <a:pt x="4559" y="5419"/>
                    </a:lnTo>
                    <a:lnTo>
                      <a:pt x="4565" y="5344"/>
                    </a:lnTo>
                    <a:cubicBezTo>
                      <a:pt x="4568" y="5311"/>
                      <a:pt x="4592" y="5284"/>
                      <a:pt x="4624" y="5277"/>
                    </a:cubicBezTo>
                    <a:lnTo>
                      <a:pt x="4717" y="5257"/>
                    </a:lnTo>
                    <a:lnTo>
                      <a:pt x="4791" y="5241"/>
                    </a:lnTo>
                    <a:lnTo>
                      <a:pt x="4845" y="5229"/>
                    </a:lnTo>
                    <a:lnTo>
                      <a:pt x="4882" y="5219"/>
                    </a:lnTo>
                    <a:lnTo>
                      <a:pt x="4894" y="5214"/>
                    </a:lnTo>
                    <a:lnTo>
                      <a:pt x="4947" y="5353"/>
                    </a:lnTo>
                    <a:close/>
                    <a:moveTo>
                      <a:pt x="4471" y="6088"/>
                    </a:moveTo>
                    <a:lnTo>
                      <a:pt x="4440" y="6099"/>
                    </a:lnTo>
                    <a:lnTo>
                      <a:pt x="4365" y="6118"/>
                    </a:lnTo>
                    <a:lnTo>
                      <a:pt x="4315" y="6126"/>
                    </a:lnTo>
                    <a:lnTo>
                      <a:pt x="4290" y="5980"/>
                    </a:lnTo>
                    <a:lnTo>
                      <a:pt x="4329" y="5973"/>
                    </a:lnTo>
                    <a:lnTo>
                      <a:pt x="4391" y="5958"/>
                    </a:lnTo>
                    <a:lnTo>
                      <a:pt x="4421" y="5948"/>
                    </a:lnTo>
                    <a:lnTo>
                      <a:pt x="4471" y="6088"/>
                    </a:lnTo>
                    <a:close/>
                    <a:moveTo>
                      <a:pt x="3904" y="6265"/>
                    </a:moveTo>
                    <a:lnTo>
                      <a:pt x="3881" y="6271"/>
                    </a:lnTo>
                    <a:lnTo>
                      <a:pt x="3793" y="6287"/>
                    </a:lnTo>
                    <a:lnTo>
                      <a:pt x="3707" y="6297"/>
                    </a:lnTo>
                    <a:lnTo>
                      <a:pt x="3537" y="6309"/>
                    </a:lnTo>
                    <a:lnTo>
                      <a:pt x="3371" y="6320"/>
                    </a:lnTo>
                    <a:lnTo>
                      <a:pt x="3305" y="6329"/>
                    </a:lnTo>
                    <a:lnTo>
                      <a:pt x="3285" y="6181"/>
                    </a:lnTo>
                    <a:lnTo>
                      <a:pt x="3362" y="6171"/>
                    </a:lnTo>
                    <a:lnTo>
                      <a:pt x="3528" y="6160"/>
                    </a:lnTo>
                    <a:lnTo>
                      <a:pt x="3689" y="6150"/>
                    </a:lnTo>
                    <a:lnTo>
                      <a:pt x="3768" y="6140"/>
                    </a:lnTo>
                    <a:lnTo>
                      <a:pt x="3844" y="6128"/>
                    </a:lnTo>
                    <a:lnTo>
                      <a:pt x="3866" y="6122"/>
                    </a:lnTo>
                    <a:lnTo>
                      <a:pt x="3904" y="6265"/>
                    </a:lnTo>
                    <a:close/>
                    <a:moveTo>
                      <a:pt x="2868" y="6463"/>
                    </a:moveTo>
                    <a:lnTo>
                      <a:pt x="2808" y="6457"/>
                    </a:lnTo>
                    <a:lnTo>
                      <a:pt x="2745" y="6457"/>
                    </a:lnTo>
                    <a:lnTo>
                      <a:pt x="2727" y="6457"/>
                    </a:lnTo>
                    <a:lnTo>
                      <a:pt x="2725" y="6308"/>
                    </a:lnTo>
                    <a:lnTo>
                      <a:pt x="2748" y="6308"/>
                    </a:lnTo>
                    <a:lnTo>
                      <a:pt x="2821" y="6309"/>
                    </a:lnTo>
                    <a:lnTo>
                      <a:pt x="2881" y="6315"/>
                    </a:lnTo>
                    <a:lnTo>
                      <a:pt x="2868" y="6463"/>
                    </a:lnTo>
                    <a:close/>
                    <a:moveTo>
                      <a:pt x="2246" y="6312"/>
                    </a:moveTo>
                    <a:lnTo>
                      <a:pt x="2223" y="6266"/>
                    </a:lnTo>
                    <a:cubicBezTo>
                      <a:pt x="2221" y="6263"/>
                      <a:pt x="2219" y="6259"/>
                      <a:pt x="2218" y="6256"/>
                    </a:cubicBezTo>
                    <a:lnTo>
                      <a:pt x="2196" y="6193"/>
                    </a:lnTo>
                    <a:lnTo>
                      <a:pt x="2178" y="6119"/>
                    </a:lnTo>
                    <a:lnTo>
                      <a:pt x="2167" y="6050"/>
                    </a:lnTo>
                    <a:lnTo>
                      <a:pt x="2160" y="5995"/>
                    </a:lnTo>
                    <a:lnTo>
                      <a:pt x="2156" y="5956"/>
                    </a:lnTo>
                    <a:lnTo>
                      <a:pt x="2156" y="5947"/>
                    </a:lnTo>
                    <a:lnTo>
                      <a:pt x="2155" y="5935"/>
                    </a:lnTo>
                    <a:lnTo>
                      <a:pt x="2184" y="5689"/>
                    </a:lnTo>
                    <a:lnTo>
                      <a:pt x="2332" y="5706"/>
                    </a:lnTo>
                    <a:lnTo>
                      <a:pt x="2304" y="5935"/>
                    </a:lnTo>
                    <a:lnTo>
                      <a:pt x="2303" y="5932"/>
                    </a:lnTo>
                    <a:lnTo>
                      <a:pt x="2305" y="5943"/>
                    </a:lnTo>
                    <a:lnTo>
                      <a:pt x="2307" y="5976"/>
                    </a:lnTo>
                    <a:lnTo>
                      <a:pt x="2314" y="6027"/>
                    </a:lnTo>
                    <a:lnTo>
                      <a:pt x="2323" y="6084"/>
                    </a:lnTo>
                    <a:lnTo>
                      <a:pt x="2337" y="6144"/>
                    </a:lnTo>
                    <a:lnTo>
                      <a:pt x="2359" y="6207"/>
                    </a:lnTo>
                    <a:lnTo>
                      <a:pt x="2354" y="6197"/>
                    </a:lnTo>
                    <a:lnTo>
                      <a:pt x="2378" y="6243"/>
                    </a:lnTo>
                    <a:lnTo>
                      <a:pt x="2246" y="6312"/>
                    </a:lnTo>
                    <a:close/>
                    <a:moveTo>
                      <a:pt x="2245" y="5247"/>
                    </a:moveTo>
                    <a:lnTo>
                      <a:pt x="2263" y="5099"/>
                    </a:lnTo>
                    <a:lnTo>
                      <a:pt x="2411" y="5118"/>
                    </a:lnTo>
                    <a:lnTo>
                      <a:pt x="2393" y="5265"/>
                    </a:lnTo>
                    <a:lnTo>
                      <a:pt x="2245" y="5247"/>
                    </a:lnTo>
                    <a:close/>
                    <a:moveTo>
                      <a:pt x="2229" y="4722"/>
                    </a:moveTo>
                    <a:lnTo>
                      <a:pt x="2221" y="4711"/>
                    </a:lnTo>
                    <a:lnTo>
                      <a:pt x="2155" y="4643"/>
                    </a:lnTo>
                    <a:lnTo>
                      <a:pt x="2078" y="4578"/>
                    </a:lnTo>
                    <a:lnTo>
                      <a:pt x="1999" y="4523"/>
                    </a:lnTo>
                    <a:lnTo>
                      <a:pt x="1930" y="4479"/>
                    </a:lnTo>
                    <a:lnTo>
                      <a:pt x="1901" y="4462"/>
                    </a:lnTo>
                    <a:lnTo>
                      <a:pt x="1883" y="4452"/>
                    </a:lnTo>
                    <a:lnTo>
                      <a:pt x="1869" y="4444"/>
                    </a:lnTo>
                    <a:lnTo>
                      <a:pt x="1860" y="4439"/>
                    </a:lnTo>
                    <a:cubicBezTo>
                      <a:pt x="1851" y="4434"/>
                      <a:pt x="1843" y="4426"/>
                      <a:pt x="1837" y="4418"/>
                    </a:cubicBezTo>
                    <a:lnTo>
                      <a:pt x="1804" y="4370"/>
                    </a:lnTo>
                    <a:lnTo>
                      <a:pt x="1783" y="4341"/>
                    </a:lnTo>
                    <a:lnTo>
                      <a:pt x="1902" y="4252"/>
                    </a:lnTo>
                    <a:lnTo>
                      <a:pt x="1927" y="4285"/>
                    </a:lnTo>
                    <a:lnTo>
                      <a:pt x="1960" y="4333"/>
                    </a:lnTo>
                    <a:lnTo>
                      <a:pt x="1937" y="4312"/>
                    </a:lnTo>
                    <a:lnTo>
                      <a:pt x="1938" y="4313"/>
                    </a:lnTo>
                    <a:lnTo>
                      <a:pt x="1954" y="4321"/>
                    </a:lnTo>
                    <a:lnTo>
                      <a:pt x="1980" y="4335"/>
                    </a:lnTo>
                    <a:lnTo>
                      <a:pt x="2009" y="4354"/>
                    </a:lnTo>
                    <a:lnTo>
                      <a:pt x="2086" y="4402"/>
                    </a:lnTo>
                    <a:lnTo>
                      <a:pt x="2173" y="4465"/>
                    </a:lnTo>
                    <a:lnTo>
                      <a:pt x="2262" y="4540"/>
                    </a:lnTo>
                    <a:lnTo>
                      <a:pt x="2342" y="4624"/>
                    </a:lnTo>
                    <a:lnTo>
                      <a:pt x="2350" y="4635"/>
                    </a:lnTo>
                    <a:lnTo>
                      <a:pt x="2229" y="4722"/>
                    </a:lnTo>
                    <a:close/>
                    <a:moveTo>
                      <a:pt x="1640" y="4058"/>
                    </a:moveTo>
                    <a:lnTo>
                      <a:pt x="1602" y="4065"/>
                    </a:lnTo>
                    <a:lnTo>
                      <a:pt x="1544" y="4084"/>
                    </a:lnTo>
                    <a:lnTo>
                      <a:pt x="1511" y="4098"/>
                    </a:lnTo>
                    <a:lnTo>
                      <a:pt x="1456" y="3960"/>
                    </a:lnTo>
                    <a:lnTo>
                      <a:pt x="1499" y="3943"/>
                    </a:lnTo>
                    <a:lnTo>
                      <a:pt x="1573" y="3920"/>
                    </a:lnTo>
                    <a:lnTo>
                      <a:pt x="1610" y="3912"/>
                    </a:lnTo>
                    <a:lnTo>
                      <a:pt x="1640" y="4058"/>
                    </a:lnTo>
                    <a:close/>
                    <a:moveTo>
                      <a:pt x="1272" y="4371"/>
                    </a:moveTo>
                    <a:lnTo>
                      <a:pt x="1235" y="4460"/>
                    </a:lnTo>
                    <a:lnTo>
                      <a:pt x="1195" y="4558"/>
                    </a:lnTo>
                    <a:lnTo>
                      <a:pt x="1177" y="4602"/>
                    </a:lnTo>
                    <a:lnTo>
                      <a:pt x="1161" y="4642"/>
                    </a:lnTo>
                    <a:lnTo>
                      <a:pt x="1147" y="4676"/>
                    </a:lnTo>
                    <a:lnTo>
                      <a:pt x="1136" y="4702"/>
                    </a:lnTo>
                    <a:lnTo>
                      <a:pt x="1129" y="4719"/>
                    </a:lnTo>
                    <a:lnTo>
                      <a:pt x="1121" y="4734"/>
                    </a:lnTo>
                    <a:cubicBezTo>
                      <a:pt x="1115" y="4745"/>
                      <a:pt x="1107" y="4754"/>
                      <a:pt x="1097" y="4760"/>
                    </a:cubicBezTo>
                    <a:lnTo>
                      <a:pt x="1055" y="4787"/>
                    </a:lnTo>
                    <a:cubicBezTo>
                      <a:pt x="1049" y="4791"/>
                      <a:pt x="1042" y="4794"/>
                      <a:pt x="1035" y="4796"/>
                    </a:cubicBezTo>
                    <a:lnTo>
                      <a:pt x="984" y="4811"/>
                    </a:lnTo>
                    <a:lnTo>
                      <a:pt x="924" y="4822"/>
                    </a:lnTo>
                    <a:lnTo>
                      <a:pt x="879" y="4835"/>
                    </a:lnTo>
                    <a:lnTo>
                      <a:pt x="840" y="4691"/>
                    </a:lnTo>
                    <a:lnTo>
                      <a:pt x="897" y="4676"/>
                    </a:lnTo>
                    <a:lnTo>
                      <a:pt x="943" y="4668"/>
                    </a:lnTo>
                    <a:lnTo>
                      <a:pt x="994" y="4653"/>
                    </a:lnTo>
                    <a:lnTo>
                      <a:pt x="974" y="4662"/>
                    </a:lnTo>
                    <a:lnTo>
                      <a:pt x="1016" y="4635"/>
                    </a:lnTo>
                    <a:lnTo>
                      <a:pt x="992" y="4661"/>
                    </a:lnTo>
                    <a:lnTo>
                      <a:pt x="992" y="4662"/>
                    </a:lnTo>
                    <a:lnTo>
                      <a:pt x="999" y="4645"/>
                    </a:lnTo>
                    <a:lnTo>
                      <a:pt x="1010" y="4619"/>
                    </a:lnTo>
                    <a:lnTo>
                      <a:pt x="1024" y="4585"/>
                    </a:lnTo>
                    <a:lnTo>
                      <a:pt x="1039" y="4547"/>
                    </a:lnTo>
                    <a:lnTo>
                      <a:pt x="1058" y="4501"/>
                    </a:lnTo>
                    <a:lnTo>
                      <a:pt x="1098" y="4403"/>
                    </a:lnTo>
                    <a:lnTo>
                      <a:pt x="1135" y="4314"/>
                    </a:lnTo>
                    <a:lnTo>
                      <a:pt x="1272" y="4371"/>
                    </a:lnTo>
                    <a:close/>
                    <a:moveTo>
                      <a:pt x="506" y="4484"/>
                    </a:moveTo>
                    <a:lnTo>
                      <a:pt x="496" y="4473"/>
                    </a:lnTo>
                    <a:lnTo>
                      <a:pt x="435" y="4413"/>
                    </a:lnTo>
                    <a:lnTo>
                      <a:pt x="404" y="4387"/>
                    </a:lnTo>
                    <a:lnTo>
                      <a:pt x="502" y="4275"/>
                    </a:lnTo>
                    <a:lnTo>
                      <a:pt x="540" y="4308"/>
                    </a:lnTo>
                    <a:lnTo>
                      <a:pt x="605" y="4372"/>
                    </a:lnTo>
                    <a:lnTo>
                      <a:pt x="615" y="4383"/>
                    </a:lnTo>
                    <a:lnTo>
                      <a:pt x="506" y="4484"/>
                    </a:lnTo>
                    <a:close/>
                    <a:moveTo>
                      <a:pt x="113" y="4013"/>
                    </a:moveTo>
                    <a:lnTo>
                      <a:pt x="92" y="3958"/>
                    </a:lnTo>
                    <a:lnTo>
                      <a:pt x="48" y="3828"/>
                    </a:lnTo>
                    <a:lnTo>
                      <a:pt x="30" y="3768"/>
                    </a:lnTo>
                    <a:lnTo>
                      <a:pt x="15" y="3721"/>
                    </a:lnTo>
                    <a:lnTo>
                      <a:pt x="6" y="3689"/>
                    </a:lnTo>
                    <a:lnTo>
                      <a:pt x="3" y="3676"/>
                    </a:lnTo>
                    <a:lnTo>
                      <a:pt x="4" y="3680"/>
                    </a:lnTo>
                    <a:cubicBezTo>
                      <a:pt x="1" y="3671"/>
                      <a:pt x="0" y="3661"/>
                      <a:pt x="0" y="3651"/>
                    </a:cubicBezTo>
                    <a:lnTo>
                      <a:pt x="6" y="3569"/>
                    </a:lnTo>
                    <a:lnTo>
                      <a:pt x="6" y="3491"/>
                    </a:lnTo>
                    <a:lnTo>
                      <a:pt x="4" y="3411"/>
                    </a:lnTo>
                    <a:lnTo>
                      <a:pt x="153" y="3408"/>
                    </a:lnTo>
                    <a:lnTo>
                      <a:pt x="155" y="3491"/>
                    </a:lnTo>
                    <a:lnTo>
                      <a:pt x="155" y="3580"/>
                    </a:lnTo>
                    <a:lnTo>
                      <a:pt x="149" y="3662"/>
                    </a:lnTo>
                    <a:lnTo>
                      <a:pt x="145" y="3633"/>
                    </a:lnTo>
                    <a:lnTo>
                      <a:pt x="148" y="3643"/>
                    </a:lnTo>
                    <a:lnTo>
                      <a:pt x="149" y="3648"/>
                    </a:lnTo>
                    <a:lnTo>
                      <a:pt x="158" y="3678"/>
                    </a:lnTo>
                    <a:lnTo>
                      <a:pt x="171" y="3724"/>
                    </a:lnTo>
                    <a:lnTo>
                      <a:pt x="189" y="3781"/>
                    </a:lnTo>
                    <a:lnTo>
                      <a:pt x="231" y="3905"/>
                    </a:lnTo>
                    <a:lnTo>
                      <a:pt x="252" y="3960"/>
                    </a:lnTo>
                    <a:lnTo>
                      <a:pt x="113" y="4013"/>
                    </a:lnTo>
                    <a:close/>
                    <a:moveTo>
                      <a:pt x="107" y="2931"/>
                    </a:moveTo>
                    <a:lnTo>
                      <a:pt x="124" y="2913"/>
                    </a:lnTo>
                    <a:cubicBezTo>
                      <a:pt x="129" y="2908"/>
                      <a:pt x="135" y="2903"/>
                      <a:pt x="141" y="2899"/>
                    </a:cubicBezTo>
                    <a:lnTo>
                      <a:pt x="196" y="2867"/>
                    </a:lnTo>
                    <a:cubicBezTo>
                      <a:pt x="200" y="2865"/>
                      <a:pt x="204" y="2863"/>
                      <a:pt x="209" y="2861"/>
                    </a:cubicBezTo>
                    <a:lnTo>
                      <a:pt x="265" y="2841"/>
                    </a:lnTo>
                    <a:lnTo>
                      <a:pt x="315" y="2982"/>
                    </a:lnTo>
                    <a:lnTo>
                      <a:pt x="258" y="3002"/>
                    </a:lnTo>
                    <a:lnTo>
                      <a:pt x="271" y="2996"/>
                    </a:lnTo>
                    <a:lnTo>
                      <a:pt x="216" y="3028"/>
                    </a:lnTo>
                    <a:lnTo>
                      <a:pt x="233" y="3014"/>
                    </a:lnTo>
                    <a:lnTo>
                      <a:pt x="216" y="3032"/>
                    </a:lnTo>
                    <a:lnTo>
                      <a:pt x="107" y="2931"/>
                    </a:lnTo>
                    <a:close/>
                    <a:moveTo>
                      <a:pt x="541" y="2658"/>
                    </a:moveTo>
                    <a:lnTo>
                      <a:pt x="595" y="2547"/>
                    </a:lnTo>
                    <a:lnTo>
                      <a:pt x="664" y="2406"/>
                    </a:lnTo>
                    <a:lnTo>
                      <a:pt x="724" y="2258"/>
                    </a:lnTo>
                    <a:lnTo>
                      <a:pt x="718" y="2284"/>
                    </a:lnTo>
                    <a:lnTo>
                      <a:pt x="719" y="2253"/>
                    </a:lnTo>
                    <a:lnTo>
                      <a:pt x="720" y="2216"/>
                    </a:lnTo>
                    <a:lnTo>
                      <a:pt x="720" y="2173"/>
                    </a:lnTo>
                    <a:lnTo>
                      <a:pt x="720" y="2137"/>
                    </a:lnTo>
                    <a:lnTo>
                      <a:pt x="869" y="2137"/>
                    </a:lnTo>
                    <a:lnTo>
                      <a:pt x="869" y="2173"/>
                    </a:lnTo>
                    <a:lnTo>
                      <a:pt x="869" y="2219"/>
                    </a:lnTo>
                    <a:lnTo>
                      <a:pt x="868" y="2258"/>
                    </a:lnTo>
                    <a:lnTo>
                      <a:pt x="867" y="2289"/>
                    </a:lnTo>
                    <a:cubicBezTo>
                      <a:pt x="866" y="2298"/>
                      <a:pt x="865" y="2306"/>
                      <a:pt x="861" y="2315"/>
                    </a:cubicBezTo>
                    <a:lnTo>
                      <a:pt x="797" y="2471"/>
                    </a:lnTo>
                    <a:lnTo>
                      <a:pt x="728" y="2612"/>
                    </a:lnTo>
                    <a:lnTo>
                      <a:pt x="675" y="2723"/>
                    </a:lnTo>
                    <a:lnTo>
                      <a:pt x="541" y="2658"/>
                    </a:lnTo>
                    <a:close/>
                    <a:moveTo>
                      <a:pt x="721" y="1689"/>
                    </a:moveTo>
                    <a:lnTo>
                      <a:pt x="725" y="1557"/>
                    </a:lnTo>
                    <a:lnTo>
                      <a:pt x="726" y="1538"/>
                    </a:lnTo>
                    <a:lnTo>
                      <a:pt x="875" y="1546"/>
                    </a:lnTo>
                    <a:lnTo>
                      <a:pt x="874" y="1562"/>
                    </a:lnTo>
                    <a:lnTo>
                      <a:pt x="870" y="1693"/>
                    </a:lnTo>
                    <a:lnTo>
                      <a:pt x="721" y="1689"/>
                    </a:lnTo>
                    <a:close/>
                    <a:moveTo>
                      <a:pt x="766" y="1089"/>
                    </a:moveTo>
                    <a:lnTo>
                      <a:pt x="773" y="1042"/>
                    </a:lnTo>
                    <a:lnTo>
                      <a:pt x="803" y="872"/>
                    </a:lnTo>
                    <a:lnTo>
                      <a:pt x="846" y="710"/>
                    </a:lnTo>
                    <a:lnTo>
                      <a:pt x="900" y="559"/>
                    </a:lnTo>
                    <a:lnTo>
                      <a:pt x="931" y="495"/>
                    </a:lnTo>
                    <a:lnTo>
                      <a:pt x="1064" y="561"/>
                    </a:lnTo>
                    <a:lnTo>
                      <a:pt x="1039" y="610"/>
                    </a:lnTo>
                    <a:lnTo>
                      <a:pt x="989" y="747"/>
                    </a:lnTo>
                    <a:lnTo>
                      <a:pt x="950" y="899"/>
                    </a:lnTo>
                    <a:lnTo>
                      <a:pt x="920" y="1061"/>
                    </a:lnTo>
                    <a:lnTo>
                      <a:pt x="914" y="1109"/>
                    </a:lnTo>
                    <a:lnTo>
                      <a:pt x="766" y="1089"/>
                    </a:lnTo>
                    <a:close/>
                    <a:moveTo>
                      <a:pt x="1267" y="144"/>
                    </a:moveTo>
                    <a:lnTo>
                      <a:pt x="1283" y="137"/>
                    </a:lnTo>
                    <a:lnTo>
                      <a:pt x="1245" y="174"/>
                    </a:lnTo>
                    <a:lnTo>
                      <a:pt x="1272" y="116"/>
                    </a:lnTo>
                    <a:lnTo>
                      <a:pt x="1294" y="58"/>
                    </a:lnTo>
                    <a:lnTo>
                      <a:pt x="1433" y="111"/>
                    </a:lnTo>
                    <a:lnTo>
                      <a:pt x="1407" y="179"/>
                    </a:lnTo>
                    <a:lnTo>
                      <a:pt x="1380" y="237"/>
                    </a:lnTo>
                    <a:cubicBezTo>
                      <a:pt x="1372" y="253"/>
                      <a:pt x="1359" y="266"/>
                      <a:pt x="1342" y="274"/>
                    </a:cubicBezTo>
                    <a:lnTo>
                      <a:pt x="1326" y="281"/>
                    </a:lnTo>
                    <a:lnTo>
                      <a:pt x="1267" y="144"/>
                    </a:lnTo>
                    <a:close/>
                    <a:moveTo>
                      <a:pt x="1783" y="40"/>
                    </a:moveTo>
                    <a:lnTo>
                      <a:pt x="1814" y="54"/>
                    </a:lnTo>
                    <a:lnTo>
                      <a:pt x="1858" y="70"/>
                    </a:lnTo>
                    <a:lnTo>
                      <a:pt x="1933" y="88"/>
                    </a:lnTo>
                    <a:lnTo>
                      <a:pt x="2012" y="102"/>
                    </a:lnTo>
                    <a:lnTo>
                      <a:pt x="2094" y="116"/>
                    </a:lnTo>
                    <a:lnTo>
                      <a:pt x="2178" y="133"/>
                    </a:lnTo>
                    <a:cubicBezTo>
                      <a:pt x="2188" y="135"/>
                      <a:pt x="2198" y="139"/>
                      <a:pt x="2206" y="145"/>
                    </a:cubicBezTo>
                    <a:lnTo>
                      <a:pt x="2260" y="183"/>
                    </a:lnTo>
                    <a:lnTo>
                      <a:pt x="2309" y="219"/>
                    </a:lnTo>
                    <a:lnTo>
                      <a:pt x="2346" y="248"/>
                    </a:lnTo>
                    <a:lnTo>
                      <a:pt x="2255" y="365"/>
                    </a:lnTo>
                    <a:lnTo>
                      <a:pt x="2220" y="338"/>
                    </a:lnTo>
                    <a:lnTo>
                      <a:pt x="2175" y="304"/>
                    </a:lnTo>
                    <a:lnTo>
                      <a:pt x="2121" y="266"/>
                    </a:lnTo>
                    <a:lnTo>
                      <a:pt x="2149" y="278"/>
                    </a:lnTo>
                    <a:lnTo>
                      <a:pt x="2069" y="263"/>
                    </a:lnTo>
                    <a:lnTo>
                      <a:pt x="1985" y="249"/>
                    </a:lnTo>
                    <a:lnTo>
                      <a:pt x="1896" y="232"/>
                    </a:lnTo>
                    <a:lnTo>
                      <a:pt x="1807" y="209"/>
                    </a:lnTo>
                    <a:lnTo>
                      <a:pt x="1753" y="189"/>
                    </a:lnTo>
                    <a:lnTo>
                      <a:pt x="1722" y="175"/>
                    </a:lnTo>
                    <a:lnTo>
                      <a:pt x="1783" y="40"/>
                    </a:lnTo>
                    <a:close/>
                    <a:moveTo>
                      <a:pt x="2668" y="471"/>
                    </a:moveTo>
                    <a:lnTo>
                      <a:pt x="2696" y="474"/>
                    </a:lnTo>
                    <a:lnTo>
                      <a:pt x="2733" y="476"/>
                    </a:lnTo>
                    <a:lnTo>
                      <a:pt x="2777" y="479"/>
                    </a:lnTo>
                    <a:lnTo>
                      <a:pt x="2814" y="482"/>
                    </a:lnTo>
                    <a:lnTo>
                      <a:pt x="2805" y="630"/>
                    </a:lnTo>
                    <a:lnTo>
                      <a:pt x="2766" y="628"/>
                    </a:lnTo>
                    <a:lnTo>
                      <a:pt x="2722" y="625"/>
                    </a:lnTo>
                    <a:lnTo>
                      <a:pt x="2681" y="621"/>
                    </a:lnTo>
                    <a:lnTo>
                      <a:pt x="2654" y="619"/>
                    </a:lnTo>
                    <a:lnTo>
                      <a:pt x="2668" y="471"/>
                    </a:lnTo>
                    <a:close/>
                    <a:moveTo>
                      <a:pt x="3259" y="509"/>
                    </a:moveTo>
                    <a:lnTo>
                      <a:pt x="3296" y="511"/>
                    </a:lnTo>
                    <a:lnTo>
                      <a:pt x="3407" y="519"/>
                    </a:lnTo>
                    <a:cubicBezTo>
                      <a:pt x="3431" y="521"/>
                      <a:pt x="3452" y="534"/>
                      <a:pt x="3465" y="554"/>
                    </a:cubicBezTo>
                    <a:lnTo>
                      <a:pt x="3488" y="591"/>
                    </a:lnTo>
                    <a:lnTo>
                      <a:pt x="3506" y="619"/>
                    </a:lnTo>
                    <a:lnTo>
                      <a:pt x="3537" y="662"/>
                    </a:lnTo>
                    <a:lnTo>
                      <a:pt x="3558" y="690"/>
                    </a:lnTo>
                    <a:lnTo>
                      <a:pt x="3572" y="707"/>
                    </a:lnTo>
                    <a:cubicBezTo>
                      <a:pt x="3575" y="711"/>
                      <a:pt x="3578" y="716"/>
                      <a:pt x="3580" y="720"/>
                    </a:cubicBezTo>
                    <a:lnTo>
                      <a:pt x="3588" y="736"/>
                    </a:lnTo>
                    <a:cubicBezTo>
                      <a:pt x="3591" y="743"/>
                      <a:pt x="3594" y="750"/>
                      <a:pt x="3595" y="757"/>
                    </a:cubicBezTo>
                    <a:lnTo>
                      <a:pt x="3598" y="775"/>
                    </a:lnTo>
                    <a:lnTo>
                      <a:pt x="3600" y="812"/>
                    </a:lnTo>
                    <a:lnTo>
                      <a:pt x="3600" y="857"/>
                    </a:lnTo>
                    <a:lnTo>
                      <a:pt x="3451" y="857"/>
                    </a:lnTo>
                    <a:lnTo>
                      <a:pt x="3451" y="817"/>
                    </a:lnTo>
                    <a:lnTo>
                      <a:pt x="3451" y="800"/>
                    </a:lnTo>
                    <a:lnTo>
                      <a:pt x="3448" y="782"/>
                    </a:lnTo>
                    <a:lnTo>
                      <a:pt x="3455" y="803"/>
                    </a:lnTo>
                    <a:lnTo>
                      <a:pt x="3447" y="787"/>
                    </a:lnTo>
                    <a:lnTo>
                      <a:pt x="3455" y="800"/>
                    </a:lnTo>
                    <a:lnTo>
                      <a:pt x="3439" y="779"/>
                    </a:lnTo>
                    <a:lnTo>
                      <a:pt x="3416" y="749"/>
                    </a:lnTo>
                    <a:lnTo>
                      <a:pt x="3383" y="702"/>
                    </a:lnTo>
                    <a:lnTo>
                      <a:pt x="3361" y="670"/>
                    </a:lnTo>
                    <a:lnTo>
                      <a:pt x="3338" y="633"/>
                    </a:lnTo>
                    <a:lnTo>
                      <a:pt x="3396" y="668"/>
                    </a:lnTo>
                    <a:lnTo>
                      <a:pt x="3285" y="660"/>
                    </a:lnTo>
                    <a:lnTo>
                      <a:pt x="3249" y="657"/>
                    </a:lnTo>
                    <a:lnTo>
                      <a:pt x="3259" y="509"/>
                    </a:lnTo>
                    <a:close/>
                  </a:path>
                </a:pathLst>
              </a:custGeom>
              <a:grpFill/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0" name="Group 280"/>
            <p:cNvGrpSpPr>
              <a:grpSpLocks/>
            </p:cNvGrpSpPr>
            <p:nvPr/>
          </p:nvGrpSpPr>
          <p:grpSpPr bwMode="auto">
            <a:xfrm>
              <a:off x="3872" y="2331"/>
              <a:ext cx="965" cy="882"/>
              <a:chOff x="3872" y="2331"/>
              <a:chExt cx="965" cy="882"/>
            </a:xfrm>
            <a:grpFill/>
          </p:grpSpPr>
          <p:sp>
            <p:nvSpPr>
              <p:cNvPr id="18492" name="Freeform 281"/>
              <p:cNvSpPr>
                <a:spLocks/>
              </p:cNvSpPr>
              <p:nvPr/>
            </p:nvSpPr>
            <p:spPr bwMode="auto">
              <a:xfrm>
                <a:off x="3872" y="2340"/>
                <a:ext cx="963" cy="873"/>
              </a:xfrm>
              <a:custGeom>
                <a:avLst/>
                <a:gdLst>
                  <a:gd name="T0" fmla="*/ 0 w 4149"/>
                  <a:gd name="T1" fmla="*/ 0 h 3760"/>
                  <a:gd name="T2" fmla="*/ 0 w 4149"/>
                  <a:gd name="T3" fmla="*/ 0 h 3760"/>
                  <a:gd name="T4" fmla="*/ 0 w 4149"/>
                  <a:gd name="T5" fmla="*/ 0 h 3760"/>
                  <a:gd name="T6" fmla="*/ 0 w 4149"/>
                  <a:gd name="T7" fmla="*/ 0 h 3760"/>
                  <a:gd name="T8" fmla="*/ 0 w 4149"/>
                  <a:gd name="T9" fmla="*/ 0 h 3760"/>
                  <a:gd name="T10" fmla="*/ 0 w 4149"/>
                  <a:gd name="T11" fmla="*/ 0 h 3760"/>
                  <a:gd name="T12" fmla="*/ 0 w 4149"/>
                  <a:gd name="T13" fmla="*/ 0 h 3760"/>
                  <a:gd name="T14" fmla="*/ 0 w 4149"/>
                  <a:gd name="T15" fmla="*/ 0 h 3760"/>
                  <a:gd name="T16" fmla="*/ 0 w 4149"/>
                  <a:gd name="T17" fmla="*/ 0 h 3760"/>
                  <a:gd name="T18" fmla="*/ 0 w 4149"/>
                  <a:gd name="T19" fmla="*/ 0 h 3760"/>
                  <a:gd name="T20" fmla="*/ 0 w 4149"/>
                  <a:gd name="T21" fmla="*/ 0 h 3760"/>
                  <a:gd name="T22" fmla="*/ 0 w 4149"/>
                  <a:gd name="T23" fmla="*/ 0 h 3760"/>
                  <a:gd name="T24" fmla="*/ 0 w 4149"/>
                  <a:gd name="T25" fmla="*/ 0 h 3760"/>
                  <a:gd name="T26" fmla="*/ 0 w 4149"/>
                  <a:gd name="T27" fmla="*/ 0 h 3760"/>
                  <a:gd name="T28" fmla="*/ 0 w 4149"/>
                  <a:gd name="T29" fmla="*/ 0 h 3760"/>
                  <a:gd name="T30" fmla="*/ 0 w 4149"/>
                  <a:gd name="T31" fmla="*/ 0 h 3760"/>
                  <a:gd name="T32" fmla="*/ 0 w 4149"/>
                  <a:gd name="T33" fmla="*/ 0 h 3760"/>
                  <a:gd name="T34" fmla="*/ 0 w 4149"/>
                  <a:gd name="T35" fmla="*/ 0 h 3760"/>
                  <a:gd name="T36" fmla="*/ 0 w 4149"/>
                  <a:gd name="T37" fmla="*/ 0 h 3760"/>
                  <a:gd name="T38" fmla="*/ 0 w 4149"/>
                  <a:gd name="T39" fmla="*/ 0 h 3760"/>
                  <a:gd name="T40" fmla="*/ 0 w 4149"/>
                  <a:gd name="T41" fmla="*/ 0 h 3760"/>
                  <a:gd name="T42" fmla="*/ 0 w 4149"/>
                  <a:gd name="T43" fmla="*/ 0 h 3760"/>
                  <a:gd name="T44" fmla="*/ 0 w 4149"/>
                  <a:gd name="T45" fmla="*/ 0 h 3760"/>
                  <a:gd name="T46" fmla="*/ 0 w 4149"/>
                  <a:gd name="T47" fmla="*/ 0 h 3760"/>
                  <a:gd name="T48" fmla="*/ 0 w 4149"/>
                  <a:gd name="T49" fmla="*/ 0 h 3760"/>
                  <a:gd name="T50" fmla="*/ 0 w 4149"/>
                  <a:gd name="T51" fmla="*/ 0 h 3760"/>
                  <a:gd name="T52" fmla="*/ 0 w 4149"/>
                  <a:gd name="T53" fmla="*/ 0 h 3760"/>
                  <a:gd name="T54" fmla="*/ 0 w 4149"/>
                  <a:gd name="T55" fmla="*/ 0 h 3760"/>
                  <a:gd name="T56" fmla="*/ 0 w 4149"/>
                  <a:gd name="T57" fmla="*/ 0 h 3760"/>
                  <a:gd name="T58" fmla="*/ 0 w 4149"/>
                  <a:gd name="T59" fmla="*/ 0 h 3760"/>
                  <a:gd name="T60" fmla="*/ 0 w 4149"/>
                  <a:gd name="T61" fmla="*/ 0 h 3760"/>
                  <a:gd name="T62" fmla="*/ 0 w 4149"/>
                  <a:gd name="T63" fmla="*/ 0 h 37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49"/>
                  <a:gd name="T97" fmla="*/ 0 h 3760"/>
                  <a:gd name="T98" fmla="*/ 4149 w 4149"/>
                  <a:gd name="T99" fmla="*/ 3760 h 37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49" h="3760">
                    <a:moveTo>
                      <a:pt x="1982" y="0"/>
                    </a:moveTo>
                    <a:cubicBezTo>
                      <a:pt x="2019" y="144"/>
                      <a:pt x="2056" y="276"/>
                      <a:pt x="2081" y="425"/>
                    </a:cubicBezTo>
                    <a:cubicBezTo>
                      <a:pt x="2015" y="685"/>
                      <a:pt x="1969" y="668"/>
                      <a:pt x="1722" y="718"/>
                    </a:cubicBezTo>
                    <a:cubicBezTo>
                      <a:pt x="1668" y="929"/>
                      <a:pt x="1610" y="1127"/>
                      <a:pt x="1816" y="1271"/>
                    </a:cubicBezTo>
                    <a:cubicBezTo>
                      <a:pt x="1916" y="1420"/>
                      <a:pt x="1841" y="1506"/>
                      <a:pt x="2015" y="1564"/>
                    </a:cubicBezTo>
                    <a:cubicBezTo>
                      <a:pt x="2048" y="1585"/>
                      <a:pt x="2093" y="1597"/>
                      <a:pt x="2110" y="1630"/>
                    </a:cubicBezTo>
                    <a:cubicBezTo>
                      <a:pt x="2130" y="1676"/>
                      <a:pt x="2196" y="2018"/>
                      <a:pt x="2209" y="2084"/>
                    </a:cubicBezTo>
                    <a:cubicBezTo>
                      <a:pt x="2101" y="2122"/>
                      <a:pt x="1916" y="2250"/>
                      <a:pt x="1916" y="2250"/>
                    </a:cubicBezTo>
                    <a:cubicBezTo>
                      <a:pt x="1775" y="2237"/>
                      <a:pt x="1635" y="2233"/>
                      <a:pt x="1495" y="2216"/>
                    </a:cubicBezTo>
                    <a:cubicBezTo>
                      <a:pt x="1462" y="2212"/>
                      <a:pt x="1428" y="2179"/>
                      <a:pt x="1395" y="2183"/>
                    </a:cubicBezTo>
                    <a:cubicBezTo>
                      <a:pt x="1292" y="2196"/>
                      <a:pt x="1201" y="2258"/>
                      <a:pt x="1102" y="2278"/>
                    </a:cubicBezTo>
                    <a:cubicBezTo>
                      <a:pt x="611" y="2382"/>
                      <a:pt x="1148" y="2254"/>
                      <a:pt x="776" y="2344"/>
                    </a:cubicBezTo>
                    <a:cubicBezTo>
                      <a:pt x="611" y="2456"/>
                      <a:pt x="459" y="2510"/>
                      <a:pt x="289" y="2605"/>
                    </a:cubicBezTo>
                    <a:cubicBezTo>
                      <a:pt x="219" y="2642"/>
                      <a:pt x="91" y="2737"/>
                      <a:pt x="91" y="2737"/>
                    </a:cubicBezTo>
                    <a:cubicBezTo>
                      <a:pt x="0" y="2877"/>
                      <a:pt x="17" y="2939"/>
                      <a:pt x="157" y="3030"/>
                    </a:cubicBezTo>
                    <a:cubicBezTo>
                      <a:pt x="227" y="3236"/>
                      <a:pt x="194" y="3277"/>
                      <a:pt x="417" y="3356"/>
                    </a:cubicBezTo>
                    <a:cubicBezTo>
                      <a:pt x="500" y="3591"/>
                      <a:pt x="467" y="3484"/>
                      <a:pt x="516" y="3682"/>
                    </a:cubicBezTo>
                    <a:cubicBezTo>
                      <a:pt x="780" y="3637"/>
                      <a:pt x="941" y="3604"/>
                      <a:pt x="1230" y="3583"/>
                    </a:cubicBezTo>
                    <a:cubicBezTo>
                      <a:pt x="1639" y="3447"/>
                      <a:pt x="1301" y="3488"/>
                      <a:pt x="2110" y="3451"/>
                    </a:cubicBezTo>
                    <a:cubicBezTo>
                      <a:pt x="2225" y="3418"/>
                      <a:pt x="2308" y="3389"/>
                      <a:pt x="2407" y="3323"/>
                    </a:cubicBezTo>
                    <a:cubicBezTo>
                      <a:pt x="2675" y="3418"/>
                      <a:pt x="2778" y="3455"/>
                      <a:pt x="3088" y="3484"/>
                    </a:cubicBezTo>
                    <a:cubicBezTo>
                      <a:pt x="3158" y="3760"/>
                      <a:pt x="3368" y="3641"/>
                      <a:pt x="3641" y="3616"/>
                    </a:cubicBezTo>
                    <a:cubicBezTo>
                      <a:pt x="3666" y="3253"/>
                      <a:pt x="3653" y="2889"/>
                      <a:pt x="3773" y="2543"/>
                    </a:cubicBezTo>
                    <a:cubicBezTo>
                      <a:pt x="3810" y="2439"/>
                      <a:pt x="3992" y="2522"/>
                      <a:pt x="4099" y="2510"/>
                    </a:cubicBezTo>
                    <a:cubicBezTo>
                      <a:pt x="4149" y="2365"/>
                      <a:pt x="4107" y="2324"/>
                      <a:pt x="3967" y="2278"/>
                    </a:cubicBezTo>
                    <a:cubicBezTo>
                      <a:pt x="3860" y="2291"/>
                      <a:pt x="3748" y="2332"/>
                      <a:pt x="3641" y="2311"/>
                    </a:cubicBezTo>
                    <a:cubicBezTo>
                      <a:pt x="3567" y="2299"/>
                      <a:pt x="3447" y="2183"/>
                      <a:pt x="3447" y="2183"/>
                    </a:cubicBezTo>
                    <a:cubicBezTo>
                      <a:pt x="3364" y="1932"/>
                      <a:pt x="3426" y="1655"/>
                      <a:pt x="3187" y="1498"/>
                    </a:cubicBezTo>
                    <a:cubicBezTo>
                      <a:pt x="3125" y="1308"/>
                      <a:pt x="3170" y="1127"/>
                      <a:pt x="2993" y="1011"/>
                    </a:cubicBezTo>
                    <a:cubicBezTo>
                      <a:pt x="2881" y="846"/>
                      <a:pt x="2795" y="664"/>
                      <a:pt x="2634" y="553"/>
                    </a:cubicBezTo>
                    <a:cubicBezTo>
                      <a:pt x="2547" y="305"/>
                      <a:pt x="2436" y="322"/>
                      <a:pt x="2242" y="194"/>
                    </a:cubicBezTo>
                    <a:cubicBezTo>
                      <a:pt x="2163" y="82"/>
                      <a:pt x="2093" y="74"/>
                      <a:pt x="1982" y="0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93" name="Freeform 282"/>
              <p:cNvSpPr>
                <a:spLocks noEditPoints="1"/>
              </p:cNvSpPr>
              <p:nvPr/>
            </p:nvSpPr>
            <p:spPr bwMode="auto">
              <a:xfrm>
                <a:off x="3872" y="2331"/>
                <a:ext cx="965" cy="868"/>
              </a:xfrm>
              <a:custGeom>
                <a:avLst/>
                <a:gdLst>
                  <a:gd name="T0" fmla="*/ 0 w 4159"/>
                  <a:gd name="T1" fmla="*/ 0 h 3740"/>
                  <a:gd name="T2" fmla="*/ 0 w 4159"/>
                  <a:gd name="T3" fmla="*/ 0 h 3740"/>
                  <a:gd name="T4" fmla="*/ 0 w 4159"/>
                  <a:gd name="T5" fmla="*/ 0 h 3740"/>
                  <a:gd name="T6" fmla="*/ 0 w 4159"/>
                  <a:gd name="T7" fmla="*/ 0 h 3740"/>
                  <a:gd name="T8" fmla="*/ 0 w 4159"/>
                  <a:gd name="T9" fmla="*/ 0 h 3740"/>
                  <a:gd name="T10" fmla="*/ 0 w 4159"/>
                  <a:gd name="T11" fmla="*/ 0 h 3740"/>
                  <a:gd name="T12" fmla="*/ 0 w 4159"/>
                  <a:gd name="T13" fmla="*/ 0 h 3740"/>
                  <a:gd name="T14" fmla="*/ 0 w 4159"/>
                  <a:gd name="T15" fmla="*/ 0 h 3740"/>
                  <a:gd name="T16" fmla="*/ 0 w 4159"/>
                  <a:gd name="T17" fmla="*/ 0 h 3740"/>
                  <a:gd name="T18" fmla="*/ 0 w 4159"/>
                  <a:gd name="T19" fmla="*/ 0 h 3740"/>
                  <a:gd name="T20" fmla="*/ 0 w 4159"/>
                  <a:gd name="T21" fmla="*/ 0 h 3740"/>
                  <a:gd name="T22" fmla="*/ 0 w 4159"/>
                  <a:gd name="T23" fmla="*/ 0 h 3740"/>
                  <a:gd name="T24" fmla="*/ 0 w 4159"/>
                  <a:gd name="T25" fmla="*/ 0 h 3740"/>
                  <a:gd name="T26" fmla="*/ 0 w 4159"/>
                  <a:gd name="T27" fmla="*/ 0 h 3740"/>
                  <a:gd name="T28" fmla="*/ 0 w 4159"/>
                  <a:gd name="T29" fmla="*/ 0 h 3740"/>
                  <a:gd name="T30" fmla="*/ 0 w 4159"/>
                  <a:gd name="T31" fmla="*/ 0 h 3740"/>
                  <a:gd name="T32" fmla="*/ 0 w 4159"/>
                  <a:gd name="T33" fmla="*/ 0 h 3740"/>
                  <a:gd name="T34" fmla="*/ 0 w 4159"/>
                  <a:gd name="T35" fmla="*/ 0 h 3740"/>
                  <a:gd name="T36" fmla="*/ 0 w 4159"/>
                  <a:gd name="T37" fmla="*/ 0 h 3740"/>
                  <a:gd name="T38" fmla="*/ 0 w 4159"/>
                  <a:gd name="T39" fmla="*/ 0 h 3740"/>
                  <a:gd name="T40" fmla="*/ 0 w 4159"/>
                  <a:gd name="T41" fmla="*/ 0 h 3740"/>
                  <a:gd name="T42" fmla="*/ 0 w 4159"/>
                  <a:gd name="T43" fmla="*/ 0 h 3740"/>
                  <a:gd name="T44" fmla="*/ 0 w 4159"/>
                  <a:gd name="T45" fmla="*/ 0 h 3740"/>
                  <a:gd name="T46" fmla="*/ 0 w 4159"/>
                  <a:gd name="T47" fmla="*/ 0 h 3740"/>
                  <a:gd name="T48" fmla="*/ 0 w 4159"/>
                  <a:gd name="T49" fmla="*/ 0 h 3740"/>
                  <a:gd name="T50" fmla="*/ 0 w 4159"/>
                  <a:gd name="T51" fmla="*/ 0 h 3740"/>
                  <a:gd name="T52" fmla="*/ 0 w 4159"/>
                  <a:gd name="T53" fmla="*/ 0 h 3740"/>
                  <a:gd name="T54" fmla="*/ 0 w 4159"/>
                  <a:gd name="T55" fmla="*/ 0 h 3740"/>
                  <a:gd name="T56" fmla="*/ 0 w 4159"/>
                  <a:gd name="T57" fmla="*/ 0 h 3740"/>
                  <a:gd name="T58" fmla="*/ 0 w 4159"/>
                  <a:gd name="T59" fmla="*/ 0 h 3740"/>
                  <a:gd name="T60" fmla="*/ 0 w 4159"/>
                  <a:gd name="T61" fmla="*/ 0 h 3740"/>
                  <a:gd name="T62" fmla="*/ 0 w 4159"/>
                  <a:gd name="T63" fmla="*/ 0 h 3740"/>
                  <a:gd name="T64" fmla="*/ 0 w 4159"/>
                  <a:gd name="T65" fmla="*/ 0 h 3740"/>
                  <a:gd name="T66" fmla="*/ 0 w 4159"/>
                  <a:gd name="T67" fmla="*/ 0 h 3740"/>
                  <a:gd name="T68" fmla="*/ 0 w 4159"/>
                  <a:gd name="T69" fmla="*/ 0 h 3740"/>
                  <a:gd name="T70" fmla="*/ 0 w 4159"/>
                  <a:gd name="T71" fmla="*/ 0 h 3740"/>
                  <a:gd name="T72" fmla="*/ 0 w 4159"/>
                  <a:gd name="T73" fmla="*/ 0 h 3740"/>
                  <a:gd name="T74" fmla="*/ 0 w 4159"/>
                  <a:gd name="T75" fmla="*/ 0 h 3740"/>
                  <a:gd name="T76" fmla="*/ 0 w 4159"/>
                  <a:gd name="T77" fmla="*/ 0 h 3740"/>
                  <a:gd name="T78" fmla="*/ 0 w 4159"/>
                  <a:gd name="T79" fmla="*/ 0 h 3740"/>
                  <a:gd name="T80" fmla="*/ 0 w 4159"/>
                  <a:gd name="T81" fmla="*/ 0 h 3740"/>
                  <a:gd name="T82" fmla="*/ 0 w 4159"/>
                  <a:gd name="T83" fmla="*/ 0 h 3740"/>
                  <a:gd name="T84" fmla="*/ 0 w 4159"/>
                  <a:gd name="T85" fmla="*/ 0 h 3740"/>
                  <a:gd name="T86" fmla="*/ 0 w 4159"/>
                  <a:gd name="T87" fmla="*/ 0 h 3740"/>
                  <a:gd name="T88" fmla="*/ 0 w 4159"/>
                  <a:gd name="T89" fmla="*/ 0 h 3740"/>
                  <a:gd name="T90" fmla="*/ 0 w 4159"/>
                  <a:gd name="T91" fmla="*/ 0 h 3740"/>
                  <a:gd name="T92" fmla="*/ 0 w 4159"/>
                  <a:gd name="T93" fmla="*/ 0 h 3740"/>
                  <a:gd name="T94" fmla="*/ 0 w 4159"/>
                  <a:gd name="T95" fmla="*/ 0 h 3740"/>
                  <a:gd name="T96" fmla="*/ 0 w 4159"/>
                  <a:gd name="T97" fmla="*/ 0 h 3740"/>
                  <a:gd name="T98" fmla="*/ 0 w 4159"/>
                  <a:gd name="T99" fmla="*/ 0 h 3740"/>
                  <a:gd name="T100" fmla="*/ 0 w 4159"/>
                  <a:gd name="T101" fmla="*/ 0 h 3740"/>
                  <a:gd name="T102" fmla="*/ 0 w 4159"/>
                  <a:gd name="T103" fmla="*/ 0 h 3740"/>
                  <a:gd name="T104" fmla="*/ 0 w 4159"/>
                  <a:gd name="T105" fmla="*/ 0 h 3740"/>
                  <a:gd name="T106" fmla="*/ 0 w 4159"/>
                  <a:gd name="T107" fmla="*/ 0 h 3740"/>
                  <a:gd name="T108" fmla="*/ 0 w 4159"/>
                  <a:gd name="T109" fmla="*/ 0 h 3740"/>
                  <a:gd name="T110" fmla="*/ 0 w 4159"/>
                  <a:gd name="T111" fmla="*/ 0 h 3740"/>
                  <a:gd name="T112" fmla="*/ 0 w 4159"/>
                  <a:gd name="T113" fmla="*/ 0 h 3740"/>
                  <a:gd name="T114" fmla="*/ 0 w 4159"/>
                  <a:gd name="T115" fmla="*/ 0 h 3740"/>
                  <a:gd name="T116" fmla="*/ 0 w 4159"/>
                  <a:gd name="T117" fmla="*/ 0 h 3740"/>
                  <a:gd name="T118" fmla="*/ 0 w 4159"/>
                  <a:gd name="T119" fmla="*/ 0 h 3740"/>
                  <a:gd name="T120" fmla="*/ 0 w 4159"/>
                  <a:gd name="T121" fmla="*/ 0 h 3740"/>
                  <a:gd name="T122" fmla="*/ 0 w 4159"/>
                  <a:gd name="T123" fmla="*/ 0 h 3740"/>
                  <a:gd name="T124" fmla="*/ 0 w 4159"/>
                  <a:gd name="T125" fmla="*/ 0 h 37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59"/>
                  <a:gd name="T190" fmla="*/ 0 h 3740"/>
                  <a:gd name="T191" fmla="*/ 4159 w 4159"/>
                  <a:gd name="T192" fmla="*/ 3740 h 37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59" h="3740">
                    <a:moveTo>
                      <a:pt x="2004" y="96"/>
                    </a:moveTo>
                    <a:lnTo>
                      <a:pt x="1964" y="71"/>
                    </a:lnTo>
                    <a:lnTo>
                      <a:pt x="2020" y="31"/>
                    </a:lnTo>
                    <a:lnTo>
                      <a:pt x="2047" y="137"/>
                    </a:lnTo>
                    <a:lnTo>
                      <a:pt x="2074" y="242"/>
                    </a:lnTo>
                    <a:lnTo>
                      <a:pt x="2081" y="274"/>
                    </a:lnTo>
                    <a:lnTo>
                      <a:pt x="2009" y="291"/>
                    </a:lnTo>
                    <a:lnTo>
                      <a:pt x="2002" y="260"/>
                    </a:lnTo>
                    <a:lnTo>
                      <a:pt x="1975" y="156"/>
                    </a:lnTo>
                    <a:lnTo>
                      <a:pt x="1948" y="49"/>
                    </a:lnTo>
                    <a:cubicBezTo>
                      <a:pt x="1944" y="35"/>
                      <a:pt x="1950" y="19"/>
                      <a:pt x="1962" y="10"/>
                    </a:cubicBezTo>
                    <a:cubicBezTo>
                      <a:pt x="1974" y="1"/>
                      <a:pt x="1991" y="0"/>
                      <a:pt x="2004" y="8"/>
                    </a:cubicBezTo>
                    <a:lnTo>
                      <a:pt x="2044" y="33"/>
                    </a:lnTo>
                    <a:lnTo>
                      <a:pt x="2004" y="96"/>
                    </a:lnTo>
                    <a:close/>
                    <a:moveTo>
                      <a:pt x="2110" y="510"/>
                    </a:moveTo>
                    <a:lnTo>
                      <a:pt x="2107" y="520"/>
                    </a:lnTo>
                    <a:lnTo>
                      <a:pt x="2095" y="561"/>
                    </a:lnTo>
                    <a:lnTo>
                      <a:pt x="2086" y="584"/>
                    </a:lnTo>
                    <a:lnTo>
                      <a:pt x="2016" y="558"/>
                    </a:lnTo>
                    <a:lnTo>
                      <a:pt x="2023" y="539"/>
                    </a:lnTo>
                    <a:lnTo>
                      <a:pt x="2035" y="501"/>
                    </a:lnTo>
                    <a:lnTo>
                      <a:pt x="2038" y="491"/>
                    </a:lnTo>
                    <a:lnTo>
                      <a:pt x="2110" y="510"/>
                    </a:lnTo>
                    <a:close/>
                    <a:moveTo>
                      <a:pt x="1911" y="757"/>
                    </a:moveTo>
                    <a:lnTo>
                      <a:pt x="1884" y="764"/>
                    </a:lnTo>
                    <a:lnTo>
                      <a:pt x="1852" y="771"/>
                    </a:lnTo>
                    <a:lnTo>
                      <a:pt x="1815" y="778"/>
                    </a:lnTo>
                    <a:lnTo>
                      <a:pt x="1775" y="786"/>
                    </a:lnTo>
                    <a:lnTo>
                      <a:pt x="1731" y="795"/>
                    </a:lnTo>
                    <a:lnTo>
                      <a:pt x="1760" y="768"/>
                    </a:lnTo>
                    <a:lnTo>
                      <a:pt x="1740" y="846"/>
                    </a:lnTo>
                    <a:lnTo>
                      <a:pt x="1733" y="879"/>
                    </a:lnTo>
                    <a:lnTo>
                      <a:pt x="1660" y="863"/>
                    </a:lnTo>
                    <a:lnTo>
                      <a:pt x="1668" y="828"/>
                    </a:lnTo>
                    <a:lnTo>
                      <a:pt x="1688" y="749"/>
                    </a:lnTo>
                    <a:cubicBezTo>
                      <a:pt x="1692" y="735"/>
                      <a:pt x="1703" y="725"/>
                      <a:pt x="1717" y="722"/>
                    </a:cubicBezTo>
                    <a:lnTo>
                      <a:pt x="1761" y="714"/>
                    </a:lnTo>
                    <a:lnTo>
                      <a:pt x="1801" y="706"/>
                    </a:lnTo>
                    <a:lnTo>
                      <a:pt x="1835" y="699"/>
                    </a:lnTo>
                    <a:lnTo>
                      <a:pt x="1866" y="692"/>
                    </a:lnTo>
                    <a:lnTo>
                      <a:pt x="1892" y="685"/>
                    </a:lnTo>
                    <a:lnTo>
                      <a:pt x="1911" y="757"/>
                    </a:lnTo>
                    <a:close/>
                    <a:moveTo>
                      <a:pt x="1714" y="1089"/>
                    </a:moveTo>
                    <a:lnTo>
                      <a:pt x="1714" y="1091"/>
                    </a:lnTo>
                    <a:lnTo>
                      <a:pt x="1720" y="1121"/>
                    </a:lnTo>
                    <a:lnTo>
                      <a:pt x="1730" y="1150"/>
                    </a:lnTo>
                    <a:lnTo>
                      <a:pt x="1662" y="1179"/>
                    </a:lnTo>
                    <a:lnTo>
                      <a:pt x="1659" y="1173"/>
                    </a:lnTo>
                    <a:lnTo>
                      <a:pt x="1648" y="1136"/>
                    </a:lnTo>
                    <a:lnTo>
                      <a:pt x="1640" y="1098"/>
                    </a:lnTo>
                    <a:lnTo>
                      <a:pt x="1640" y="1095"/>
                    </a:lnTo>
                    <a:lnTo>
                      <a:pt x="1714" y="1089"/>
                    </a:lnTo>
                    <a:close/>
                    <a:moveTo>
                      <a:pt x="1865" y="1316"/>
                    </a:moveTo>
                    <a:lnTo>
                      <a:pt x="1867" y="1319"/>
                    </a:lnTo>
                    <a:lnTo>
                      <a:pt x="1882" y="1347"/>
                    </a:lnTo>
                    <a:lnTo>
                      <a:pt x="1902" y="1398"/>
                    </a:lnTo>
                    <a:lnTo>
                      <a:pt x="1915" y="1444"/>
                    </a:lnTo>
                    <a:lnTo>
                      <a:pt x="1926" y="1482"/>
                    </a:lnTo>
                    <a:lnTo>
                      <a:pt x="1938" y="1511"/>
                    </a:lnTo>
                    <a:lnTo>
                      <a:pt x="1935" y="1505"/>
                    </a:lnTo>
                    <a:lnTo>
                      <a:pt x="1945" y="1521"/>
                    </a:lnTo>
                    <a:lnTo>
                      <a:pt x="1941" y="1516"/>
                    </a:lnTo>
                    <a:lnTo>
                      <a:pt x="1954" y="1530"/>
                    </a:lnTo>
                    <a:lnTo>
                      <a:pt x="1967" y="1540"/>
                    </a:lnTo>
                    <a:lnTo>
                      <a:pt x="1983" y="1551"/>
                    </a:lnTo>
                    <a:lnTo>
                      <a:pt x="1989" y="1553"/>
                    </a:lnTo>
                    <a:lnTo>
                      <a:pt x="1957" y="1620"/>
                    </a:lnTo>
                    <a:lnTo>
                      <a:pt x="1942" y="1612"/>
                    </a:lnTo>
                    <a:lnTo>
                      <a:pt x="1919" y="1597"/>
                    </a:lnTo>
                    <a:lnTo>
                      <a:pt x="1900" y="1580"/>
                    </a:lnTo>
                    <a:lnTo>
                      <a:pt x="1887" y="1566"/>
                    </a:lnTo>
                    <a:cubicBezTo>
                      <a:pt x="1885" y="1565"/>
                      <a:pt x="1884" y="1563"/>
                      <a:pt x="1883" y="1561"/>
                    </a:cubicBezTo>
                    <a:lnTo>
                      <a:pt x="1873" y="1546"/>
                    </a:lnTo>
                    <a:cubicBezTo>
                      <a:pt x="1872" y="1544"/>
                      <a:pt x="1871" y="1542"/>
                      <a:pt x="1870" y="1540"/>
                    </a:cubicBezTo>
                    <a:lnTo>
                      <a:pt x="1854" y="1502"/>
                    </a:lnTo>
                    <a:lnTo>
                      <a:pt x="1844" y="1464"/>
                    </a:lnTo>
                    <a:lnTo>
                      <a:pt x="1833" y="1425"/>
                    </a:lnTo>
                    <a:lnTo>
                      <a:pt x="1816" y="1382"/>
                    </a:lnTo>
                    <a:lnTo>
                      <a:pt x="1804" y="1358"/>
                    </a:lnTo>
                    <a:lnTo>
                      <a:pt x="1802" y="1354"/>
                    </a:lnTo>
                    <a:lnTo>
                      <a:pt x="1865" y="1316"/>
                    </a:lnTo>
                    <a:close/>
                    <a:moveTo>
                      <a:pt x="2164" y="1717"/>
                    </a:moveTo>
                    <a:lnTo>
                      <a:pt x="2171" y="1742"/>
                    </a:lnTo>
                    <a:lnTo>
                      <a:pt x="2178" y="1774"/>
                    </a:lnTo>
                    <a:lnTo>
                      <a:pt x="2181" y="1790"/>
                    </a:lnTo>
                    <a:lnTo>
                      <a:pt x="2109" y="1806"/>
                    </a:lnTo>
                    <a:lnTo>
                      <a:pt x="2105" y="1791"/>
                    </a:lnTo>
                    <a:lnTo>
                      <a:pt x="2098" y="1760"/>
                    </a:lnTo>
                    <a:lnTo>
                      <a:pt x="2092" y="1735"/>
                    </a:lnTo>
                    <a:lnTo>
                      <a:pt x="2164" y="1717"/>
                    </a:lnTo>
                    <a:close/>
                    <a:moveTo>
                      <a:pt x="2226" y="2010"/>
                    </a:moveTo>
                    <a:lnTo>
                      <a:pt x="2229" y="2025"/>
                    </a:lnTo>
                    <a:lnTo>
                      <a:pt x="2235" y="2055"/>
                    </a:lnTo>
                    <a:lnTo>
                      <a:pt x="2240" y="2081"/>
                    </a:lnTo>
                    <a:lnTo>
                      <a:pt x="2244" y="2102"/>
                    </a:lnTo>
                    <a:lnTo>
                      <a:pt x="2247" y="2117"/>
                    </a:lnTo>
                    <a:cubicBezTo>
                      <a:pt x="2251" y="2135"/>
                      <a:pt x="2241" y="2152"/>
                      <a:pt x="2225" y="2159"/>
                    </a:cubicBezTo>
                    <a:lnTo>
                      <a:pt x="2182" y="2177"/>
                    </a:lnTo>
                    <a:lnTo>
                      <a:pt x="2136" y="2199"/>
                    </a:lnTo>
                    <a:lnTo>
                      <a:pt x="2089" y="2226"/>
                    </a:lnTo>
                    <a:lnTo>
                      <a:pt x="2063" y="2241"/>
                    </a:lnTo>
                    <a:lnTo>
                      <a:pt x="2025" y="2177"/>
                    </a:lnTo>
                    <a:lnTo>
                      <a:pt x="2053" y="2161"/>
                    </a:lnTo>
                    <a:lnTo>
                      <a:pt x="2103" y="2133"/>
                    </a:lnTo>
                    <a:lnTo>
                      <a:pt x="2153" y="2108"/>
                    </a:lnTo>
                    <a:lnTo>
                      <a:pt x="2197" y="2090"/>
                    </a:lnTo>
                    <a:lnTo>
                      <a:pt x="2174" y="2132"/>
                    </a:lnTo>
                    <a:lnTo>
                      <a:pt x="2171" y="2116"/>
                    </a:lnTo>
                    <a:lnTo>
                      <a:pt x="2167" y="2095"/>
                    </a:lnTo>
                    <a:lnTo>
                      <a:pt x="2163" y="2069"/>
                    </a:lnTo>
                    <a:lnTo>
                      <a:pt x="2157" y="2039"/>
                    </a:lnTo>
                    <a:lnTo>
                      <a:pt x="2154" y="2024"/>
                    </a:lnTo>
                    <a:lnTo>
                      <a:pt x="2226" y="2010"/>
                    </a:lnTo>
                    <a:close/>
                    <a:moveTo>
                      <a:pt x="1842" y="2321"/>
                    </a:moveTo>
                    <a:lnTo>
                      <a:pt x="1810" y="2319"/>
                    </a:lnTo>
                    <a:lnTo>
                      <a:pt x="1768" y="2316"/>
                    </a:lnTo>
                    <a:lnTo>
                      <a:pt x="1773" y="2242"/>
                    </a:lnTo>
                    <a:lnTo>
                      <a:pt x="1815" y="2245"/>
                    </a:lnTo>
                    <a:lnTo>
                      <a:pt x="1848" y="2247"/>
                    </a:lnTo>
                    <a:lnTo>
                      <a:pt x="1842" y="2321"/>
                    </a:lnTo>
                    <a:close/>
                    <a:moveTo>
                      <a:pt x="1545" y="2299"/>
                    </a:moveTo>
                    <a:lnTo>
                      <a:pt x="1493" y="2294"/>
                    </a:lnTo>
                    <a:cubicBezTo>
                      <a:pt x="1491" y="2294"/>
                      <a:pt x="1489" y="2293"/>
                      <a:pt x="1486" y="2293"/>
                    </a:cubicBezTo>
                    <a:lnTo>
                      <a:pt x="1461" y="2285"/>
                    </a:lnTo>
                    <a:cubicBezTo>
                      <a:pt x="1459" y="2284"/>
                      <a:pt x="1457" y="2284"/>
                      <a:pt x="1455" y="2283"/>
                    </a:cubicBezTo>
                    <a:lnTo>
                      <a:pt x="1431" y="2270"/>
                    </a:lnTo>
                    <a:lnTo>
                      <a:pt x="1408" y="2261"/>
                    </a:lnTo>
                    <a:lnTo>
                      <a:pt x="1414" y="2263"/>
                    </a:lnTo>
                    <a:lnTo>
                      <a:pt x="1401" y="2260"/>
                    </a:lnTo>
                    <a:lnTo>
                      <a:pt x="1410" y="2261"/>
                    </a:lnTo>
                    <a:lnTo>
                      <a:pt x="1397" y="2261"/>
                    </a:lnTo>
                    <a:lnTo>
                      <a:pt x="1404" y="2260"/>
                    </a:lnTo>
                    <a:lnTo>
                      <a:pt x="1366" y="2267"/>
                    </a:lnTo>
                    <a:lnTo>
                      <a:pt x="1332" y="2276"/>
                    </a:lnTo>
                    <a:lnTo>
                      <a:pt x="1277" y="2297"/>
                    </a:lnTo>
                    <a:lnTo>
                      <a:pt x="1251" y="2228"/>
                    </a:lnTo>
                    <a:lnTo>
                      <a:pt x="1312" y="2205"/>
                    </a:lnTo>
                    <a:lnTo>
                      <a:pt x="1353" y="2194"/>
                    </a:lnTo>
                    <a:lnTo>
                      <a:pt x="1391" y="2187"/>
                    </a:lnTo>
                    <a:cubicBezTo>
                      <a:pt x="1393" y="2187"/>
                      <a:pt x="1395" y="2186"/>
                      <a:pt x="1397" y="2186"/>
                    </a:cubicBezTo>
                    <a:lnTo>
                      <a:pt x="1410" y="2186"/>
                    </a:lnTo>
                    <a:cubicBezTo>
                      <a:pt x="1413" y="2186"/>
                      <a:pt x="1416" y="2187"/>
                      <a:pt x="1419" y="2187"/>
                    </a:cubicBezTo>
                    <a:lnTo>
                      <a:pt x="1431" y="2190"/>
                    </a:lnTo>
                    <a:cubicBezTo>
                      <a:pt x="1433" y="2191"/>
                      <a:pt x="1435" y="2191"/>
                      <a:pt x="1437" y="2192"/>
                    </a:cubicBezTo>
                    <a:lnTo>
                      <a:pt x="1464" y="2204"/>
                    </a:lnTo>
                    <a:lnTo>
                      <a:pt x="1489" y="2216"/>
                    </a:lnTo>
                    <a:lnTo>
                      <a:pt x="1483" y="2214"/>
                    </a:lnTo>
                    <a:lnTo>
                      <a:pt x="1508" y="2221"/>
                    </a:lnTo>
                    <a:lnTo>
                      <a:pt x="1501" y="2220"/>
                    </a:lnTo>
                    <a:lnTo>
                      <a:pt x="1552" y="2225"/>
                    </a:lnTo>
                    <a:lnTo>
                      <a:pt x="1545" y="2299"/>
                    </a:lnTo>
                    <a:close/>
                    <a:moveTo>
                      <a:pt x="1060" y="2366"/>
                    </a:moveTo>
                    <a:lnTo>
                      <a:pt x="1032" y="2372"/>
                    </a:lnTo>
                    <a:lnTo>
                      <a:pt x="999" y="2378"/>
                    </a:lnTo>
                    <a:lnTo>
                      <a:pt x="987" y="2381"/>
                    </a:lnTo>
                    <a:lnTo>
                      <a:pt x="972" y="2308"/>
                    </a:lnTo>
                    <a:lnTo>
                      <a:pt x="985" y="2306"/>
                    </a:lnTo>
                    <a:lnTo>
                      <a:pt x="1016" y="2299"/>
                    </a:lnTo>
                    <a:lnTo>
                      <a:pt x="1045" y="2293"/>
                    </a:lnTo>
                    <a:lnTo>
                      <a:pt x="1060" y="2366"/>
                    </a:lnTo>
                    <a:close/>
                    <a:moveTo>
                      <a:pt x="844" y="2407"/>
                    </a:moveTo>
                    <a:lnTo>
                      <a:pt x="819" y="2413"/>
                    </a:lnTo>
                    <a:lnTo>
                      <a:pt x="787" y="2421"/>
                    </a:lnTo>
                    <a:lnTo>
                      <a:pt x="799" y="2416"/>
                    </a:lnTo>
                    <a:lnTo>
                      <a:pt x="737" y="2455"/>
                    </a:lnTo>
                    <a:lnTo>
                      <a:pt x="675" y="2491"/>
                    </a:lnTo>
                    <a:lnTo>
                      <a:pt x="614" y="2524"/>
                    </a:lnTo>
                    <a:lnTo>
                      <a:pt x="588" y="2537"/>
                    </a:lnTo>
                    <a:lnTo>
                      <a:pt x="555" y="2470"/>
                    </a:lnTo>
                    <a:lnTo>
                      <a:pt x="579" y="2458"/>
                    </a:lnTo>
                    <a:lnTo>
                      <a:pt x="638" y="2427"/>
                    </a:lnTo>
                    <a:lnTo>
                      <a:pt x="697" y="2393"/>
                    </a:lnTo>
                    <a:lnTo>
                      <a:pt x="758" y="2353"/>
                    </a:lnTo>
                    <a:cubicBezTo>
                      <a:pt x="762" y="2351"/>
                      <a:pt x="766" y="2349"/>
                      <a:pt x="769" y="2348"/>
                    </a:cubicBezTo>
                    <a:lnTo>
                      <a:pt x="802" y="2340"/>
                    </a:lnTo>
                    <a:lnTo>
                      <a:pt x="827" y="2334"/>
                    </a:lnTo>
                    <a:lnTo>
                      <a:pt x="844" y="2407"/>
                    </a:lnTo>
                    <a:close/>
                    <a:moveTo>
                      <a:pt x="389" y="2635"/>
                    </a:moveTo>
                    <a:lnTo>
                      <a:pt x="371" y="2644"/>
                    </a:lnTo>
                    <a:lnTo>
                      <a:pt x="324" y="2670"/>
                    </a:lnTo>
                    <a:lnTo>
                      <a:pt x="289" y="2604"/>
                    </a:lnTo>
                    <a:lnTo>
                      <a:pt x="338" y="2578"/>
                    </a:lnTo>
                    <a:lnTo>
                      <a:pt x="355" y="2569"/>
                    </a:lnTo>
                    <a:lnTo>
                      <a:pt x="389" y="2635"/>
                    </a:lnTo>
                    <a:close/>
                    <a:moveTo>
                      <a:pt x="141" y="2788"/>
                    </a:moveTo>
                    <a:lnTo>
                      <a:pt x="136" y="2792"/>
                    </a:lnTo>
                    <a:lnTo>
                      <a:pt x="121" y="2803"/>
                    </a:lnTo>
                    <a:lnTo>
                      <a:pt x="115" y="2807"/>
                    </a:lnTo>
                    <a:lnTo>
                      <a:pt x="125" y="2796"/>
                    </a:lnTo>
                    <a:lnTo>
                      <a:pt x="96" y="2845"/>
                    </a:lnTo>
                    <a:lnTo>
                      <a:pt x="80" y="2884"/>
                    </a:lnTo>
                    <a:lnTo>
                      <a:pt x="82" y="2877"/>
                    </a:lnTo>
                    <a:lnTo>
                      <a:pt x="74" y="2915"/>
                    </a:lnTo>
                    <a:lnTo>
                      <a:pt x="75" y="2905"/>
                    </a:lnTo>
                    <a:lnTo>
                      <a:pt x="77" y="2940"/>
                    </a:lnTo>
                    <a:lnTo>
                      <a:pt x="74" y="2928"/>
                    </a:lnTo>
                    <a:lnTo>
                      <a:pt x="87" y="2960"/>
                    </a:lnTo>
                    <a:lnTo>
                      <a:pt x="82" y="2952"/>
                    </a:lnTo>
                    <a:lnTo>
                      <a:pt x="106" y="2983"/>
                    </a:lnTo>
                    <a:lnTo>
                      <a:pt x="102" y="2978"/>
                    </a:lnTo>
                    <a:lnTo>
                      <a:pt x="111" y="2986"/>
                    </a:lnTo>
                    <a:lnTo>
                      <a:pt x="62" y="3042"/>
                    </a:lnTo>
                    <a:lnTo>
                      <a:pt x="52" y="3033"/>
                    </a:lnTo>
                    <a:cubicBezTo>
                      <a:pt x="51" y="3032"/>
                      <a:pt x="49" y="3030"/>
                      <a:pt x="48" y="3028"/>
                    </a:cubicBezTo>
                    <a:lnTo>
                      <a:pt x="24" y="2997"/>
                    </a:lnTo>
                    <a:cubicBezTo>
                      <a:pt x="22" y="2995"/>
                      <a:pt x="20" y="2992"/>
                      <a:pt x="19" y="2989"/>
                    </a:cubicBezTo>
                    <a:lnTo>
                      <a:pt x="5" y="2956"/>
                    </a:lnTo>
                    <a:cubicBezTo>
                      <a:pt x="4" y="2952"/>
                      <a:pt x="3" y="2948"/>
                      <a:pt x="2" y="2944"/>
                    </a:cubicBezTo>
                    <a:lnTo>
                      <a:pt x="0" y="2910"/>
                    </a:lnTo>
                    <a:cubicBezTo>
                      <a:pt x="0" y="2906"/>
                      <a:pt x="0" y="2903"/>
                      <a:pt x="1" y="2900"/>
                    </a:cubicBezTo>
                    <a:lnTo>
                      <a:pt x="9" y="2862"/>
                    </a:lnTo>
                    <a:cubicBezTo>
                      <a:pt x="10" y="2859"/>
                      <a:pt x="10" y="2857"/>
                      <a:pt x="11" y="2855"/>
                    </a:cubicBezTo>
                    <a:lnTo>
                      <a:pt x="32" y="2807"/>
                    </a:lnTo>
                    <a:lnTo>
                      <a:pt x="61" y="2758"/>
                    </a:lnTo>
                    <a:cubicBezTo>
                      <a:pt x="64" y="2754"/>
                      <a:pt x="68" y="2750"/>
                      <a:pt x="72" y="2747"/>
                    </a:cubicBezTo>
                    <a:lnTo>
                      <a:pt x="77" y="2743"/>
                    </a:lnTo>
                    <a:lnTo>
                      <a:pt x="93" y="2731"/>
                    </a:lnTo>
                    <a:lnTo>
                      <a:pt x="98" y="2728"/>
                    </a:lnTo>
                    <a:lnTo>
                      <a:pt x="141" y="2788"/>
                    </a:lnTo>
                    <a:close/>
                    <a:moveTo>
                      <a:pt x="234" y="3184"/>
                    </a:moveTo>
                    <a:lnTo>
                      <a:pt x="234" y="3186"/>
                    </a:lnTo>
                    <a:lnTo>
                      <a:pt x="249" y="3231"/>
                    </a:lnTo>
                    <a:lnTo>
                      <a:pt x="257" y="3248"/>
                    </a:lnTo>
                    <a:lnTo>
                      <a:pt x="191" y="3281"/>
                    </a:lnTo>
                    <a:lnTo>
                      <a:pt x="178" y="3254"/>
                    </a:lnTo>
                    <a:lnTo>
                      <a:pt x="163" y="3208"/>
                    </a:lnTo>
                    <a:lnTo>
                      <a:pt x="162" y="3206"/>
                    </a:lnTo>
                    <a:lnTo>
                      <a:pt x="234" y="3184"/>
                    </a:lnTo>
                    <a:close/>
                    <a:moveTo>
                      <a:pt x="414" y="3354"/>
                    </a:moveTo>
                    <a:lnTo>
                      <a:pt x="432" y="3361"/>
                    </a:lnTo>
                    <a:cubicBezTo>
                      <a:pt x="443" y="3365"/>
                      <a:pt x="451" y="3373"/>
                      <a:pt x="455" y="3384"/>
                    </a:cubicBezTo>
                    <a:lnTo>
                      <a:pt x="469" y="3424"/>
                    </a:lnTo>
                    <a:lnTo>
                      <a:pt x="480" y="3457"/>
                    </a:lnTo>
                    <a:lnTo>
                      <a:pt x="490" y="3484"/>
                    </a:lnTo>
                    <a:lnTo>
                      <a:pt x="498" y="3506"/>
                    </a:lnTo>
                    <a:lnTo>
                      <a:pt x="504" y="3524"/>
                    </a:lnTo>
                    <a:lnTo>
                      <a:pt x="509" y="3538"/>
                    </a:lnTo>
                    <a:lnTo>
                      <a:pt x="517" y="3561"/>
                    </a:lnTo>
                    <a:lnTo>
                      <a:pt x="523" y="3585"/>
                    </a:lnTo>
                    <a:lnTo>
                      <a:pt x="526" y="3597"/>
                    </a:lnTo>
                    <a:lnTo>
                      <a:pt x="530" y="3611"/>
                    </a:lnTo>
                    <a:lnTo>
                      <a:pt x="534" y="3630"/>
                    </a:lnTo>
                    <a:lnTo>
                      <a:pt x="539" y="3651"/>
                    </a:lnTo>
                    <a:lnTo>
                      <a:pt x="467" y="3669"/>
                    </a:lnTo>
                    <a:lnTo>
                      <a:pt x="462" y="3647"/>
                    </a:lnTo>
                    <a:lnTo>
                      <a:pt x="458" y="3630"/>
                    </a:lnTo>
                    <a:lnTo>
                      <a:pt x="454" y="3615"/>
                    </a:lnTo>
                    <a:lnTo>
                      <a:pt x="451" y="3603"/>
                    </a:lnTo>
                    <a:lnTo>
                      <a:pt x="446" y="3585"/>
                    </a:lnTo>
                    <a:lnTo>
                      <a:pt x="439" y="3563"/>
                    </a:lnTo>
                    <a:lnTo>
                      <a:pt x="434" y="3548"/>
                    </a:lnTo>
                    <a:lnTo>
                      <a:pt x="428" y="3531"/>
                    </a:lnTo>
                    <a:lnTo>
                      <a:pt x="420" y="3509"/>
                    </a:lnTo>
                    <a:lnTo>
                      <a:pt x="411" y="3482"/>
                    </a:lnTo>
                    <a:lnTo>
                      <a:pt x="398" y="3449"/>
                    </a:lnTo>
                    <a:lnTo>
                      <a:pt x="384" y="3408"/>
                    </a:lnTo>
                    <a:lnTo>
                      <a:pt x="407" y="3431"/>
                    </a:lnTo>
                    <a:lnTo>
                      <a:pt x="388" y="3424"/>
                    </a:lnTo>
                    <a:lnTo>
                      <a:pt x="414" y="3354"/>
                    </a:lnTo>
                    <a:close/>
                    <a:moveTo>
                      <a:pt x="669" y="3658"/>
                    </a:moveTo>
                    <a:lnTo>
                      <a:pt x="695" y="3654"/>
                    </a:lnTo>
                    <a:lnTo>
                      <a:pt x="743" y="3646"/>
                    </a:lnTo>
                    <a:lnTo>
                      <a:pt x="755" y="3719"/>
                    </a:lnTo>
                    <a:lnTo>
                      <a:pt x="707" y="3727"/>
                    </a:lnTo>
                    <a:lnTo>
                      <a:pt x="682" y="3731"/>
                    </a:lnTo>
                    <a:lnTo>
                      <a:pt x="669" y="3658"/>
                    </a:lnTo>
                    <a:close/>
                    <a:moveTo>
                      <a:pt x="965" y="3612"/>
                    </a:moveTo>
                    <a:lnTo>
                      <a:pt x="1032" y="3604"/>
                    </a:lnTo>
                    <a:lnTo>
                      <a:pt x="1126" y="3595"/>
                    </a:lnTo>
                    <a:lnTo>
                      <a:pt x="1229" y="3586"/>
                    </a:lnTo>
                    <a:lnTo>
                      <a:pt x="1221" y="3588"/>
                    </a:lnTo>
                    <a:lnTo>
                      <a:pt x="1252" y="3577"/>
                    </a:lnTo>
                    <a:lnTo>
                      <a:pt x="1275" y="3648"/>
                    </a:lnTo>
                    <a:lnTo>
                      <a:pt x="1244" y="3658"/>
                    </a:lnTo>
                    <a:cubicBezTo>
                      <a:pt x="1241" y="3659"/>
                      <a:pt x="1238" y="3660"/>
                      <a:pt x="1236" y="3660"/>
                    </a:cubicBezTo>
                    <a:lnTo>
                      <a:pt x="1133" y="3668"/>
                    </a:lnTo>
                    <a:lnTo>
                      <a:pt x="1040" y="3678"/>
                    </a:lnTo>
                    <a:lnTo>
                      <a:pt x="974" y="3686"/>
                    </a:lnTo>
                    <a:lnTo>
                      <a:pt x="965" y="3612"/>
                    </a:lnTo>
                    <a:close/>
                    <a:moveTo>
                      <a:pt x="1458" y="3498"/>
                    </a:moveTo>
                    <a:lnTo>
                      <a:pt x="1464" y="3496"/>
                    </a:lnTo>
                    <a:lnTo>
                      <a:pt x="1489" y="3489"/>
                    </a:lnTo>
                    <a:lnTo>
                      <a:pt x="1514" y="3484"/>
                    </a:lnTo>
                    <a:lnTo>
                      <a:pt x="1539" y="3480"/>
                    </a:lnTo>
                    <a:lnTo>
                      <a:pt x="1549" y="3554"/>
                    </a:lnTo>
                    <a:lnTo>
                      <a:pt x="1530" y="3556"/>
                    </a:lnTo>
                    <a:lnTo>
                      <a:pt x="1509" y="3561"/>
                    </a:lnTo>
                    <a:lnTo>
                      <a:pt x="1490" y="3566"/>
                    </a:lnTo>
                    <a:lnTo>
                      <a:pt x="1485" y="3568"/>
                    </a:lnTo>
                    <a:lnTo>
                      <a:pt x="1458" y="3498"/>
                    </a:lnTo>
                    <a:close/>
                    <a:moveTo>
                      <a:pt x="1765" y="3468"/>
                    </a:moveTo>
                    <a:lnTo>
                      <a:pt x="1808" y="3466"/>
                    </a:lnTo>
                    <a:lnTo>
                      <a:pt x="1857" y="3464"/>
                    </a:lnTo>
                    <a:lnTo>
                      <a:pt x="1912" y="3462"/>
                    </a:lnTo>
                    <a:lnTo>
                      <a:pt x="1972" y="3460"/>
                    </a:lnTo>
                    <a:lnTo>
                      <a:pt x="2038" y="3457"/>
                    </a:lnTo>
                    <a:lnTo>
                      <a:pt x="2062" y="3456"/>
                    </a:lnTo>
                    <a:lnTo>
                      <a:pt x="2065" y="3530"/>
                    </a:lnTo>
                    <a:lnTo>
                      <a:pt x="2041" y="3531"/>
                    </a:lnTo>
                    <a:lnTo>
                      <a:pt x="1975" y="3534"/>
                    </a:lnTo>
                    <a:lnTo>
                      <a:pt x="1914" y="3537"/>
                    </a:lnTo>
                    <a:lnTo>
                      <a:pt x="1860" y="3539"/>
                    </a:lnTo>
                    <a:lnTo>
                      <a:pt x="1811" y="3541"/>
                    </a:lnTo>
                    <a:lnTo>
                      <a:pt x="1768" y="3543"/>
                    </a:lnTo>
                    <a:lnTo>
                      <a:pt x="1765" y="3468"/>
                    </a:lnTo>
                    <a:close/>
                    <a:moveTo>
                      <a:pt x="2261" y="3401"/>
                    </a:moveTo>
                    <a:lnTo>
                      <a:pt x="2321" y="3372"/>
                    </a:lnTo>
                    <a:lnTo>
                      <a:pt x="2325" y="3370"/>
                    </a:lnTo>
                    <a:lnTo>
                      <a:pt x="2362" y="3435"/>
                    </a:lnTo>
                    <a:lnTo>
                      <a:pt x="2353" y="3440"/>
                    </a:lnTo>
                    <a:lnTo>
                      <a:pt x="2293" y="3468"/>
                    </a:lnTo>
                    <a:lnTo>
                      <a:pt x="2261" y="3401"/>
                    </a:lnTo>
                    <a:close/>
                    <a:moveTo>
                      <a:pt x="2559" y="3376"/>
                    </a:moveTo>
                    <a:lnTo>
                      <a:pt x="2597" y="3389"/>
                    </a:lnTo>
                    <a:lnTo>
                      <a:pt x="2672" y="3413"/>
                    </a:lnTo>
                    <a:lnTo>
                      <a:pt x="2744" y="3433"/>
                    </a:lnTo>
                    <a:lnTo>
                      <a:pt x="2818" y="3449"/>
                    </a:lnTo>
                    <a:lnTo>
                      <a:pt x="2840" y="3453"/>
                    </a:lnTo>
                    <a:lnTo>
                      <a:pt x="2827" y="3526"/>
                    </a:lnTo>
                    <a:lnTo>
                      <a:pt x="2801" y="3522"/>
                    </a:lnTo>
                    <a:lnTo>
                      <a:pt x="2724" y="3504"/>
                    </a:lnTo>
                    <a:lnTo>
                      <a:pt x="2650" y="3483"/>
                    </a:lnTo>
                    <a:lnTo>
                      <a:pt x="2573" y="3459"/>
                    </a:lnTo>
                    <a:lnTo>
                      <a:pt x="2535" y="3446"/>
                    </a:lnTo>
                    <a:lnTo>
                      <a:pt x="2559" y="3376"/>
                    </a:lnTo>
                    <a:close/>
                    <a:moveTo>
                      <a:pt x="3058" y="3483"/>
                    </a:moveTo>
                    <a:lnTo>
                      <a:pt x="3094" y="3487"/>
                    </a:lnTo>
                    <a:cubicBezTo>
                      <a:pt x="3108" y="3488"/>
                      <a:pt x="3121" y="3499"/>
                      <a:pt x="3125" y="3513"/>
                    </a:cubicBezTo>
                    <a:lnTo>
                      <a:pt x="3137" y="3550"/>
                    </a:lnTo>
                    <a:lnTo>
                      <a:pt x="3066" y="3572"/>
                    </a:lnTo>
                    <a:lnTo>
                      <a:pt x="3055" y="3535"/>
                    </a:lnTo>
                    <a:lnTo>
                      <a:pt x="3086" y="3561"/>
                    </a:lnTo>
                    <a:lnTo>
                      <a:pt x="3051" y="3557"/>
                    </a:lnTo>
                    <a:lnTo>
                      <a:pt x="3058" y="3483"/>
                    </a:lnTo>
                    <a:close/>
                    <a:moveTo>
                      <a:pt x="3260" y="3664"/>
                    </a:moveTo>
                    <a:lnTo>
                      <a:pt x="3293" y="3666"/>
                    </a:lnTo>
                    <a:lnTo>
                      <a:pt x="3326" y="3665"/>
                    </a:lnTo>
                    <a:lnTo>
                      <a:pt x="3363" y="3661"/>
                    </a:lnTo>
                    <a:lnTo>
                      <a:pt x="3446" y="3648"/>
                    </a:lnTo>
                    <a:lnTo>
                      <a:pt x="3538" y="3632"/>
                    </a:lnTo>
                    <a:lnTo>
                      <a:pt x="3547" y="3631"/>
                    </a:lnTo>
                    <a:lnTo>
                      <a:pt x="3557" y="3705"/>
                    </a:lnTo>
                    <a:lnTo>
                      <a:pt x="3550" y="3706"/>
                    </a:lnTo>
                    <a:lnTo>
                      <a:pt x="3457" y="3722"/>
                    </a:lnTo>
                    <a:lnTo>
                      <a:pt x="3370" y="3735"/>
                    </a:lnTo>
                    <a:lnTo>
                      <a:pt x="3328" y="3739"/>
                    </a:lnTo>
                    <a:lnTo>
                      <a:pt x="3288" y="3740"/>
                    </a:lnTo>
                    <a:lnTo>
                      <a:pt x="3255" y="3738"/>
                    </a:lnTo>
                    <a:lnTo>
                      <a:pt x="3260" y="3664"/>
                    </a:lnTo>
                    <a:close/>
                    <a:moveTo>
                      <a:pt x="3614" y="3523"/>
                    </a:moveTo>
                    <a:lnTo>
                      <a:pt x="3614" y="3518"/>
                    </a:lnTo>
                    <a:lnTo>
                      <a:pt x="3617" y="3449"/>
                    </a:lnTo>
                    <a:lnTo>
                      <a:pt x="3691" y="3453"/>
                    </a:lnTo>
                    <a:lnTo>
                      <a:pt x="3688" y="3522"/>
                    </a:lnTo>
                    <a:lnTo>
                      <a:pt x="3688" y="3527"/>
                    </a:lnTo>
                    <a:lnTo>
                      <a:pt x="3614" y="3523"/>
                    </a:lnTo>
                    <a:close/>
                    <a:moveTo>
                      <a:pt x="3628" y="3226"/>
                    </a:moveTo>
                    <a:lnTo>
                      <a:pt x="3636" y="3111"/>
                    </a:lnTo>
                    <a:lnTo>
                      <a:pt x="3651" y="2975"/>
                    </a:lnTo>
                    <a:lnTo>
                      <a:pt x="3658" y="2927"/>
                    </a:lnTo>
                    <a:lnTo>
                      <a:pt x="3731" y="2938"/>
                    </a:lnTo>
                    <a:lnTo>
                      <a:pt x="3724" y="2983"/>
                    </a:lnTo>
                    <a:lnTo>
                      <a:pt x="3711" y="3116"/>
                    </a:lnTo>
                    <a:lnTo>
                      <a:pt x="3702" y="3231"/>
                    </a:lnTo>
                    <a:lnTo>
                      <a:pt x="3628" y="3226"/>
                    </a:lnTo>
                    <a:close/>
                    <a:moveTo>
                      <a:pt x="3700" y="2706"/>
                    </a:moveTo>
                    <a:lnTo>
                      <a:pt x="3700" y="2705"/>
                    </a:lnTo>
                    <a:lnTo>
                      <a:pt x="3718" y="2638"/>
                    </a:lnTo>
                    <a:lnTo>
                      <a:pt x="3721" y="2631"/>
                    </a:lnTo>
                    <a:lnTo>
                      <a:pt x="3791" y="2653"/>
                    </a:lnTo>
                    <a:lnTo>
                      <a:pt x="3790" y="2658"/>
                    </a:lnTo>
                    <a:lnTo>
                      <a:pt x="3772" y="2722"/>
                    </a:lnTo>
                    <a:lnTo>
                      <a:pt x="3700" y="2706"/>
                    </a:lnTo>
                    <a:close/>
                    <a:moveTo>
                      <a:pt x="3919" y="2495"/>
                    </a:moveTo>
                    <a:lnTo>
                      <a:pt x="3966" y="2502"/>
                    </a:lnTo>
                    <a:lnTo>
                      <a:pt x="4016" y="2509"/>
                    </a:lnTo>
                    <a:lnTo>
                      <a:pt x="4062" y="2514"/>
                    </a:lnTo>
                    <a:lnTo>
                      <a:pt x="4101" y="2513"/>
                    </a:lnTo>
                    <a:lnTo>
                      <a:pt x="4066" y="2540"/>
                    </a:lnTo>
                    <a:lnTo>
                      <a:pt x="4080" y="2490"/>
                    </a:lnTo>
                    <a:lnTo>
                      <a:pt x="4079" y="2496"/>
                    </a:lnTo>
                    <a:lnTo>
                      <a:pt x="4085" y="2455"/>
                    </a:lnTo>
                    <a:lnTo>
                      <a:pt x="4084" y="2463"/>
                    </a:lnTo>
                    <a:lnTo>
                      <a:pt x="4083" y="2447"/>
                    </a:lnTo>
                    <a:lnTo>
                      <a:pt x="4157" y="2440"/>
                    </a:lnTo>
                    <a:lnTo>
                      <a:pt x="4158" y="2456"/>
                    </a:lnTo>
                    <a:cubicBezTo>
                      <a:pt x="4159" y="2459"/>
                      <a:pt x="4159" y="2462"/>
                      <a:pt x="4158" y="2464"/>
                    </a:cubicBezTo>
                    <a:lnTo>
                      <a:pt x="4153" y="2505"/>
                    </a:lnTo>
                    <a:cubicBezTo>
                      <a:pt x="4153" y="2507"/>
                      <a:pt x="4152" y="2509"/>
                      <a:pt x="4152" y="2511"/>
                    </a:cubicBezTo>
                    <a:lnTo>
                      <a:pt x="4137" y="2560"/>
                    </a:lnTo>
                    <a:cubicBezTo>
                      <a:pt x="4133" y="2576"/>
                      <a:pt x="4118" y="2587"/>
                      <a:pt x="4102" y="2587"/>
                    </a:cubicBezTo>
                    <a:lnTo>
                      <a:pt x="4054" y="2587"/>
                    </a:lnTo>
                    <a:lnTo>
                      <a:pt x="4005" y="2582"/>
                    </a:lnTo>
                    <a:lnTo>
                      <a:pt x="3956" y="2575"/>
                    </a:lnTo>
                    <a:lnTo>
                      <a:pt x="3909" y="2569"/>
                    </a:lnTo>
                    <a:lnTo>
                      <a:pt x="3919" y="2495"/>
                    </a:lnTo>
                    <a:close/>
                    <a:moveTo>
                      <a:pt x="3963" y="2357"/>
                    </a:moveTo>
                    <a:lnTo>
                      <a:pt x="3894" y="2369"/>
                    </a:lnTo>
                    <a:lnTo>
                      <a:pt x="3890" y="2369"/>
                    </a:lnTo>
                    <a:lnTo>
                      <a:pt x="3876" y="2296"/>
                    </a:lnTo>
                    <a:lnTo>
                      <a:pt x="3882" y="2295"/>
                    </a:lnTo>
                    <a:lnTo>
                      <a:pt x="3950" y="2284"/>
                    </a:lnTo>
                    <a:lnTo>
                      <a:pt x="3963" y="2357"/>
                    </a:lnTo>
                    <a:close/>
                    <a:moveTo>
                      <a:pt x="3658" y="2391"/>
                    </a:moveTo>
                    <a:lnTo>
                      <a:pt x="3638" y="2388"/>
                    </a:lnTo>
                    <a:cubicBezTo>
                      <a:pt x="3636" y="2388"/>
                      <a:pt x="3634" y="2388"/>
                      <a:pt x="3632" y="2387"/>
                    </a:cubicBezTo>
                    <a:lnTo>
                      <a:pt x="3603" y="2378"/>
                    </a:lnTo>
                    <a:cubicBezTo>
                      <a:pt x="3601" y="2377"/>
                      <a:pt x="3599" y="2377"/>
                      <a:pt x="3597" y="2376"/>
                    </a:cubicBezTo>
                    <a:lnTo>
                      <a:pt x="3565" y="2360"/>
                    </a:lnTo>
                    <a:lnTo>
                      <a:pt x="3529" y="2337"/>
                    </a:lnTo>
                    <a:lnTo>
                      <a:pt x="3496" y="2313"/>
                    </a:lnTo>
                    <a:lnTo>
                      <a:pt x="3468" y="2290"/>
                    </a:lnTo>
                    <a:lnTo>
                      <a:pt x="3445" y="2270"/>
                    </a:lnTo>
                    <a:lnTo>
                      <a:pt x="3429" y="2256"/>
                    </a:lnTo>
                    <a:lnTo>
                      <a:pt x="3424" y="2251"/>
                    </a:lnTo>
                    <a:cubicBezTo>
                      <a:pt x="3419" y="2246"/>
                      <a:pt x="3415" y="2241"/>
                      <a:pt x="3413" y="2234"/>
                    </a:cubicBezTo>
                    <a:lnTo>
                      <a:pt x="3401" y="2193"/>
                    </a:lnTo>
                    <a:lnTo>
                      <a:pt x="3472" y="2172"/>
                    </a:lnTo>
                    <a:lnTo>
                      <a:pt x="3485" y="2213"/>
                    </a:lnTo>
                    <a:lnTo>
                      <a:pt x="3474" y="2196"/>
                    </a:lnTo>
                    <a:lnTo>
                      <a:pt x="3480" y="2201"/>
                    </a:lnTo>
                    <a:lnTo>
                      <a:pt x="3493" y="2214"/>
                    </a:lnTo>
                    <a:lnTo>
                      <a:pt x="3514" y="2232"/>
                    </a:lnTo>
                    <a:lnTo>
                      <a:pt x="3541" y="2253"/>
                    </a:lnTo>
                    <a:lnTo>
                      <a:pt x="3569" y="2274"/>
                    </a:lnTo>
                    <a:lnTo>
                      <a:pt x="3598" y="2293"/>
                    </a:lnTo>
                    <a:lnTo>
                      <a:pt x="3630" y="2309"/>
                    </a:lnTo>
                    <a:lnTo>
                      <a:pt x="3624" y="2307"/>
                    </a:lnTo>
                    <a:lnTo>
                      <a:pt x="3654" y="2316"/>
                    </a:lnTo>
                    <a:lnTo>
                      <a:pt x="3648" y="2315"/>
                    </a:lnTo>
                    <a:lnTo>
                      <a:pt x="3667" y="2317"/>
                    </a:lnTo>
                    <a:lnTo>
                      <a:pt x="3658" y="2391"/>
                    </a:lnTo>
                    <a:close/>
                    <a:moveTo>
                      <a:pt x="3360" y="1969"/>
                    </a:moveTo>
                    <a:lnTo>
                      <a:pt x="3357" y="1943"/>
                    </a:lnTo>
                    <a:lnTo>
                      <a:pt x="3349" y="1896"/>
                    </a:lnTo>
                    <a:lnTo>
                      <a:pt x="3422" y="1884"/>
                    </a:lnTo>
                    <a:lnTo>
                      <a:pt x="3430" y="1932"/>
                    </a:lnTo>
                    <a:lnTo>
                      <a:pt x="3434" y="1958"/>
                    </a:lnTo>
                    <a:lnTo>
                      <a:pt x="3360" y="1969"/>
                    </a:lnTo>
                    <a:close/>
                    <a:moveTo>
                      <a:pt x="3286" y="1695"/>
                    </a:moveTo>
                    <a:lnTo>
                      <a:pt x="3286" y="1693"/>
                    </a:lnTo>
                    <a:lnTo>
                      <a:pt x="3264" y="1658"/>
                    </a:lnTo>
                    <a:lnTo>
                      <a:pt x="3237" y="1626"/>
                    </a:lnTo>
                    <a:lnTo>
                      <a:pt x="3205" y="1596"/>
                    </a:lnTo>
                    <a:lnTo>
                      <a:pt x="3167" y="1568"/>
                    </a:lnTo>
                    <a:cubicBezTo>
                      <a:pt x="3160" y="1563"/>
                      <a:pt x="3155" y="1556"/>
                      <a:pt x="3153" y="1548"/>
                    </a:cubicBezTo>
                    <a:lnTo>
                      <a:pt x="3134" y="1478"/>
                    </a:lnTo>
                    <a:lnTo>
                      <a:pt x="3128" y="1444"/>
                    </a:lnTo>
                    <a:lnTo>
                      <a:pt x="3201" y="1431"/>
                    </a:lnTo>
                    <a:lnTo>
                      <a:pt x="3206" y="1458"/>
                    </a:lnTo>
                    <a:lnTo>
                      <a:pt x="3225" y="1529"/>
                    </a:lnTo>
                    <a:lnTo>
                      <a:pt x="3211" y="1509"/>
                    </a:lnTo>
                    <a:lnTo>
                      <a:pt x="3256" y="1542"/>
                    </a:lnTo>
                    <a:lnTo>
                      <a:pt x="3294" y="1579"/>
                    </a:lnTo>
                    <a:lnTo>
                      <a:pt x="3326" y="1619"/>
                    </a:lnTo>
                    <a:lnTo>
                      <a:pt x="3352" y="1660"/>
                    </a:lnTo>
                    <a:lnTo>
                      <a:pt x="3353" y="1661"/>
                    </a:lnTo>
                    <a:lnTo>
                      <a:pt x="3286" y="1695"/>
                    </a:lnTo>
                    <a:close/>
                    <a:moveTo>
                      <a:pt x="3086" y="1229"/>
                    </a:moveTo>
                    <a:lnTo>
                      <a:pt x="3082" y="1216"/>
                    </a:lnTo>
                    <a:lnTo>
                      <a:pt x="3072" y="1192"/>
                    </a:lnTo>
                    <a:lnTo>
                      <a:pt x="3059" y="1168"/>
                    </a:lnTo>
                    <a:lnTo>
                      <a:pt x="3125" y="1134"/>
                    </a:lnTo>
                    <a:lnTo>
                      <a:pt x="3140" y="1163"/>
                    </a:lnTo>
                    <a:lnTo>
                      <a:pt x="3154" y="1196"/>
                    </a:lnTo>
                    <a:lnTo>
                      <a:pt x="3157" y="1209"/>
                    </a:lnTo>
                    <a:lnTo>
                      <a:pt x="3086" y="1229"/>
                    </a:lnTo>
                    <a:close/>
                    <a:moveTo>
                      <a:pt x="2919" y="1002"/>
                    </a:moveTo>
                    <a:lnTo>
                      <a:pt x="2883" y="945"/>
                    </a:lnTo>
                    <a:lnTo>
                      <a:pt x="2803" y="822"/>
                    </a:lnTo>
                    <a:lnTo>
                      <a:pt x="2761" y="765"/>
                    </a:lnTo>
                    <a:lnTo>
                      <a:pt x="2756" y="760"/>
                    </a:lnTo>
                    <a:lnTo>
                      <a:pt x="2813" y="712"/>
                    </a:lnTo>
                    <a:lnTo>
                      <a:pt x="2821" y="721"/>
                    </a:lnTo>
                    <a:lnTo>
                      <a:pt x="2865" y="782"/>
                    </a:lnTo>
                    <a:lnTo>
                      <a:pt x="2946" y="905"/>
                    </a:lnTo>
                    <a:lnTo>
                      <a:pt x="2982" y="962"/>
                    </a:lnTo>
                    <a:lnTo>
                      <a:pt x="2919" y="1002"/>
                    </a:lnTo>
                    <a:close/>
                    <a:moveTo>
                      <a:pt x="2595" y="591"/>
                    </a:moveTo>
                    <a:lnTo>
                      <a:pt x="2585" y="563"/>
                    </a:lnTo>
                    <a:lnTo>
                      <a:pt x="2569" y="527"/>
                    </a:lnTo>
                    <a:lnTo>
                      <a:pt x="2568" y="527"/>
                    </a:lnTo>
                    <a:lnTo>
                      <a:pt x="2634" y="491"/>
                    </a:lnTo>
                    <a:lnTo>
                      <a:pt x="2636" y="497"/>
                    </a:lnTo>
                    <a:lnTo>
                      <a:pt x="2654" y="536"/>
                    </a:lnTo>
                    <a:lnTo>
                      <a:pt x="2665" y="564"/>
                    </a:lnTo>
                    <a:lnTo>
                      <a:pt x="2595" y="591"/>
                    </a:lnTo>
                    <a:close/>
                    <a:moveTo>
                      <a:pt x="2431" y="382"/>
                    </a:moveTo>
                    <a:lnTo>
                      <a:pt x="2411" y="370"/>
                    </a:lnTo>
                    <a:lnTo>
                      <a:pt x="2358" y="342"/>
                    </a:lnTo>
                    <a:lnTo>
                      <a:pt x="2295" y="309"/>
                    </a:lnTo>
                    <a:lnTo>
                      <a:pt x="2261" y="289"/>
                    </a:lnTo>
                    <a:lnTo>
                      <a:pt x="2224" y="265"/>
                    </a:lnTo>
                    <a:cubicBezTo>
                      <a:pt x="2220" y="263"/>
                      <a:pt x="2217" y="260"/>
                      <a:pt x="2215" y="257"/>
                    </a:cubicBezTo>
                    <a:lnTo>
                      <a:pt x="2186" y="219"/>
                    </a:lnTo>
                    <a:lnTo>
                      <a:pt x="2179" y="213"/>
                    </a:lnTo>
                    <a:lnTo>
                      <a:pt x="2232" y="161"/>
                    </a:lnTo>
                    <a:lnTo>
                      <a:pt x="2244" y="174"/>
                    </a:lnTo>
                    <a:lnTo>
                      <a:pt x="2273" y="211"/>
                    </a:lnTo>
                    <a:lnTo>
                      <a:pt x="2264" y="203"/>
                    </a:lnTo>
                    <a:lnTo>
                      <a:pt x="2298" y="224"/>
                    </a:lnTo>
                    <a:lnTo>
                      <a:pt x="2331" y="243"/>
                    </a:lnTo>
                    <a:lnTo>
                      <a:pt x="2392" y="277"/>
                    </a:lnTo>
                    <a:lnTo>
                      <a:pt x="2450" y="307"/>
                    </a:lnTo>
                    <a:lnTo>
                      <a:pt x="2469" y="318"/>
                    </a:lnTo>
                    <a:lnTo>
                      <a:pt x="2431" y="382"/>
                    </a:lnTo>
                    <a:close/>
                  </a:path>
                </a:pathLst>
              </a:custGeom>
              <a:grpFill/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1" name="Group 283"/>
            <p:cNvGrpSpPr>
              <a:grpSpLocks/>
            </p:cNvGrpSpPr>
            <p:nvPr/>
          </p:nvGrpSpPr>
          <p:grpSpPr bwMode="auto">
            <a:xfrm>
              <a:off x="3498" y="3353"/>
              <a:ext cx="206" cy="514"/>
              <a:chOff x="3498" y="3353"/>
              <a:chExt cx="206" cy="514"/>
            </a:xfrm>
            <a:grpFill/>
          </p:grpSpPr>
          <p:sp>
            <p:nvSpPr>
              <p:cNvPr id="18490" name="Freeform 284"/>
              <p:cNvSpPr>
                <a:spLocks/>
              </p:cNvSpPr>
              <p:nvPr/>
            </p:nvSpPr>
            <p:spPr bwMode="auto">
              <a:xfrm>
                <a:off x="3498" y="3353"/>
                <a:ext cx="206" cy="514"/>
              </a:xfrm>
              <a:custGeom>
                <a:avLst/>
                <a:gdLst>
                  <a:gd name="T0" fmla="*/ 0 w 1775"/>
                  <a:gd name="T1" fmla="*/ 0 h 4425"/>
                  <a:gd name="T2" fmla="*/ 0 w 1775"/>
                  <a:gd name="T3" fmla="*/ 0 h 4425"/>
                  <a:gd name="T4" fmla="*/ 0 w 1775"/>
                  <a:gd name="T5" fmla="*/ 0 h 4425"/>
                  <a:gd name="T6" fmla="*/ 0 w 1775"/>
                  <a:gd name="T7" fmla="*/ 0 h 4425"/>
                  <a:gd name="T8" fmla="*/ 0 w 1775"/>
                  <a:gd name="T9" fmla="*/ 0 h 4425"/>
                  <a:gd name="T10" fmla="*/ 0 w 1775"/>
                  <a:gd name="T11" fmla="*/ 0 h 4425"/>
                  <a:gd name="T12" fmla="*/ 0 w 1775"/>
                  <a:gd name="T13" fmla="*/ 0 h 4425"/>
                  <a:gd name="T14" fmla="*/ 0 w 1775"/>
                  <a:gd name="T15" fmla="*/ 0 h 4425"/>
                  <a:gd name="T16" fmla="*/ 0 w 1775"/>
                  <a:gd name="T17" fmla="*/ 0 h 4425"/>
                  <a:gd name="T18" fmla="*/ 0 w 1775"/>
                  <a:gd name="T19" fmla="*/ 0 h 4425"/>
                  <a:gd name="T20" fmla="*/ 0 w 1775"/>
                  <a:gd name="T21" fmla="*/ 0 h 4425"/>
                  <a:gd name="T22" fmla="*/ 0 w 1775"/>
                  <a:gd name="T23" fmla="*/ 0 h 4425"/>
                  <a:gd name="T24" fmla="*/ 0 w 1775"/>
                  <a:gd name="T25" fmla="*/ 0 h 4425"/>
                  <a:gd name="T26" fmla="*/ 0 w 1775"/>
                  <a:gd name="T27" fmla="*/ 0 h 4425"/>
                  <a:gd name="T28" fmla="*/ 0 w 1775"/>
                  <a:gd name="T29" fmla="*/ 0 h 4425"/>
                  <a:gd name="T30" fmla="*/ 0 w 1775"/>
                  <a:gd name="T31" fmla="*/ 0 h 4425"/>
                  <a:gd name="T32" fmla="*/ 0 w 1775"/>
                  <a:gd name="T33" fmla="*/ 0 h 4425"/>
                  <a:gd name="T34" fmla="*/ 0 w 1775"/>
                  <a:gd name="T35" fmla="*/ 0 h 44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75"/>
                  <a:gd name="T55" fmla="*/ 0 h 4425"/>
                  <a:gd name="T56" fmla="*/ 1775 w 1775"/>
                  <a:gd name="T57" fmla="*/ 4425 h 44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75" h="4425">
                    <a:moveTo>
                      <a:pt x="190" y="1164"/>
                    </a:moveTo>
                    <a:cubicBezTo>
                      <a:pt x="281" y="809"/>
                      <a:pt x="388" y="867"/>
                      <a:pt x="587" y="578"/>
                    </a:cubicBezTo>
                    <a:cubicBezTo>
                      <a:pt x="702" y="0"/>
                      <a:pt x="570" y="289"/>
                      <a:pt x="776" y="454"/>
                    </a:cubicBezTo>
                    <a:cubicBezTo>
                      <a:pt x="834" y="495"/>
                      <a:pt x="909" y="495"/>
                      <a:pt x="975" y="512"/>
                    </a:cubicBezTo>
                    <a:cubicBezTo>
                      <a:pt x="1090" y="858"/>
                      <a:pt x="1041" y="1048"/>
                      <a:pt x="1363" y="1164"/>
                    </a:cubicBezTo>
                    <a:cubicBezTo>
                      <a:pt x="1775" y="1783"/>
                      <a:pt x="1544" y="2708"/>
                      <a:pt x="1627" y="3451"/>
                    </a:cubicBezTo>
                    <a:cubicBezTo>
                      <a:pt x="1594" y="3624"/>
                      <a:pt x="1618" y="3839"/>
                      <a:pt x="1495" y="3971"/>
                    </a:cubicBezTo>
                    <a:cubicBezTo>
                      <a:pt x="1445" y="4020"/>
                      <a:pt x="1363" y="4004"/>
                      <a:pt x="1305" y="4037"/>
                    </a:cubicBezTo>
                    <a:cubicBezTo>
                      <a:pt x="1164" y="4111"/>
                      <a:pt x="1041" y="4202"/>
                      <a:pt x="909" y="4293"/>
                    </a:cubicBezTo>
                    <a:cubicBezTo>
                      <a:pt x="842" y="4334"/>
                      <a:pt x="719" y="4425"/>
                      <a:pt x="719" y="4425"/>
                    </a:cubicBezTo>
                    <a:cubicBezTo>
                      <a:pt x="611" y="4095"/>
                      <a:pt x="372" y="4078"/>
                      <a:pt x="66" y="3971"/>
                    </a:cubicBezTo>
                    <a:cubicBezTo>
                      <a:pt x="157" y="3707"/>
                      <a:pt x="91" y="3517"/>
                      <a:pt x="0" y="3253"/>
                    </a:cubicBezTo>
                    <a:cubicBezTo>
                      <a:pt x="42" y="2543"/>
                      <a:pt x="83" y="2278"/>
                      <a:pt x="190" y="1684"/>
                    </a:cubicBezTo>
                    <a:cubicBezTo>
                      <a:pt x="149" y="1618"/>
                      <a:pt x="75" y="1568"/>
                      <a:pt x="66" y="1494"/>
                    </a:cubicBezTo>
                    <a:cubicBezTo>
                      <a:pt x="58" y="1436"/>
                      <a:pt x="281" y="883"/>
                      <a:pt x="322" y="842"/>
                    </a:cubicBezTo>
                    <a:cubicBezTo>
                      <a:pt x="372" y="792"/>
                      <a:pt x="454" y="801"/>
                      <a:pt x="521" y="776"/>
                    </a:cubicBezTo>
                    <a:cubicBezTo>
                      <a:pt x="545" y="710"/>
                      <a:pt x="537" y="627"/>
                      <a:pt x="587" y="578"/>
                    </a:cubicBezTo>
                    <a:cubicBezTo>
                      <a:pt x="793" y="363"/>
                      <a:pt x="776" y="619"/>
                      <a:pt x="776" y="454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91" name="Freeform 285"/>
              <p:cNvSpPr>
                <a:spLocks/>
              </p:cNvSpPr>
              <p:nvPr/>
            </p:nvSpPr>
            <p:spPr bwMode="auto">
              <a:xfrm>
                <a:off x="3498" y="3353"/>
                <a:ext cx="206" cy="514"/>
              </a:xfrm>
              <a:custGeom>
                <a:avLst/>
                <a:gdLst>
                  <a:gd name="T0" fmla="*/ 22 w 206"/>
                  <a:gd name="T1" fmla="*/ 135 h 514"/>
                  <a:gd name="T2" fmla="*/ 68 w 206"/>
                  <a:gd name="T3" fmla="*/ 67 h 514"/>
                  <a:gd name="T4" fmla="*/ 90 w 206"/>
                  <a:gd name="T5" fmla="*/ 53 h 514"/>
                  <a:gd name="T6" fmla="*/ 113 w 206"/>
                  <a:gd name="T7" fmla="*/ 60 h 514"/>
                  <a:gd name="T8" fmla="*/ 158 w 206"/>
                  <a:gd name="T9" fmla="*/ 135 h 514"/>
                  <a:gd name="T10" fmla="*/ 188 w 206"/>
                  <a:gd name="T11" fmla="*/ 401 h 514"/>
                  <a:gd name="T12" fmla="*/ 173 w 206"/>
                  <a:gd name="T13" fmla="*/ 461 h 514"/>
                  <a:gd name="T14" fmla="*/ 151 w 206"/>
                  <a:gd name="T15" fmla="*/ 469 h 514"/>
                  <a:gd name="T16" fmla="*/ 105 w 206"/>
                  <a:gd name="T17" fmla="*/ 499 h 514"/>
                  <a:gd name="T18" fmla="*/ 83 w 206"/>
                  <a:gd name="T19" fmla="*/ 514 h 514"/>
                  <a:gd name="T20" fmla="*/ 7 w 206"/>
                  <a:gd name="T21" fmla="*/ 461 h 514"/>
                  <a:gd name="T22" fmla="*/ 0 w 206"/>
                  <a:gd name="T23" fmla="*/ 378 h 514"/>
                  <a:gd name="T24" fmla="*/ 22 w 206"/>
                  <a:gd name="T25" fmla="*/ 196 h 514"/>
                  <a:gd name="T26" fmla="*/ 7 w 206"/>
                  <a:gd name="T27" fmla="*/ 174 h 514"/>
                  <a:gd name="T28" fmla="*/ 37 w 206"/>
                  <a:gd name="T29" fmla="*/ 98 h 514"/>
                  <a:gd name="T30" fmla="*/ 60 w 206"/>
                  <a:gd name="T31" fmla="*/ 90 h 514"/>
                  <a:gd name="T32" fmla="*/ 68 w 206"/>
                  <a:gd name="T33" fmla="*/ 67 h 514"/>
                  <a:gd name="T34" fmla="*/ 90 w 206"/>
                  <a:gd name="T35" fmla="*/ 53 h 5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6"/>
                  <a:gd name="T55" fmla="*/ 0 h 514"/>
                  <a:gd name="T56" fmla="*/ 206 w 206"/>
                  <a:gd name="T57" fmla="*/ 514 h 5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6" h="514">
                    <a:moveTo>
                      <a:pt x="22" y="135"/>
                    </a:moveTo>
                    <a:cubicBezTo>
                      <a:pt x="32" y="94"/>
                      <a:pt x="45" y="101"/>
                      <a:pt x="68" y="67"/>
                    </a:cubicBezTo>
                    <a:cubicBezTo>
                      <a:pt x="81" y="0"/>
                      <a:pt x="66" y="34"/>
                      <a:pt x="90" y="53"/>
                    </a:cubicBezTo>
                    <a:cubicBezTo>
                      <a:pt x="96" y="58"/>
                      <a:pt x="105" y="58"/>
                      <a:pt x="113" y="60"/>
                    </a:cubicBezTo>
                    <a:cubicBezTo>
                      <a:pt x="126" y="100"/>
                      <a:pt x="120" y="122"/>
                      <a:pt x="158" y="135"/>
                    </a:cubicBezTo>
                    <a:cubicBezTo>
                      <a:pt x="206" y="207"/>
                      <a:pt x="179" y="315"/>
                      <a:pt x="188" y="401"/>
                    </a:cubicBezTo>
                    <a:cubicBezTo>
                      <a:pt x="185" y="421"/>
                      <a:pt x="187" y="446"/>
                      <a:pt x="173" y="461"/>
                    </a:cubicBezTo>
                    <a:cubicBezTo>
                      <a:pt x="167" y="467"/>
                      <a:pt x="158" y="465"/>
                      <a:pt x="151" y="469"/>
                    </a:cubicBezTo>
                    <a:cubicBezTo>
                      <a:pt x="135" y="478"/>
                      <a:pt x="120" y="488"/>
                      <a:pt x="105" y="499"/>
                    </a:cubicBezTo>
                    <a:cubicBezTo>
                      <a:pt x="97" y="503"/>
                      <a:pt x="83" y="514"/>
                      <a:pt x="83" y="514"/>
                    </a:cubicBezTo>
                    <a:cubicBezTo>
                      <a:pt x="70" y="476"/>
                      <a:pt x="43" y="474"/>
                      <a:pt x="7" y="461"/>
                    </a:cubicBezTo>
                    <a:cubicBezTo>
                      <a:pt x="18" y="431"/>
                      <a:pt x="10" y="409"/>
                      <a:pt x="0" y="378"/>
                    </a:cubicBezTo>
                    <a:cubicBezTo>
                      <a:pt x="4" y="296"/>
                      <a:pt x="9" y="265"/>
                      <a:pt x="22" y="196"/>
                    </a:cubicBezTo>
                    <a:cubicBezTo>
                      <a:pt x="17" y="188"/>
                      <a:pt x="8" y="182"/>
                      <a:pt x="7" y="174"/>
                    </a:cubicBezTo>
                    <a:cubicBezTo>
                      <a:pt x="6" y="167"/>
                      <a:pt x="32" y="103"/>
                      <a:pt x="37" y="98"/>
                    </a:cubicBezTo>
                    <a:cubicBezTo>
                      <a:pt x="43" y="92"/>
                      <a:pt x="52" y="93"/>
                      <a:pt x="60" y="90"/>
                    </a:cubicBezTo>
                    <a:cubicBezTo>
                      <a:pt x="63" y="83"/>
                      <a:pt x="62" y="73"/>
                      <a:pt x="68" y="67"/>
                    </a:cubicBezTo>
                    <a:cubicBezTo>
                      <a:pt x="92" y="43"/>
                      <a:pt x="90" y="72"/>
                      <a:pt x="90" y="53"/>
                    </a:cubicBezTo>
                  </a:path>
                </a:pathLst>
              </a:custGeom>
              <a:grpFill/>
              <a:ln w="26988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420" y="627"/>
              <a:ext cx="451" cy="629"/>
              <a:chOff x="420" y="627"/>
              <a:chExt cx="451" cy="629"/>
            </a:xfrm>
            <a:grpFill/>
          </p:grpSpPr>
          <p:sp>
            <p:nvSpPr>
              <p:cNvPr id="18488" name="Freeform 287"/>
              <p:cNvSpPr>
                <a:spLocks/>
              </p:cNvSpPr>
              <p:nvPr/>
            </p:nvSpPr>
            <p:spPr bwMode="auto">
              <a:xfrm>
                <a:off x="420" y="627"/>
                <a:ext cx="451" cy="629"/>
              </a:xfrm>
              <a:custGeom>
                <a:avLst/>
                <a:gdLst>
                  <a:gd name="T0" fmla="*/ 0 w 3880"/>
                  <a:gd name="T1" fmla="*/ 0 h 5424"/>
                  <a:gd name="T2" fmla="*/ 0 w 3880"/>
                  <a:gd name="T3" fmla="*/ 0 h 5424"/>
                  <a:gd name="T4" fmla="*/ 0 w 3880"/>
                  <a:gd name="T5" fmla="*/ 0 h 5424"/>
                  <a:gd name="T6" fmla="*/ 0 w 3880"/>
                  <a:gd name="T7" fmla="*/ 0 h 5424"/>
                  <a:gd name="T8" fmla="*/ 0 w 3880"/>
                  <a:gd name="T9" fmla="*/ 0 h 5424"/>
                  <a:gd name="T10" fmla="*/ 0 w 3880"/>
                  <a:gd name="T11" fmla="*/ 0 h 5424"/>
                  <a:gd name="T12" fmla="*/ 0 w 3880"/>
                  <a:gd name="T13" fmla="*/ 0 h 5424"/>
                  <a:gd name="T14" fmla="*/ 0 w 3880"/>
                  <a:gd name="T15" fmla="*/ 0 h 5424"/>
                  <a:gd name="T16" fmla="*/ 0 w 3880"/>
                  <a:gd name="T17" fmla="*/ 0 h 5424"/>
                  <a:gd name="T18" fmla="*/ 0 w 3880"/>
                  <a:gd name="T19" fmla="*/ 0 h 5424"/>
                  <a:gd name="T20" fmla="*/ 0 w 3880"/>
                  <a:gd name="T21" fmla="*/ 0 h 5424"/>
                  <a:gd name="T22" fmla="*/ 0 w 3880"/>
                  <a:gd name="T23" fmla="*/ 0 h 5424"/>
                  <a:gd name="T24" fmla="*/ 0 w 3880"/>
                  <a:gd name="T25" fmla="*/ 0 h 5424"/>
                  <a:gd name="T26" fmla="*/ 0 w 3880"/>
                  <a:gd name="T27" fmla="*/ 0 h 5424"/>
                  <a:gd name="T28" fmla="*/ 0 w 3880"/>
                  <a:gd name="T29" fmla="*/ 0 h 5424"/>
                  <a:gd name="T30" fmla="*/ 0 w 3880"/>
                  <a:gd name="T31" fmla="*/ 0 h 5424"/>
                  <a:gd name="T32" fmla="*/ 0 w 3880"/>
                  <a:gd name="T33" fmla="*/ 0 h 54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80"/>
                  <a:gd name="T52" fmla="*/ 0 h 5424"/>
                  <a:gd name="T53" fmla="*/ 3880 w 3880"/>
                  <a:gd name="T54" fmla="*/ 5424 h 54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80" h="5424">
                    <a:moveTo>
                      <a:pt x="0" y="685"/>
                    </a:moveTo>
                    <a:cubicBezTo>
                      <a:pt x="148" y="908"/>
                      <a:pt x="272" y="982"/>
                      <a:pt x="520" y="1073"/>
                    </a:cubicBezTo>
                    <a:cubicBezTo>
                      <a:pt x="561" y="1189"/>
                      <a:pt x="619" y="1503"/>
                      <a:pt x="784" y="1337"/>
                    </a:cubicBezTo>
                    <a:cubicBezTo>
                      <a:pt x="1362" y="759"/>
                      <a:pt x="561" y="1081"/>
                      <a:pt x="1114" y="809"/>
                    </a:cubicBezTo>
                    <a:cubicBezTo>
                      <a:pt x="1172" y="776"/>
                      <a:pt x="1238" y="768"/>
                      <a:pt x="1304" y="751"/>
                    </a:cubicBezTo>
                    <a:cubicBezTo>
                      <a:pt x="1626" y="272"/>
                      <a:pt x="1808" y="404"/>
                      <a:pt x="2476" y="355"/>
                    </a:cubicBezTo>
                    <a:cubicBezTo>
                      <a:pt x="3005" y="0"/>
                      <a:pt x="2245" y="421"/>
                      <a:pt x="2740" y="809"/>
                    </a:cubicBezTo>
                    <a:cubicBezTo>
                      <a:pt x="2947" y="966"/>
                      <a:pt x="3261" y="850"/>
                      <a:pt x="3516" y="875"/>
                    </a:cubicBezTo>
                    <a:cubicBezTo>
                      <a:pt x="3822" y="1337"/>
                      <a:pt x="3880" y="2039"/>
                      <a:pt x="3393" y="2378"/>
                    </a:cubicBezTo>
                    <a:cubicBezTo>
                      <a:pt x="3368" y="2444"/>
                      <a:pt x="3384" y="2526"/>
                      <a:pt x="3327" y="2568"/>
                    </a:cubicBezTo>
                    <a:cubicBezTo>
                      <a:pt x="3211" y="2650"/>
                      <a:pt x="2930" y="2700"/>
                      <a:pt x="2930" y="2700"/>
                    </a:cubicBezTo>
                    <a:cubicBezTo>
                      <a:pt x="2864" y="2914"/>
                      <a:pt x="2889" y="3146"/>
                      <a:pt x="2806" y="3352"/>
                    </a:cubicBezTo>
                    <a:cubicBezTo>
                      <a:pt x="2749" y="3501"/>
                      <a:pt x="2633" y="3616"/>
                      <a:pt x="2542" y="3748"/>
                    </a:cubicBezTo>
                    <a:cubicBezTo>
                      <a:pt x="2501" y="3814"/>
                      <a:pt x="2410" y="3938"/>
                      <a:pt x="2410" y="3938"/>
                    </a:cubicBezTo>
                    <a:cubicBezTo>
                      <a:pt x="2361" y="4301"/>
                      <a:pt x="2443" y="4607"/>
                      <a:pt x="2088" y="4722"/>
                    </a:cubicBezTo>
                    <a:cubicBezTo>
                      <a:pt x="1618" y="5424"/>
                      <a:pt x="677" y="4904"/>
                      <a:pt x="0" y="5243"/>
                    </a:cubicBezTo>
                    <a:lnTo>
                      <a:pt x="0" y="685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89" name="Freeform 288"/>
              <p:cNvSpPr>
                <a:spLocks/>
              </p:cNvSpPr>
              <p:nvPr/>
            </p:nvSpPr>
            <p:spPr bwMode="auto">
              <a:xfrm>
                <a:off x="420" y="627"/>
                <a:ext cx="451" cy="629"/>
              </a:xfrm>
              <a:custGeom>
                <a:avLst/>
                <a:gdLst>
                  <a:gd name="T0" fmla="*/ 0 w 3880"/>
                  <a:gd name="T1" fmla="*/ 0 h 5424"/>
                  <a:gd name="T2" fmla="*/ 0 w 3880"/>
                  <a:gd name="T3" fmla="*/ 0 h 5424"/>
                  <a:gd name="T4" fmla="*/ 0 w 3880"/>
                  <a:gd name="T5" fmla="*/ 0 h 5424"/>
                  <a:gd name="T6" fmla="*/ 0 w 3880"/>
                  <a:gd name="T7" fmla="*/ 0 h 5424"/>
                  <a:gd name="T8" fmla="*/ 0 w 3880"/>
                  <a:gd name="T9" fmla="*/ 0 h 5424"/>
                  <a:gd name="T10" fmla="*/ 0 w 3880"/>
                  <a:gd name="T11" fmla="*/ 0 h 5424"/>
                  <a:gd name="T12" fmla="*/ 0 w 3880"/>
                  <a:gd name="T13" fmla="*/ 0 h 5424"/>
                  <a:gd name="T14" fmla="*/ 0 w 3880"/>
                  <a:gd name="T15" fmla="*/ 0 h 5424"/>
                  <a:gd name="T16" fmla="*/ 0 w 3880"/>
                  <a:gd name="T17" fmla="*/ 0 h 5424"/>
                  <a:gd name="T18" fmla="*/ 0 w 3880"/>
                  <a:gd name="T19" fmla="*/ 0 h 5424"/>
                  <a:gd name="T20" fmla="*/ 0 w 3880"/>
                  <a:gd name="T21" fmla="*/ 0 h 5424"/>
                  <a:gd name="T22" fmla="*/ 0 w 3880"/>
                  <a:gd name="T23" fmla="*/ 0 h 5424"/>
                  <a:gd name="T24" fmla="*/ 0 w 3880"/>
                  <a:gd name="T25" fmla="*/ 0 h 5424"/>
                  <a:gd name="T26" fmla="*/ 0 w 3880"/>
                  <a:gd name="T27" fmla="*/ 0 h 5424"/>
                  <a:gd name="T28" fmla="*/ 0 w 3880"/>
                  <a:gd name="T29" fmla="*/ 0 h 5424"/>
                  <a:gd name="T30" fmla="*/ 0 w 3880"/>
                  <a:gd name="T31" fmla="*/ 0 h 5424"/>
                  <a:gd name="T32" fmla="*/ 0 w 3880"/>
                  <a:gd name="T33" fmla="*/ 0 h 54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80"/>
                  <a:gd name="T52" fmla="*/ 0 h 5424"/>
                  <a:gd name="T53" fmla="*/ 3880 w 3880"/>
                  <a:gd name="T54" fmla="*/ 5424 h 54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80" h="5424">
                    <a:moveTo>
                      <a:pt x="0" y="685"/>
                    </a:moveTo>
                    <a:cubicBezTo>
                      <a:pt x="148" y="908"/>
                      <a:pt x="272" y="982"/>
                      <a:pt x="520" y="1073"/>
                    </a:cubicBezTo>
                    <a:cubicBezTo>
                      <a:pt x="561" y="1189"/>
                      <a:pt x="619" y="1503"/>
                      <a:pt x="784" y="1337"/>
                    </a:cubicBezTo>
                    <a:cubicBezTo>
                      <a:pt x="1362" y="759"/>
                      <a:pt x="561" y="1081"/>
                      <a:pt x="1114" y="809"/>
                    </a:cubicBezTo>
                    <a:cubicBezTo>
                      <a:pt x="1172" y="776"/>
                      <a:pt x="1238" y="768"/>
                      <a:pt x="1304" y="751"/>
                    </a:cubicBezTo>
                    <a:cubicBezTo>
                      <a:pt x="1626" y="272"/>
                      <a:pt x="1808" y="404"/>
                      <a:pt x="2476" y="355"/>
                    </a:cubicBezTo>
                    <a:cubicBezTo>
                      <a:pt x="3005" y="0"/>
                      <a:pt x="2245" y="421"/>
                      <a:pt x="2740" y="809"/>
                    </a:cubicBezTo>
                    <a:cubicBezTo>
                      <a:pt x="2947" y="966"/>
                      <a:pt x="3261" y="850"/>
                      <a:pt x="3516" y="875"/>
                    </a:cubicBezTo>
                    <a:cubicBezTo>
                      <a:pt x="3822" y="1337"/>
                      <a:pt x="3880" y="2039"/>
                      <a:pt x="3393" y="2378"/>
                    </a:cubicBezTo>
                    <a:cubicBezTo>
                      <a:pt x="3368" y="2444"/>
                      <a:pt x="3384" y="2526"/>
                      <a:pt x="3327" y="2568"/>
                    </a:cubicBezTo>
                    <a:cubicBezTo>
                      <a:pt x="3211" y="2650"/>
                      <a:pt x="2930" y="2700"/>
                      <a:pt x="2930" y="2700"/>
                    </a:cubicBezTo>
                    <a:cubicBezTo>
                      <a:pt x="2864" y="2914"/>
                      <a:pt x="2889" y="3146"/>
                      <a:pt x="2806" y="3352"/>
                    </a:cubicBezTo>
                    <a:cubicBezTo>
                      <a:pt x="2749" y="3501"/>
                      <a:pt x="2633" y="3616"/>
                      <a:pt x="2542" y="3748"/>
                    </a:cubicBezTo>
                    <a:cubicBezTo>
                      <a:pt x="2501" y="3814"/>
                      <a:pt x="2410" y="3938"/>
                      <a:pt x="2410" y="3938"/>
                    </a:cubicBezTo>
                    <a:cubicBezTo>
                      <a:pt x="2361" y="4301"/>
                      <a:pt x="2443" y="4607"/>
                      <a:pt x="2088" y="4722"/>
                    </a:cubicBezTo>
                    <a:cubicBezTo>
                      <a:pt x="1618" y="5424"/>
                      <a:pt x="677" y="4904"/>
                      <a:pt x="0" y="5243"/>
                    </a:cubicBezTo>
                    <a:lnTo>
                      <a:pt x="0" y="685"/>
                    </a:lnTo>
                    <a:close/>
                  </a:path>
                </a:pathLst>
              </a:custGeom>
              <a:grpFill/>
              <a:ln w="26988" cap="rnd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23" name="Group 381"/>
          <p:cNvGrpSpPr>
            <a:grpSpLocks/>
          </p:cNvGrpSpPr>
          <p:nvPr/>
        </p:nvGrpSpPr>
        <p:grpSpPr bwMode="auto">
          <a:xfrm>
            <a:off x="533136" y="4877361"/>
            <a:ext cx="1829593" cy="1218640"/>
            <a:chOff x="480" y="3168"/>
            <a:chExt cx="1152" cy="768"/>
          </a:xfrm>
        </p:grpSpPr>
        <p:sp>
          <p:nvSpPr>
            <p:cNvPr id="18469" name="Rectangle 372"/>
            <p:cNvSpPr>
              <a:spLocks noChangeArrowheads="1"/>
            </p:cNvSpPr>
            <p:nvPr/>
          </p:nvSpPr>
          <p:spPr bwMode="auto">
            <a:xfrm>
              <a:off x="480" y="3168"/>
              <a:ext cx="1152" cy="768"/>
            </a:xfrm>
            <a:prstGeom prst="rect">
              <a:avLst/>
            </a:prstGeom>
            <a:solidFill>
              <a:srgbClr val="CCFFFF"/>
            </a:solidFill>
            <a:ln w="26988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24" name="Group 373"/>
            <p:cNvGrpSpPr>
              <a:grpSpLocks/>
            </p:cNvGrpSpPr>
            <p:nvPr/>
          </p:nvGrpSpPr>
          <p:grpSpPr bwMode="auto">
            <a:xfrm>
              <a:off x="528" y="3171"/>
              <a:ext cx="1104" cy="620"/>
              <a:chOff x="713" y="3120"/>
              <a:chExt cx="1111" cy="697"/>
            </a:xfrm>
          </p:grpSpPr>
          <p:sp>
            <p:nvSpPr>
              <p:cNvPr id="18471" name="Freeform 374"/>
              <p:cNvSpPr>
                <a:spLocks noEditPoints="1"/>
              </p:cNvSpPr>
              <p:nvPr/>
            </p:nvSpPr>
            <p:spPr bwMode="auto">
              <a:xfrm>
                <a:off x="713" y="3732"/>
                <a:ext cx="202" cy="5"/>
              </a:xfrm>
              <a:custGeom>
                <a:avLst/>
                <a:gdLst>
                  <a:gd name="T0" fmla="*/ 0 w 1833"/>
                  <a:gd name="T1" fmla="*/ 0 h 50"/>
                  <a:gd name="T2" fmla="*/ 0 w 1833"/>
                  <a:gd name="T3" fmla="*/ 0 h 50"/>
                  <a:gd name="T4" fmla="*/ 0 w 1833"/>
                  <a:gd name="T5" fmla="*/ 0 h 50"/>
                  <a:gd name="T6" fmla="*/ 0 w 1833"/>
                  <a:gd name="T7" fmla="*/ 0 h 50"/>
                  <a:gd name="T8" fmla="*/ 0 w 1833"/>
                  <a:gd name="T9" fmla="*/ 0 h 50"/>
                  <a:gd name="T10" fmla="*/ 0 w 1833"/>
                  <a:gd name="T11" fmla="*/ 0 h 50"/>
                  <a:gd name="T12" fmla="*/ 0 w 1833"/>
                  <a:gd name="T13" fmla="*/ 0 h 50"/>
                  <a:gd name="T14" fmla="*/ 0 w 1833"/>
                  <a:gd name="T15" fmla="*/ 0 h 50"/>
                  <a:gd name="T16" fmla="*/ 0 w 1833"/>
                  <a:gd name="T17" fmla="*/ 0 h 50"/>
                  <a:gd name="T18" fmla="*/ 0 w 1833"/>
                  <a:gd name="T19" fmla="*/ 0 h 50"/>
                  <a:gd name="T20" fmla="*/ 0 w 1833"/>
                  <a:gd name="T21" fmla="*/ 0 h 50"/>
                  <a:gd name="T22" fmla="*/ 0 w 1833"/>
                  <a:gd name="T23" fmla="*/ 0 h 50"/>
                  <a:gd name="T24" fmla="*/ 0 w 1833"/>
                  <a:gd name="T25" fmla="*/ 0 h 50"/>
                  <a:gd name="T26" fmla="*/ 0 w 1833"/>
                  <a:gd name="T27" fmla="*/ 0 h 50"/>
                  <a:gd name="T28" fmla="*/ 0 w 1833"/>
                  <a:gd name="T29" fmla="*/ 0 h 50"/>
                  <a:gd name="T30" fmla="*/ 0 w 1833"/>
                  <a:gd name="T31" fmla="*/ 0 h 50"/>
                  <a:gd name="T32" fmla="*/ 0 w 1833"/>
                  <a:gd name="T33" fmla="*/ 0 h 50"/>
                  <a:gd name="T34" fmla="*/ 0 w 1833"/>
                  <a:gd name="T35" fmla="*/ 0 h 50"/>
                  <a:gd name="T36" fmla="*/ 0 w 1833"/>
                  <a:gd name="T37" fmla="*/ 0 h 50"/>
                  <a:gd name="T38" fmla="*/ 0 w 1833"/>
                  <a:gd name="T39" fmla="*/ 0 h 50"/>
                  <a:gd name="T40" fmla="*/ 0 w 1833"/>
                  <a:gd name="T41" fmla="*/ 0 h 50"/>
                  <a:gd name="T42" fmla="*/ 0 w 1833"/>
                  <a:gd name="T43" fmla="*/ 0 h 50"/>
                  <a:gd name="T44" fmla="*/ 0 w 1833"/>
                  <a:gd name="T45" fmla="*/ 0 h 50"/>
                  <a:gd name="T46" fmla="*/ 0 w 1833"/>
                  <a:gd name="T47" fmla="*/ 0 h 50"/>
                  <a:gd name="T48" fmla="*/ 0 w 1833"/>
                  <a:gd name="T49" fmla="*/ 0 h 50"/>
                  <a:gd name="T50" fmla="*/ 0 w 1833"/>
                  <a:gd name="T51" fmla="*/ 0 h 50"/>
                  <a:gd name="T52" fmla="*/ 0 w 1833"/>
                  <a:gd name="T53" fmla="*/ 0 h 50"/>
                  <a:gd name="T54" fmla="*/ 0 w 1833"/>
                  <a:gd name="T55" fmla="*/ 0 h 50"/>
                  <a:gd name="T56" fmla="*/ 0 w 1833"/>
                  <a:gd name="T57" fmla="*/ 0 h 50"/>
                  <a:gd name="T58" fmla="*/ 0 w 1833"/>
                  <a:gd name="T59" fmla="*/ 0 h 50"/>
                  <a:gd name="T60" fmla="*/ 0 w 1833"/>
                  <a:gd name="T61" fmla="*/ 0 h 50"/>
                  <a:gd name="T62" fmla="*/ 0 w 1833"/>
                  <a:gd name="T63" fmla="*/ 0 h 50"/>
                  <a:gd name="T64" fmla="*/ 0 w 1833"/>
                  <a:gd name="T65" fmla="*/ 0 h 50"/>
                  <a:gd name="T66" fmla="*/ 0 w 1833"/>
                  <a:gd name="T67" fmla="*/ 0 h 50"/>
                  <a:gd name="T68" fmla="*/ 0 w 1833"/>
                  <a:gd name="T69" fmla="*/ 0 h 50"/>
                  <a:gd name="T70" fmla="*/ 0 w 1833"/>
                  <a:gd name="T71" fmla="*/ 0 h 50"/>
                  <a:gd name="T72" fmla="*/ 0 w 1833"/>
                  <a:gd name="T73" fmla="*/ 0 h 50"/>
                  <a:gd name="T74" fmla="*/ 0 w 1833"/>
                  <a:gd name="T75" fmla="*/ 0 h 50"/>
                  <a:gd name="T76" fmla="*/ 0 w 1833"/>
                  <a:gd name="T77" fmla="*/ 0 h 50"/>
                  <a:gd name="T78" fmla="*/ 0 w 1833"/>
                  <a:gd name="T79" fmla="*/ 0 h 50"/>
                  <a:gd name="T80" fmla="*/ 0 w 1833"/>
                  <a:gd name="T81" fmla="*/ 0 h 50"/>
                  <a:gd name="T82" fmla="*/ 0 w 1833"/>
                  <a:gd name="T83" fmla="*/ 0 h 50"/>
                  <a:gd name="T84" fmla="*/ 0 w 1833"/>
                  <a:gd name="T85" fmla="*/ 0 h 50"/>
                  <a:gd name="T86" fmla="*/ 0 w 1833"/>
                  <a:gd name="T87" fmla="*/ 0 h 50"/>
                  <a:gd name="T88" fmla="*/ 0 w 1833"/>
                  <a:gd name="T89" fmla="*/ 0 h 50"/>
                  <a:gd name="T90" fmla="*/ 0 w 1833"/>
                  <a:gd name="T91" fmla="*/ 0 h 50"/>
                  <a:gd name="T92" fmla="*/ 0 w 1833"/>
                  <a:gd name="T93" fmla="*/ 0 h 50"/>
                  <a:gd name="T94" fmla="*/ 0 w 1833"/>
                  <a:gd name="T95" fmla="*/ 0 h 50"/>
                  <a:gd name="T96" fmla="*/ 0 w 1833"/>
                  <a:gd name="T97" fmla="*/ 0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33"/>
                  <a:gd name="T148" fmla="*/ 0 h 50"/>
                  <a:gd name="T149" fmla="*/ 1833 w 1833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33" h="50">
                    <a:moveTo>
                      <a:pt x="25" y="0"/>
                    </a:moveTo>
                    <a:lnTo>
                      <a:pt x="173" y="0"/>
                    </a:lnTo>
                    <a:cubicBezTo>
                      <a:pt x="187" y="0"/>
                      <a:pt x="198" y="11"/>
                      <a:pt x="198" y="25"/>
                    </a:cubicBezTo>
                    <a:cubicBezTo>
                      <a:pt x="198" y="39"/>
                      <a:pt x="187" y="50"/>
                      <a:pt x="173" y="50"/>
                    </a:cubicBezTo>
                    <a:lnTo>
                      <a:pt x="25" y="50"/>
                    </a:ln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lose/>
                    <a:moveTo>
                      <a:pt x="371" y="0"/>
                    </a:moveTo>
                    <a:lnTo>
                      <a:pt x="372" y="0"/>
                    </a:lnTo>
                    <a:cubicBezTo>
                      <a:pt x="385" y="0"/>
                      <a:pt x="396" y="11"/>
                      <a:pt x="396" y="25"/>
                    </a:cubicBezTo>
                    <a:cubicBezTo>
                      <a:pt x="396" y="39"/>
                      <a:pt x="385" y="50"/>
                      <a:pt x="372" y="50"/>
                    </a:cubicBezTo>
                    <a:lnTo>
                      <a:pt x="371" y="50"/>
                    </a:lnTo>
                    <a:cubicBezTo>
                      <a:pt x="358" y="50"/>
                      <a:pt x="347" y="39"/>
                      <a:pt x="347" y="25"/>
                    </a:cubicBezTo>
                    <a:cubicBezTo>
                      <a:pt x="347" y="11"/>
                      <a:pt x="358" y="0"/>
                      <a:pt x="371" y="0"/>
                    </a:cubicBezTo>
                    <a:close/>
                    <a:moveTo>
                      <a:pt x="570" y="0"/>
                    </a:moveTo>
                    <a:lnTo>
                      <a:pt x="718" y="0"/>
                    </a:lnTo>
                    <a:cubicBezTo>
                      <a:pt x="732" y="0"/>
                      <a:pt x="743" y="11"/>
                      <a:pt x="743" y="25"/>
                    </a:cubicBezTo>
                    <a:cubicBezTo>
                      <a:pt x="743" y="39"/>
                      <a:pt x="732" y="50"/>
                      <a:pt x="718" y="50"/>
                    </a:cubicBezTo>
                    <a:lnTo>
                      <a:pt x="570" y="50"/>
                    </a:lnTo>
                    <a:cubicBezTo>
                      <a:pt x="556" y="50"/>
                      <a:pt x="545" y="39"/>
                      <a:pt x="545" y="25"/>
                    </a:cubicBezTo>
                    <a:cubicBezTo>
                      <a:pt x="545" y="11"/>
                      <a:pt x="556" y="0"/>
                      <a:pt x="570" y="0"/>
                    </a:cubicBezTo>
                    <a:close/>
                    <a:moveTo>
                      <a:pt x="916" y="0"/>
                    </a:moveTo>
                    <a:lnTo>
                      <a:pt x="916" y="0"/>
                    </a:lnTo>
                    <a:cubicBezTo>
                      <a:pt x="930" y="0"/>
                      <a:pt x="941" y="11"/>
                      <a:pt x="941" y="25"/>
                    </a:cubicBezTo>
                    <a:cubicBezTo>
                      <a:pt x="941" y="39"/>
                      <a:pt x="930" y="50"/>
                      <a:pt x="916" y="50"/>
                    </a:cubicBezTo>
                    <a:cubicBezTo>
                      <a:pt x="903" y="50"/>
                      <a:pt x="892" y="39"/>
                      <a:pt x="892" y="25"/>
                    </a:cubicBezTo>
                    <a:cubicBezTo>
                      <a:pt x="892" y="11"/>
                      <a:pt x="903" y="0"/>
                      <a:pt x="916" y="0"/>
                    </a:cubicBezTo>
                    <a:close/>
                    <a:moveTo>
                      <a:pt x="1115" y="0"/>
                    </a:moveTo>
                    <a:lnTo>
                      <a:pt x="1263" y="0"/>
                    </a:lnTo>
                    <a:cubicBezTo>
                      <a:pt x="1277" y="0"/>
                      <a:pt x="1288" y="11"/>
                      <a:pt x="1288" y="25"/>
                    </a:cubicBezTo>
                    <a:cubicBezTo>
                      <a:pt x="1288" y="39"/>
                      <a:pt x="1277" y="50"/>
                      <a:pt x="1263" y="50"/>
                    </a:cubicBezTo>
                    <a:lnTo>
                      <a:pt x="1115" y="50"/>
                    </a:lnTo>
                    <a:cubicBezTo>
                      <a:pt x="1101" y="50"/>
                      <a:pt x="1090" y="39"/>
                      <a:pt x="1090" y="25"/>
                    </a:cubicBezTo>
                    <a:cubicBezTo>
                      <a:pt x="1090" y="11"/>
                      <a:pt x="1101" y="0"/>
                      <a:pt x="1115" y="0"/>
                    </a:cubicBezTo>
                    <a:close/>
                    <a:moveTo>
                      <a:pt x="1461" y="0"/>
                    </a:moveTo>
                    <a:lnTo>
                      <a:pt x="1461" y="0"/>
                    </a:lnTo>
                    <a:cubicBezTo>
                      <a:pt x="1475" y="0"/>
                      <a:pt x="1486" y="11"/>
                      <a:pt x="1486" y="25"/>
                    </a:cubicBezTo>
                    <a:cubicBezTo>
                      <a:pt x="1486" y="39"/>
                      <a:pt x="1475" y="50"/>
                      <a:pt x="1461" y="50"/>
                    </a:cubicBezTo>
                    <a:cubicBezTo>
                      <a:pt x="1448" y="50"/>
                      <a:pt x="1437" y="39"/>
                      <a:pt x="1437" y="25"/>
                    </a:cubicBezTo>
                    <a:cubicBezTo>
                      <a:pt x="1437" y="11"/>
                      <a:pt x="1448" y="0"/>
                      <a:pt x="1461" y="0"/>
                    </a:cubicBezTo>
                    <a:close/>
                    <a:moveTo>
                      <a:pt x="1659" y="0"/>
                    </a:moveTo>
                    <a:lnTo>
                      <a:pt x="1808" y="0"/>
                    </a:lnTo>
                    <a:cubicBezTo>
                      <a:pt x="1822" y="0"/>
                      <a:pt x="1833" y="11"/>
                      <a:pt x="1833" y="25"/>
                    </a:cubicBezTo>
                    <a:cubicBezTo>
                      <a:pt x="1833" y="39"/>
                      <a:pt x="1822" y="50"/>
                      <a:pt x="1808" y="50"/>
                    </a:cubicBezTo>
                    <a:lnTo>
                      <a:pt x="1659" y="50"/>
                    </a:lnTo>
                    <a:cubicBezTo>
                      <a:pt x="1646" y="50"/>
                      <a:pt x="1635" y="39"/>
                      <a:pt x="1635" y="25"/>
                    </a:cubicBezTo>
                    <a:cubicBezTo>
                      <a:pt x="1635" y="11"/>
                      <a:pt x="1646" y="0"/>
                      <a:pt x="1659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72" name="Text Box 375"/>
              <p:cNvSpPr txBox="1">
                <a:spLocks noChangeArrowheads="1"/>
              </p:cNvSpPr>
              <p:nvPr/>
            </p:nvSpPr>
            <p:spPr bwMode="auto">
              <a:xfrm>
                <a:off x="960" y="3264"/>
                <a:ext cx="819" cy="19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 err="1">
                    <a:solidFill>
                      <a:srgbClr val="333300"/>
                    </a:solidFill>
                    <a:latin typeface="Times New Roman" pitchFamily="18" charset="0"/>
                  </a:rPr>
                  <a:t>Phe</a:t>
                </a:r>
                <a:r>
                  <a:rPr lang="en-US" sz="1200" b="1" dirty="0">
                    <a:solidFill>
                      <a:srgbClr val="333300"/>
                    </a:solidFill>
                    <a:latin typeface="Times New Roman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333300"/>
                    </a:solidFill>
                    <a:latin typeface="Times New Roman" pitchFamily="18" charset="0"/>
                  </a:rPr>
                  <a:t>liên</a:t>
                </a:r>
                <a:r>
                  <a:rPr lang="en-US" sz="1200" b="1" dirty="0">
                    <a:solidFill>
                      <a:srgbClr val="333300"/>
                    </a:solidFill>
                    <a:latin typeface="Times New Roman" pitchFamily="18" charset="0"/>
                  </a:rPr>
                  <a:t> minh</a:t>
                </a:r>
              </a:p>
            </p:txBody>
          </p:sp>
          <p:sp>
            <p:nvSpPr>
              <p:cNvPr id="18473" name="Text Box 376"/>
              <p:cNvSpPr txBox="1">
                <a:spLocks noChangeArrowheads="1"/>
              </p:cNvSpPr>
              <p:nvPr/>
            </p:nvSpPr>
            <p:spPr bwMode="auto">
              <a:xfrm>
                <a:off x="953" y="3453"/>
                <a:ext cx="775" cy="19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Phe</a:t>
                </a:r>
                <a:r>
                  <a:rPr lang="en-US" sz="12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hiệp</a:t>
                </a:r>
                <a:r>
                  <a:rPr lang="en-US" sz="12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ước</a:t>
                </a:r>
                <a:endParaRPr lang="en-US" sz="1200" b="1" dirty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4" name="Text Box 377"/>
              <p:cNvSpPr txBox="1">
                <a:spLocks noChangeArrowheads="1"/>
              </p:cNvSpPr>
              <p:nvPr/>
            </p:nvSpPr>
            <p:spPr bwMode="auto">
              <a:xfrm>
                <a:off x="912" y="3120"/>
                <a:ext cx="865" cy="19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 err="1">
                    <a:solidFill>
                      <a:schemeClr val="hlink"/>
                    </a:solidFill>
                    <a:latin typeface="Times New Roman" pitchFamily="18" charset="0"/>
                  </a:rPr>
                  <a:t>CHÚ</a:t>
                </a:r>
                <a:r>
                  <a:rPr lang="en-US" sz="1200" b="1" dirty="0">
                    <a:solidFill>
                      <a:schemeClr val="hlink"/>
                    </a:solidFill>
                    <a:latin typeface="Times New Roman" pitchFamily="18" charset="0"/>
                  </a:rPr>
                  <a:t> </a:t>
                </a:r>
                <a:r>
                  <a:rPr lang="en-US" sz="1200" b="1" dirty="0" err="1">
                    <a:solidFill>
                      <a:schemeClr val="hlink"/>
                    </a:solidFill>
                    <a:latin typeface="Times New Roman" pitchFamily="18" charset="0"/>
                  </a:rPr>
                  <a:t>GIẢI</a:t>
                </a:r>
                <a:endParaRPr lang="en-US" sz="1200" b="1" dirty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5" name="Text Box 378"/>
              <p:cNvSpPr txBox="1">
                <a:spLocks noChangeArrowheads="1"/>
              </p:cNvSpPr>
              <p:nvPr/>
            </p:nvSpPr>
            <p:spPr bwMode="auto">
              <a:xfrm>
                <a:off x="928" y="3621"/>
                <a:ext cx="896" cy="19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Biên</a:t>
                </a:r>
                <a:r>
                  <a:rPr lang="en-US" sz="12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giới</a:t>
                </a:r>
                <a:r>
                  <a:rPr lang="en-US" sz="1200" b="1" dirty="0">
                    <a:solidFill>
                      <a:srgbClr val="0000CC"/>
                    </a:solidFill>
                    <a:latin typeface="Times New Roman" pitchFamily="18" charset="0"/>
                  </a:rPr>
                  <a:t> Q. </a:t>
                </a:r>
                <a:r>
                  <a:rPr lang="en-US" sz="12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gia</a:t>
                </a:r>
                <a:endParaRPr lang="en-US" sz="1200" b="1" dirty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6" name="Rectangle 379"/>
              <p:cNvSpPr>
                <a:spLocks noChangeArrowheads="1"/>
              </p:cNvSpPr>
              <p:nvPr/>
            </p:nvSpPr>
            <p:spPr bwMode="auto">
              <a:xfrm>
                <a:off x="720" y="3360"/>
                <a:ext cx="192" cy="9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solidFill>
                    <a:srgbClr val="333300"/>
                  </a:solidFill>
                </a:endParaRPr>
              </a:p>
            </p:txBody>
          </p:sp>
          <p:sp>
            <p:nvSpPr>
              <p:cNvPr id="171388" name="Rectangle 380"/>
              <p:cNvSpPr>
                <a:spLocks noChangeArrowheads="1"/>
              </p:cNvSpPr>
              <p:nvPr/>
            </p:nvSpPr>
            <p:spPr bwMode="auto">
              <a:xfrm>
                <a:off x="720" y="3552"/>
                <a:ext cx="192" cy="9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3333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71446" name="Text Box 438"/>
          <p:cNvSpPr txBox="1">
            <a:spLocks noChangeArrowheads="1"/>
          </p:cNvSpPr>
          <p:nvPr/>
        </p:nvSpPr>
        <p:spPr bwMode="auto">
          <a:xfrm>
            <a:off x="838729" y="6171640"/>
            <a:ext cx="7847542" cy="3865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8053" tIns="39027" rIns="78053" bIns="390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1914</a:t>
            </a:r>
          </a:p>
        </p:txBody>
      </p:sp>
      <p:sp>
        <p:nvSpPr>
          <p:cNvPr id="171450" name="Text Box 442"/>
          <p:cNvSpPr txBox="1">
            <a:spLocks noChangeArrowheads="1"/>
          </p:cNvSpPr>
          <p:nvPr/>
        </p:nvSpPr>
        <p:spPr bwMode="auto">
          <a:xfrm>
            <a:off x="3505729" y="2819681"/>
            <a:ext cx="762000" cy="3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451" name="Text Box 443"/>
          <p:cNvSpPr txBox="1">
            <a:spLocks noChangeArrowheads="1"/>
          </p:cNvSpPr>
          <p:nvPr/>
        </p:nvSpPr>
        <p:spPr bwMode="auto">
          <a:xfrm>
            <a:off x="4572000" y="3885640"/>
            <a:ext cx="1524000" cy="3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ÁO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-HUNG</a:t>
            </a:r>
          </a:p>
        </p:txBody>
      </p:sp>
      <p:sp>
        <p:nvSpPr>
          <p:cNvPr id="171452" name="Text Box 444"/>
          <p:cNvSpPr txBox="1">
            <a:spLocks noChangeArrowheads="1"/>
          </p:cNvSpPr>
          <p:nvPr/>
        </p:nvSpPr>
        <p:spPr bwMode="auto">
          <a:xfrm rot="2886945">
            <a:off x="3417075" y="5083153"/>
            <a:ext cx="1322912" cy="3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053" tIns="39027" rIns="78053" bIns="3902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I-TA-LI-A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453" name="Text Box 445"/>
          <p:cNvSpPr txBox="1">
            <a:spLocks noChangeArrowheads="1"/>
          </p:cNvSpPr>
          <p:nvPr/>
        </p:nvSpPr>
        <p:spPr bwMode="auto">
          <a:xfrm>
            <a:off x="7429520" y="5761241"/>
            <a:ext cx="1210804" cy="29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053" tIns="39027" rIns="78053" bIns="39027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</a:rPr>
              <a:t>THỔNHĨ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</a:rPr>
              <a:t>KỸ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454" name="Text Box 446"/>
          <p:cNvSpPr txBox="1">
            <a:spLocks noChangeArrowheads="1"/>
          </p:cNvSpPr>
          <p:nvPr/>
        </p:nvSpPr>
        <p:spPr bwMode="auto">
          <a:xfrm>
            <a:off x="6172730" y="5105681"/>
            <a:ext cx="1197259" cy="29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053" tIns="39027" rIns="78053" bIns="3902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BUN-GA-RI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455" name="Text Box 447"/>
          <p:cNvSpPr txBox="1">
            <a:spLocks noChangeArrowheads="1"/>
          </p:cNvSpPr>
          <p:nvPr/>
        </p:nvSpPr>
        <p:spPr bwMode="auto">
          <a:xfrm>
            <a:off x="6705865" y="1980640"/>
            <a:ext cx="837406" cy="3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456" name="Text Box 448"/>
          <p:cNvSpPr txBox="1">
            <a:spLocks noChangeArrowheads="1"/>
          </p:cNvSpPr>
          <p:nvPr/>
        </p:nvSpPr>
        <p:spPr bwMode="auto">
          <a:xfrm>
            <a:off x="1676136" y="3885640"/>
            <a:ext cx="990864" cy="3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457" name="Text Box 449"/>
          <p:cNvSpPr txBox="1">
            <a:spLocks noChangeArrowheads="1"/>
          </p:cNvSpPr>
          <p:nvPr/>
        </p:nvSpPr>
        <p:spPr bwMode="auto">
          <a:xfrm>
            <a:off x="1295136" y="2057681"/>
            <a:ext cx="728300" cy="3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053" tIns="39027" rIns="78053" bIns="39027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458" name="Text Box 450"/>
          <p:cNvSpPr txBox="1">
            <a:spLocks noChangeArrowheads="1"/>
          </p:cNvSpPr>
          <p:nvPr/>
        </p:nvSpPr>
        <p:spPr bwMode="auto">
          <a:xfrm>
            <a:off x="533136" y="1524000"/>
            <a:ext cx="487849" cy="26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053" tIns="39027" rIns="78053" bIns="39027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</a:rPr>
              <a:t>Ailen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1459" name="Text Box 451"/>
          <p:cNvSpPr txBox="1">
            <a:spLocks noChangeArrowheads="1"/>
          </p:cNvSpPr>
          <p:nvPr/>
        </p:nvSpPr>
        <p:spPr bwMode="auto">
          <a:xfrm rot="3937395">
            <a:off x="5415438" y="5044696"/>
            <a:ext cx="783011" cy="29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Xec</a:t>
            </a:r>
            <a:r>
              <a:rPr lang="en-US" sz="1400" b="1" dirty="0">
                <a:solidFill>
                  <a:srgbClr val="FF0000"/>
                </a:solidFill>
              </a:rPr>
              <a:t> bi</a:t>
            </a:r>
          </a:p>
        </p:txBody>
      </p:sp>
      <p:sp>
        <p:nvSpPr>
          <p:cNvPr id="171460" name="Text Box 452"/>
          <p:cNvSpPr txBox="1">
            <a:spLocks noChangeArrowheads="1"/>
          </p:cNvSpPr>
          <p:nvPr/>
        </p:nvSpPr>
        <p:spPr bwMode="auto">
          <a:xfrm>
            <a:off x="6248136" y="4572000"/>
            <a:ext cx="736572" cy="26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053" tIns="39027" rIns="78053" bIns="39027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</a:rPr>
              <a:t>Hunggari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1461" name="Text Box 453"/>
          <p:cNvSpPr txBox="1">
            <a:spLocks noChangeArrowheads="1"/>
          </p:cNvSpPr>
          <p:nvPr/>
        </p:nvSpPr>
        <p:spPr bwMode="auto">
          <a:xfrm>
            <a:off x="5791729" y="5715000"/>
            <a:ext cx="640292" cy="23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r>
              <a:rPr lang="en-US" sz="1000" b="1" dirty="0" err="1">
                <a:solidFill>
                  <a:srgbClr val="FF0000"/>
                </a:solidFill>
              </a:rPr>
              <a:t>Hy</a:t>
            </a:r>
            <a:r>
              <a:rPr lang="en-US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 err="1">
                <a:solidFill>
                  <a:srgbClr val="FF0000"/>
                </a:solidFill>
              </a:rPr>
              <a:t>lạp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71462" name="Text Box 454"/>
          <p:cNvSpPr txBox="1">
            <a:spLocks noChangeArrowheads="1"/>
          </p:cNvSpPr>
          <p:nvPr/>
        </p:nvSpPr>
        <p:spPr bwMode="auto">
          <a:xfrm rot="4503669">
            <a:off x="5355749" y="5568532"/>
            <a:ext cx="535939" cy="23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053" tIns="39027" rIns="78053" bIns="39027">
            <a:spAutoFit/>
          </a:bodyPr>
          <a:lstStyle/>
          <a:p>
            <a:r>
              <a:rPr lang="en-US" sz="1000" b="1" dirty="0" err="1">
                <a:solidFill>
                  <a:srgbClr val="FF0000"/>
                </a:solidFill>
              </a:rPr>
              <a:t>Anbani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71473" name="Text Box 465"/>
          <p:cNvSpPr txBox="1">
            <a:spLocks noChangeArrowheads="1"/>
          </p:cNvSpPr>
          <p:nvPr/>
        </p:nvSpPr>
        <p:spPr bwMode="auto">
          <a:xfrm>
            <a:off x="3352271" y="609320"/>
            <a:ext cx="838729" cy="21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>
                <a:solidFill>
                  <a:srgbClr val="CC0000"/>
                </a:solidFill>
                <a:latin typeface="Times New Roman" pitchFamily="18" charset="0"/>
              </a:rPr>
              <a:t>NA </a:t>
            </a:r>
            <a:r>
              <a:rPr lang="en-US" sz="900" b="1" dirty="0" err="1">
                <a:solidFill>
                  <a:srgbClr val="CC0000"/>
                </a:solidFill>
                <a:latin typeface="Times New Roman" pitchFamily="18" charset="0"/>
              </a:rPr>
              <a:t>UY</a:t>
            </a:r>
            <a:endParaRPr lang="en-US" sz="9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1474" name="Text Box 466"/>
          <p:cNvSpPr txBox="1">
            <a:spLocks noChangeArrowheads="1"/>
          </p:cNvSpPr>
          <p:nvPr/>
        </p:nvSpPr>
        <p:spPr bwMode="auto">
          <a:xfrm>
            <a:off x="4114271" y="837640"/>
            <a:ext cx="990865" cy="21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 err="1">
                <a:solidFill>
                  <a:srgbClr val="CC0000"/>
                </a:solidFill>
                <a:latin typeface="Times New Roman" pitchFamily="18" charset="0"/>
              </a:rPr>
              <a:t>THUY</a:t>
            </a:r>
            <a:r>
              <a:rPr lang="en-US" sz="9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900" b="1" dirty="0" err="1">
                <a:solidFill>
                  <a:srgbClr val="CC0000"/>
                </a:solidFill>
                <a:latin typeface="Times New Roman" pitchFamily="18" charset="0"/>
              </a:rPr>
              <a:t>ĐIỂN</a:t>
            </a:r>
            <a:endParaRPr lang="en-US" sz="9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1475" name="Text Box 467"/>
          <p:cNvSpPr txBox="1">
            <a:spLocks noChangeArrowheads="1"/>
          </p:cNvSpPr>
          <p:nvPr/>
        </p:nvSpPr>
        <p:spPr bwMode="auto">
          <a:xfrm>
            <a:off x="2895865" y="3962680"/>
            <a:ext cx="555625" cy="21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>
            <a:spAutoFit/>
          </a:bodyPr>
          <a:lstStyle/>
          <a:p>
            <a:r>
              <a:rPr lang="en-US" sz="900" b="1" dirty="0" err="1">
                <a:solidFill>
                  <a:srgbClr val="CC0000"/>
                </a:solidFill>
                <a:latin typeface="Times New Roman" pitchFamily="18" charset="0"/>
              </a:rPr>
              <a:t>Thụysĩ</a:t>
            </a:r>
            <a:endParaRPr lang="en-US" sz="9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1476" name="Text Box 468"/>
          <p:cNvSpPr txBox="1">
            <a:spLocks noChangeArrowheads="1"/>
          </p:cNvSpPr>
          <p:nvPr/>
        </p:nvSpPr>
        <p:spPr bwMode="auto">
          <a:xfrm>
            <a:off x="2651126" y="2522725"/>
            <a:ext cx="476629" cy="1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053" tIns="39027" rIns="78053" bIns="39027">
            <a:spAutoFit/>
          </a:bodyPr>
          <a:lstStyle/>
          <a:p>
            <a:r>
              <a:rPr lang="en-US" sz="700" dirty="0" err="1">
                <a:solidFill>
                  <a:srgbClr val="CC0000"/>
                </a:solidFill>
                <a:latin typeface="Times New Roman" pitchFamily="18" charset="0"/>
              </a:rPr>
              <a:t>PhầnLan</a:t>
            </a:r>
            <a:endParaRPr lang="en-US" sz="7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643184" y="823633"/>
            <a:ext cx="3928817" cy="1091891"/>
            <a:chOff x="311" y="1248"/>
            <a:chExt cx="2521" cy="688"/>
          </a:xfrm>
        </p:grpSpPr>
        <p:sp>
          <p:nvSpPr>
            <p:cNvPr id="18467" name="AutoShape 9"/>
            <p:cNvSpPr>
              <a:spLocks noChangeArrowheads="1"/>
            </p:cNvSpPr>
            <p:nvPr/>
          </p:nvSpPr>
          <p:spPr bwMode="auto">
            <a:xfrm>
              <a:off x="311" y="1248"/>
              <a:ext cx="2521" cy="624"/>
            </a:xfrm>
            <a:prstGeom prst="homePlate">
              <a:avLst>
                <a:gd name="adj" fmla="val 105769"/>
              </a:avLst>
            </a:prstGeom>
            <a:solidFill>
              <a:srgbClr val="FF99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2700" b="1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8468" name="Text Box 10"/>
            <p:cNvSpPr txBox="1">
              <a:spLocks noChangeArrowheads="1"/>
            </p:cNvSpPr>
            <p:nvPr/>
          </p:nvSpPr>
          <p:spPr bwMode="auto">
            <a:xfrm>
              <a:off x="311" y="1296"/>
              <a:ext cx="247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>
                  <a:latin typeface="Times New Roman" pitchFamily="18" charset="0"/>
                </a:rPr>
                <a:t>Khối</a:t>
              </a:r>
              <a:r>
                <a:rPr lang="en-US" altLang="zh-CN" sz="2000" b="1" dirty="0">
                  <a:latin typeface="Times New Roman" pitchFamily="18" charset="0"/>
                </a:rPr>
                <a:t> </a:t>
              </a:r>
              <a:r>
                <a:rPr lang="en-US" altLang="zh-CN" sz="2000" b="1" dirty="0" err="1">
                  <a:latin typeface="Times New Roman" pitchFamily="18" charset="0"/>
                </a:rPr>
                <a:t>Liên</a:t>
              </a:r>
              <a:r>
                <a:rPr lang="en-US" altLang="zh-CN" sz="2000" b="1" dirty="0">
                  <a:latin typeface="Times New Roman" pitchFamily="18" charset="0"/>
                </a:rPr>
                <a:t> minh (</a:t>
              </a:r>
              <a:r>
                <a:rPr lang="en-US" altLang="zh-CN" sz="2000" b="1" dirty="0" smtClean="0">
                  <a:latin typeface="Times New Roman" pitchFamily="18" charset="0"/>
                </a:rPr>
                <a:t>1882)</a:t>
              </a:r>
            </a:p>
            <a:p>
              <a:pPr algn="ctr"/>
              <a:r>
                <a:rPr lang="en-US" altLang="zh-CN" sz="2000" b="1" dirty="0" err="1" smtClean="0">
                  <a:latin typeface="Times New Roman" pitchFamily="18" charset="0"/>
                </a:rPr>
                <a:t>ĐỨC</a:t>
              </a:r>
              <a:r>
                <a:rPr lang="en-US" altLang="zh-CN" sz="2000" b="1" dirty="0" smtClean="0">
                  <a:latin typeface="Times New Roman" pitchFamily="18" charset="0"/>
                </a:rPr>
                <a:t> + </a:t>
              </a:r>
              <a:r>
                <a:rPr lang="en-US" altLang="zh-CN" sz="2000" b="1" dirty="0" err="1" smtClean="0">
                  <a:latin typeface="Times New Roman" pitchFamily="18" charset="0"/>
                </a:rPr>
                <a:t>ÁO</a:t>
              </a:r>
              <a:r>
                <a:rPr lang="en-US" altLang="zh-CN" sz="2000" b="1" dirty="0" smtClean="0">
                  <a:latin typeface="Times New Roman" pitchFamily="18" charset="0"/>
                </a:rPr>
                <a:t> –HUNG+ </a:t>
              </a:r>
              <a:r>
                <a:rPr lang="en-US" sz="2000" b="1" dirty="0" smtClean="0">
                  <a:latin typeface="Times New Roman" pitchFamily="18" charset="0"/>
                </a:rPr>
                <a:t>I-TA-LI-A</a:t>
              </a:r>
            </a:p>
            <a:p>
              <a:pPr algn="ctr"/>
              <a:endParaRPr lang="en-US" altLang="zh-CN" sz="2000" b="1" dirty="0">
                <a:latin typeface="Times New Roman" pitchFamily="18" charset="0"/>
              </a:endParaRPr>
            </a:p>
          </p:txBody>
        </p:sp>
      </p:grp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4572000" y="823633"/>
            <a:ext cx="4405343" cy="990320"/>
            <a:chOff x="2880" y="1248"/>
            <a:chExt cx="2880" cy="624"/>
          </a:xfrm>
        </p:grpSpPr>
        <p:sp>
          <p:nvSpPr>
            <p:cNvPr id="18465" name="AutoShape 12"/>
            <p:cNvSpPr>
              <a:spLocks noChangeArrowheads="1"/>
            </p:cNvSpPr>
            <p:nvPr/>
          </p:nvSpPr>
          <p:spPr bwMode="auto">
            <a:xfrm rot="10800000">
              <a:off x="2880" y="1248"/>
              <a:ext cx="2736" cy="624"/>
            </a:xfrm>
            <a:prstGeom prst="homePlate">
              <a:avLst>
                <a:gd name="adj" fmla="val 109615"/>
              </a:avLst>
            </a:prstGeom>
            <a:solidFill>
              <a:srgbClr val="FFCC66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 sz="27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8466" name="Text Box 13"/>
            <p:cNvSpPr txBox="1">
              <a:spLocks noChangeArrowheads="1"/>
            </p:cNvSpPr>
            <p:nvPr/>
          </p:nvSpPr>
          <p:spPr bwMode="auto">
            <a:xfrm>
              <a:off x="3216" y="1248"/>
              <a:ext cx="254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err="1">
                  <a:latin typeface="Times New Roman" pitchFamily="18" charset="0"/>
                </a:rPr>
                <a:t>Khối</a:t>
              </a:r>
              <a:r>
                <a:rPr lang="en-US" altLang="zh-CN" sz="2000" b="1" dirty="0">
                  <a:latin typeface="Times New Roman" pitchFamily="18" charset="0"/>
                </a:rPr>
                <a:t> </a:t>
              </a:r>
              <a:r>
                <a:rPr lang="en-US" altLang="zh-CN" sz="2000" b="1" dirty="0" err="1">
                  <a:latin typeface="Times New Roman" pitchFamily="18" charset="0"/>
                </a:rPr>
                <a:t>Hiệp</a:t>
              </a:r>
              <a:r>
                <a:rPr lang="en-US" altLang="zh-CN" sz="2000" b="1" dirty="0">
                  <a:latin typeface="Times New Roman" pitchFamily="18" charset="0"/>
                </a:rPr>
                <a:t> </a:t>
              </a:r>
              <a:r>
                <a:rPr lang="en-US" altLang="zh-CN" sz="2000" b="1" dirty="0" err="1">
                  <a:latin typeface="Times New Roman" pitchFamily="18" charset="0"/>
                </a:rPr>
                <a:t>ước</a:t>
              </a:r>
              <a:r>
                <a:rPr lang="en-US" altLang="zh-CN" sz="2000" dirty="0">
                  <a:latin typeface="Times New Roman" pitchFamily="18" charset="0"/>
                </a:rPr>
                <a:t> </a:t>
              </a:r>
              <a:r>
                <a:rPr lang="en-US" altLang="zh-CN" sz="2000" b="1" dirty="0">
                  <a:latin typeface="Times New Roman" pitchFamily="18" charset="0"/>
                </a:rPr>
                <a:t>(1907) </a:t>
              </a:r>
              <a:endParaRPr lang="en-US" altLang="zh-CN" sz="2000" dirty="0">
                <a:latin typeface="Times New Roman" pitchFamily="18" charset="0"/>
              </a:endParaRPr>
            </a:p>
            <a:p>
              <a:pPr algn="ctr"/>
              <a:r>
                <a:rPr lang="en-US" altLang="zh-CN" sz="2000" b="1" dirty="0" err="1">
                  <a:latin typeface="Times New Roman" pitchFamily="18" charset="0"/>
                </a:rPr>
                <a:t>ANH</a:t>
              </a:r>
              <a:r>
                <a:rPr lang="en-US" altLang="zh-CN" sz="2000" b="1" dirty="0">
                  <a:latin typeface="Times New Roman" pitchFamily="18" charset="0"/>
                </a:rPr>
                <a:t> + </a:t>
              </a:r>
              <a:r>
                <a:rPr lang="en-US" altLang="zh-CN" sz="2000" b="1" dirty="0" err="1">
                  <a:latin typeface="Times New Roman" pitchFamily="18" charset="0"/>
                </a:rPr>
                <a:t>PHÁP</a:t>
              </a:r>
              <a:r>
                <a:rPr lang="en-US" altLang="zh-CN" sz="2000" b="1" dirty="0">
                  <a:latin typeface="Times New Roman" pitchFamily="18" charset="0"/>
                </a:rPr>
                <a:t> + </a:t>
              </a:r>
              <a:r>
                <a:rPr lang="en-US" altLang="zh-CN" sz="2000" b="1" dirty="0" err="1">
                  <a:latin typeface="Times New Roman" pitchFamily="18" charset="0"/>
                </a:rPr>
                <a:t>NGA</a:t>
              </a:r>
              <a:endParaRPr lang="en-US" altLang="zh-CN" sz="20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450" grpId="0"/>
      <p:bldP spid="171451" grpId="0"/>
      <p:bldP spid="171453" grpId="0"/>
      <p:bldP spid="171454" grpId="0"/>
      <p:bldP spid="171455" grpId="0"/>
      <p:bldP spid="171456" grpId="0"/>
      <p:bldP spid="171457" grpId="0"/>
      <p:bldP spid="171458" grpId="0"/>
      <p:bldP spid="171460" grpId="0"/>
      <p:bldP spid="171461" grpId="0"/>
      <p:bldP spid="171462" grpId="0"/>
      <p:bldP spid="171473" grpId="0"/>
      <p:bldP spid="171474" grpId="0"/>
      <p:bldP spid="171475" grpId="0"/>
      <p:bldP spid="1714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250px-Franz_ferdinand_autriche-THÁI TỬ BỊ ÁM SÁ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2862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000628" y="1000108"/>
            <a:ext cx="3690934" cy="32181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78053" tIns="39027" rIns="78053" bIns="39027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28/6/1914,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-Hung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-bi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-Hung)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57224" y="4857760"/>
            <a:ext cx="3286148" cy="8174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8053" tIns="39027" rIns="78053" bIns="3902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Hung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Phéc-đi-năng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  <p:bldP spid="6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428736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- Nhóm 1: Trình chiếu và thuyết trình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các sự kiện đầu tiên của cuộc chiến tranh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- Nhóm 2: Trình chiếu và thuyết trình những diễn biến chính của chiến sự ở giai đoạn thứ nhất.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- Nhóm 3: Trình chiếu và thuyết trình những diễn biến chính của chiến sự ở giai đoạn thứ hai.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57148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spect="1" noChangeArrowheads="1" noTextEdit="1"/>
          </p:cNvSpPr>
          <p:nvPr/>
        </p:nvSpPr>
        <p:spPr bwMode="auto">
          <a:xfrm>
            <a:off x="129646" y="210110"/>
            <a:ext cx="8972021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79677" y="207310"/>
            <a:ext cx="8761677" cy="65750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8053" tIns="39027" rIns="78053" bIns="39027"/>
          <a:lstStyle/>
          <a:p>
            <a:endParaRPr lang="en-SG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" y="0"/>
            <a:ext cx="9144000" cy="6573650"/>
            <a:chOff x="239" y="131"/>
            <a:chExt cx="5519" cy="4141"/>
          </a:xfrm>
        </p:grpSpPr>
        <p:sp>
          <p:nvSpPr>
            <p:cNvPr id="24786" name="Rectangle 5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solidFill>
              <a:srgbClr val="3DF1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4787" name="Rectangle 6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-20039"/>
            <a:ext cx="9358346" cy="6878039"/>
            <a:chOff x="420" y="158"/>
            <a:chExt cx="5478" cy="4024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32" y="192"/>
              <a:ext cx="5169" cy="3687"/>
              <a:chOff x="414" y="180"/>
              <a:chExt cx="5169" cy="3687"/>
            </a:xfrm>
          </p:grpSpPr>
          <p:pic>
            <p:nvPicPr>
              <p:cNvPr id="24784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4" y="190"/>
                <a:ext cx="5151" cy="3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785" name="Rectangle 10"/>
              <p:cNvSpPr>
                <a:spLocks noChangeArrowheads="1"/>
              </p:cNvSpPr>
              <p:nvPr/>
            </p:nvSpPr>
            <p:spPr bwMode="auto">
              <a:xfrm>
                <a:off x="414" y="180"/>
                <a:ext cx="5169" cy="3687"/>
              </a:xfrm>
              <a:prstGeom prst="rect">
                <a:avLst/>
              </a:prstGeom>
              <a:noFill/>
              <a:ln w="26988" cap="rnd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20" y="158"/>
              <a:ext cx="5381" cy="3709"/>
              <a:chOff x="420" y="158"/>
              <a:chExt cx="5381" cy="3709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3274" y="158"/>
                <a:ext cx="2527" cy="2696"/>
                <a:chOff x="3274" y="158"/>
                <a:chExt cx="2527" cy="2696"/>
              </a:xfrm>
            </p:grpSpPr>
            <p:sp>
              <p:nvSpPr>
                <p:cNvPr id="24782" name="Freeform 13">
                  <a:hlinkClick r:id="rId4" action="ppaction://hlinkpres?slideindex=1&amp;slidetitle="/>
                </p:cNvPr>
                <p:cNvSpPr>
                  <a:spLocks/>
                </p:cNvSpPr>
                <p:nvPr/>
              </p:nvSpPr>
              <p:spPr bwMode="auto">
                <a:xfrm>
                  <a:off x="3274" y="158"/>
                  <a:ext cx="2527" cy="2696"/>
                </a:xfrm>
                <a:custGeom>
                  <a:avLst/>
                  <a:gdLst>
                    <a:gd name="T0" fmla="*/ 0 w 10071"/>
                    <a:gd name="T1" fmla="*/ 0 h 11612"/>
                    <a:gd name="T2" fmla="*/ 0 w 10071"/>
                    <a:gd name="T3" fmla="*/ 0 h 11612"/>
                    <a:gd name="T4" fmla="*/ 0 w 10071"/>
                    <a:gd name="T5" fmla="*/ 0 h 11612"/>
                    <a:gd name="T6" fmla="*/ 0 w 10071"/>
                    <a:gd name="T7" fmla="*/ 0 h 11612"/>
                    <a:gd name="T8" fmla="*/ 0 w 10071"/>
                    <a:gd name="T9" fmla="*/ 0 h 11612"/>
                    <a:gd name="T10" fmla="*/ 0 w 10071"/>
                    <a:gd name="T11" fmla="*/ 0 h 11612"/>
                    <a:gd name="T12" fmla="*/ 0 w 10071"/>
                    <a:gd name="T13" fmla="*/ 0 h 11612"/>
                    <a:gd name="T14" fmla="*/ 0 w 10071"/>
                    <a:gd name="T15" fmla="*/ 0 h 11612"/>
                    <a:gd name="T16" fmla="*/ 0 w 10071"/>
                    <a:gd name="T17" fmla="*/ 0 h 11612"/>
                    <a:gd name="T18" fmla="*/ 0 w 10071"/>
                    <a:gd name="T19" fmla="*/ 0 h 11612"/>
                    <a:gd name="T20" fmla="*/ 0 w 10071"/>
                    <a:gd name="T21" fmla="*/ 0 h 11612"/>
                    <a:gd name="T22" fmla="*/ 0 w 10071"/>
                    <a:gd name="T23" fmla="*/ 0 h 11612"/>
                    <a:gd name="T24" fmla="*/ 0 w 10071"/>
                    <a:gd name="T25" fmla="*/ 0 h 11612"/>
                    <a:gd name="T26" fmla="*/ 0 w 10071"/>
                    <a:gd name="T27" fmla="*/ 0 h 11612"/>
                    <a:gd name="T28" fmla="*/ 0 w 10071"/>
                    <a:gd name="T29" fmla="*/ 0 h 11612"/>
                    <a:gd name="T30" fmla="*/ 0 w 10071"/>
                    <a:gd name="T31" fmla="*/ 0 h 11612"/>
                    <a:gd name="T32" fmla="*/ 0 w 10071"/>
                    <a:gd name="T33" fmla="*/ 0 h 11612"/>
                    <a:gd name="T34" fmla="*/ 0 w 10071"/>
                    <a:gd name="T35" fmla="*/ 0 h 11612"/>
                    <a:gd name="T36" fmla="*/ 0 w 10071"/>
                    <a:gd name="T37" fmla="*/ 0 h 11612"/>
                    <a:gd name="T38" fmla="*/ 0 w 10071"/>
                    <a:gd name="T39" fmla="*/ 0 h 11612"/>
                    <a:gd name="T40" fmla="*/ 0 w 10071"/>
                    <a:gd name="T41" fmla="*/ 0 h 11612"/>
                    <a:gd name="T42" fmla="*/ 0 w 10071"/>
                    <a:gd name="T43" fmla="*/ 0 h 11612"/>
                    <a:gd name="T44" fmla="*/ 0 w 10071"/>
                    <a:gd name="T45" fmla="*/ 0 h 11612"/>
                    <a:gd name="T46" fmla="*/ 0 w 10071"/>
                    <a:gd name="T47" fmla="*/ 0 h 11612"/>
                    <a:gd name="T48" fmla="*/ 0 w 10071"/>
                    <a:gd name="T49" fmla="*/ 0 h 11612"/>
                    <a:gd name="T50" fmla="*/ 0 w 10071"/>
                    <a:gd name="T51" fmla="*/ 0 h 11612"/>
                    <a:gd name="T52" fmla="*/ 0 w 10071"/>
                    <a:gd name="T53" fmla="*/ 0 h 11612"/>
                    <a:gd name="T54" fmla="*/ 0 w 10071"/>
                    <a:gd name="T55" fmla="*/ 0 h 11612"/>
                    <a:gd name="T56" fmla="*/ 0 w 10071"/>
                    <a:gd name="T57" fmla="*/ 0 h 11612"/>
                    <a:gd name="T58" fmla="*/ 0 w 10071"/>
                    <a:gd name="T59" fmla="*/ 0 h 11612"/>
                    <a:gd name="T60" fmla="*/ 0 w 10071"/>
                    <a:gd name="T61" fmla="*/ 0 h 11612"/>
                    <a:gd name="T62" fmla="*/ 0 w 10071"/>
                    <a:gd name="T63" fmla="*/ 0 h 11612"/>
                    <a:gd name="T64" fmla="*/ 0 w 10071"/>
                    <a:gd name="T65" fmla="*/ 0 h 11612"/>
                    <a:gd name="T66" fmla="*/ 0 w 10071"/>
                    <a:gd name="T67" fmla="*/ 0 h 11612"/>
                    <a:gd name="T68" fmla="*/ 0 w 10071"/>
                    <a:gd name="T69" fmla="*/ 0 h 11612"/>
                    <a:gd name="T70" fmla="*/ 0 w 10071"/>
                    <a:gd name="T71" fmla="*/ 0 h 11612"/>
                    <a:gd name="T72" fmla="*/ 0 w 10071"/>
                    <a:gd name="T73" fmla="*/ 0 h 11612"/>
                    <a:gd name="T74" fmla="*/ 0 w 10071"/>
                    <a:gd name="T75" fmla="*/ 0 h 11612"/>
                    <a:gd name="T76" fmla="*/ 0 w 10071"/>
                    <a:gd name="T77" fmla="*/ 0 h 11612"/>
                    <a:gd name="T78" fmla="*/ 0 w 10071"/>
                    <a:gd name="T79" fmla="*/ 0 h 11612"/>
                    <a:gd name="T80" fmla="*/ 0 w 10071"/>
                    <a:gd name="T81" fmla="*/ 0 h 11612"/>
                    <a:gd name="T82" fmla="*/ 0 w 10071"/>
                    <a:gd name="T83" fmla="*/ 0 h 11612"/>
                    <a:gd name="T84" fmla="*/ 0 w 10071"/>
                    <a:gd name="T85" fmla="*/ 0 h 11612"/>
                    <a:gd name="T86" fmla="*/ 0 w 10071"/>
                    <a:gd name="T87" fmla="*/ 0 h 11612"/>
                    <a:gd name="T88" fmla="*/ 0 w 10071"/>
                    <a:gd name="T89" fmla="*/ 0 h 11612"/>
                    <a:gd name="T90" fmla="*/ 0 w 10071"/>
                    <a:gd name="T91" fmla="*/ 0 h 11612"/>
                    <a:gd name="T92" fmla="*/ 0 w 10071"/>
                    <a:gd name="T93" fmla="*/ 0 h 11612"/>
                    <a:gd name="T94" fmla="*/ 0 w 10071"/>
                    <a:gd name="T95" fmla="*/ 0 h 11612"/>
                    <a:gd name="T96" fmla="*/ 0 w 10071"/>
                    <a:gd name="T97" fmla="*/ 0 h 11612"/>
                    <a:gd name="T98" fmla="*/ 0 w 10071"/>
                    <a:gd name="T99" fmla="*/ 0 h 116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071"/>
                    <a:gd name="T151" fmla="*/ 0 h 11612"/>
                    <a:gd name="T152" fmla="*/ 10071 w 10071"/>
                    <a:gd name="T153" fmla="*/ 11612 h 1161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071" h="11612">
                      <a:moveTo>
                        <a:pt x="1882" y="83"/>
                      </a:moveTo>
                      <a:cubicBezTo>
                        <a:pt x="2078" y="0"/>
                        <a:pt x="1873" y="54"/>
                        <a:pt x="2005" y="211"/>
                      </a:cubicBezTo>
                      <a:cubicBezTo>
                        <a:pt x="2035" y="244"/>
                        <a:pt x="2095" y="231"/>
                        <a:pt x="2137" y="244"/>
                      </a:cubicBezTo>
                      <a:cubicBezTo>
                        <a:pt x="2172" y="223"/>
                        <a:pt x="2201" y="186"/>
                        <a:pt x="2240" y="178"/>
                      </a:cubicBezTo>
                      <a:cubicBezTo>
                        <a:pt x="2478" y="140"/>
                        <a:pt x="2227" y="467"/>
                        <a:pt x="2308" y="504"/>
                      </a:cubicBezTo>
                      <a:cubicBezTo>
                        <a:pt x="2491" y="586"/>
                        <a:pt x="2712" y="483"/>
                        <a:pt x="2913" y="471"/>
                      </a:cubicBezTo>
                      <a:cubicBezTo>
                        <a:pt x="2993" y="235"/>
                        <a:pt x="3262" y="264"/>
                        <a:pt x="3483" y="244"/>
                      </a:cubicBezTo>
                      <a:cubicBezTo>
                        <a:pt x="3530" y="231"/>
                        <a:pt x="3573" y="223"/>
                        <a:pt x="3619" y="211"/>
                      </a:cubicBezTo>
                      <a:cubicBezTo>
                        <a:pt x="3688" y="190"/>
                        <a:pt x="3820" y="145"/>
                        <a:pt x="3820" y="145"/>
                      </a:cubicBezTo>
                      <a:cubicBezTo>
                        <a:pt x="4147" y="186"/>
                        <a:pt x="4467" y="239"/>
                        <a:pt x="4795" y="277"/>
                      </a:cubicBezTo>
                      <a:cubicBezTo>
                        <a:pt x="4978" y="388"/>
                        <a:pt x="5127" y="260"/>
                        <a:pt x="5199" y="471"/>
                      </a:cubicBezTo>
                      <a:cubicBezTo>
                        <a:pt x="5072" y="512"/>
                        <a:pt x="4923" y="487"/>
                        <a:pt x="4795" y="537"/>
                      </a:cubicBezTo>
                      <a:cubicBezTo>
                        <a:pt x="4761" y="549"/>
                        <a:pt x="4782" y="607"/>
                        <a:pt x="4761" y="632"/>
                      </a:cubicBezTo>
                      <a:cubicBezTo>
                        <a:pt x="4735" y="661"/>
                        <a:pt x="4693" y="677"/>
                        <a:pt x="4659" y="698"/>
                      </a:cubicBezTo>
                      <a:cubicBezTo>
                        <a:pt x="4360" y="640"/>
                        <a:pt x="4582" y="628"/>
                        <a:pt x="4458" y="863"/>
                      </a:cubicBezTo>
                      <a:cubicBezTo>
                        <a:pt x="4424" y="933"/>
                        <a:pt x="4322" y="945"/>
                        <a:pt x="4258" y="991"/>
                      </a:cubicBezTo>
                      <a:cubicBezTo>
                        <a:pt x="3768" y="954"/>
                        <a:pt x="3905" y="991"/>
                        <a:pt x="3619" y="797"/>
                      </a:cubicBezTo>
                      <a:cubicBezTo>
                        <a:pt x="3607" y="830"/>
                        <a:pt x="3611" y="871"/>
                        <a:pt x="3585" y="896"/>
                      </a:cubicBezTo>
                      <a:cubicBezTo>
                        <a:pt x="3496" y="983"/>
                        <a:pt x="3053" y="987"/>
                        <a:pt x="2981" y="991"/>
                      </a:cubicBezTo>
                      <a:cubicBezTo>
                        <a:pt x="2959" y="1024"/>
                        <a:pt x="2947" y="1069"/>
                        <a:pt x="2913" y="1090"/>
                      </a:cubicBezTo>
                      <a:cubicBezTo>
                        <a:pt x="2853" y="1127"/>
                        <a:pt x="2781" y="1135"/>
                        <a:pt x="2712" y="1156"/>
                      </a:cubicBezTo>
                      <a:cubicBezTo>
                        <a:pt x="2644" y="1177"/>
                        <a:pt x="2555" y="1276"/>
                        <a:pt x="2508" y="1317"/>
                      </a:cubicBezTo>
                      <a:cubicBezTo>
                        <a:pt x="2555" y="1503"/>
                        <a:pt x="2516" y="1614"/>
                        <a:pt x="2712" y="1676"/>
                      </a:cubicBezTo>
                      <a:cubicBezTo>
                        <a:pt x="2725" y="1730"/>
                        <a:pt x="2704" y="1800"/>
                        <a:pt x="2746" y="1837"/>
                      </a:cubicBezTo>
                      <a:cubicBezTo>
                        <a:pt x="2832" y="1907"/>
                        <a:pt x="2968" y="1874"/>
                        <a:pt x="3079" y="1903"/>
                      </a:cubicBezTo>
                      <a:cubicBezTo>
                        <a:pt x="3045" y="2019"/>
                        <a:pt x="3019" y="2097"/>
                        <a:pt x="2947" y="2196"/>
                      </a:cubicBezTo>
                      <a:cubicBezTo>
                        <a:pt x="2866" y="2431"/>
                        <a:pt x="3070" y="2712"/>
                        <a:pt x="2810" y="2881"/>
                      </a:cubicBezTo>
                      <a:cubicBezTo>
                        <a:pt x="2734" y="2869"/>
                        <a:pt x="2644" y="2886"/>
                        <a:pt x="2576" y="2848"/>
                      </a:cubicBezTo>
                      <a:cubicBezTo>
                        <a:pt x="2491" y="2803"/>
                        <a:pt x="2376" y="2654"/>
                        <a:pt x="2376" y="2654"/>
                      </a:cubicBezTo>
                      <a:cubicBezTo>
                        <a:pt x="2329" y="2522"/>
                        <a:pt x="2270" y="2498"/>
                        <a:pt x="2137" y="2456"/>
                      </a:cubicBezTo>
                      <a:cubicBezTo>
                        <a:pt x="2035" y="2469"/>
                        <a:pt x="1929" y="2448"/>
                        <a:pt x="1835" y="2489"/>
                      </a:cubicBezTo>
                      <a:cubicBezTo>
                        <a:pt x="1788" y="2510"/>
                        <a:pt x="1805" y="2588"/>
                        <a:pt x="1771" y="2621"/>
                      </a:cubicBezTo>
                      <a:cubicBezTo>
                        <a:pt x="1746" y="2646"/>
                        <a:pt x="1703" y="2642"/>
                        <a:pt x="1669" y="2654"/>
                      </a:cubicBezTo>
                      <a:cubicBezTo>
                        <a:pt x="1648" y="2720"/>
                        <a:pt x="1622" y="2782"/>
                        <a:pt x="1601" y="2848"/>
                      </a:cubicBezTo>
                      <a:cubicBezTo>
                        <a:pt x="1588" y="2881"/>
                        <a:pt x="1567" y="2948"/>
                        <a:pt x="1567" y="2948"/>
                      </a:cubicBezTo>
                      <a:cubicBezTo>
                        <a:pt x="1533" y="3195"/>
                        <a:pt x="1554" y="3464"/>
                        <a:pt x="1469" y="3695"/>
                      </a:cubicBezTo>
                      <a:cubicBezTo>
                        <a:pt x="1554" y="4021"/>
                        <a:pt x="1426" y="3691"/>
                        <a:pt x="1601" y="3860"/>
                      </a:cubicBezTo>
                      <a:cubicBezTo>
                        <a:pt x="1776" y="4029"/>
                        <a:pt x="1469" y="3901"/>
                        <a:pt x="1737" y="3988"/>
                      </a:cubicBezTo>
                      <a:cubicBezTo>
                        <a:pt x="1929" y="4116"/>
                        <a:pt x="1912" y="4318"/>
                        <a:pt x="2108" y="4446"/>
                      </a:cubicBezTo>
                      <a:cubicBezTo>
                        <a:pt x="2406" y="4892"/>
                        <a:pt x="2206" y="5536"/>
                        <a:pt x="1703" y="5680"/>
                      </a:cubicBezTo>
                      <a:cubicBezTo>
                        <a:pt x="1724" y="5647"/>
                        <a:pt x="1801" y="5610"/>
                        <a:pt x="1771" y="5585"/>
                      </a:cubicBezTo>
                      <a:cubicBezTo>
                        <a:pt x="1741" y="5561"/>
                        <a:pt x="1690" y="5618"/>
                        <a:pt x="1669" y="5651"/>
                      </a:cubicBezTo>
                      <a:cubicBezTo>
                        <a:pt x="1631" y="5709"/>
                        <a:pt x="1669" y="5825"/>
                        <a:pt x="1601" y="5845"/>
                      </a:cubicBezTo>
                      <a:cubicBezTo>
                        <a:pt x="1239" y="5965"/>
                        <a:pt x="915" y="6064"/>
                        <a:pt x="528" y="6105"/>
                      </a:cubicBezTo>
                      <a:cubicBezTo>
                        <a:pt x="515" y="6163"/>
                        <a:pt x="434" y="6390"/>
                        <a:pt x="392" y="6432"/>
                      </a:cubicBezTo>
                      <a:cubicBezTo>
                        <a:pt x="366" y="6456"/>
                        <a:pt x="328" y="6452"/>
                        <a:pt x="294" y="6465"/>
                      </a:cubicBezTo>
                      <a:cubicBezTo>
                        <a:pt x="170" y="6642"/>
                        <a:pt x="140" y="6688"/>
                        <a:pt x="89" y="6886"/>
                      </a:cubicBezTo>
                      <a:cubicBezTo>
                        <a:pt x="132" y="7567"/>
                        <a:pt x="0" y="7299"/>
                        <a:pt x="323" y="7505"/>
                      </a:cubicBezTo>
                      <a:cubicBezTo>
                        <a:pt x="400" y="7732"/>
                        <a:pt x="294" y="7468"/>
                        <a:pt x="460" y="7703"/>
                      </a:cubicBezTo>
                      <a:cubicBezTo>
                        <a:pt x="502" y="7765"/>
                        <a:pt x="519" y="7835"/>
                        <a:pt x="562" y="7897"/>
                      </a:cubicBezTo>
                      <a:cubicBezTo>
                        <a:pt x="600" y="8050"/>
                        <a:pt x="626" y="8103"/>
                        <a:pt x="762" y="8190"/>
                      </a:cubicBezTo>
                      <a:cubicBezTo>
                        <a:pt x="1009" y="8178"/>
                        <a:pt x="1256" y="8178"/>
                        <a:pt x="1503" y="8157"/>
                      </a:cubicBezTo>
                      <a:cubicBezTo>
                        <a:pt x="1550" y="8153"/>
                        <a:pt x="1614" y="8161"/>
                        <a:pt x="1635" y="8124"/>
                      </a:cubicBezTo>
                      <a:cubicBezTo>
                        <a:pt x="1831" y="7777"/>
                        <a:pt x="1520" y="7914"/>
                        <a:pt x="1771" y="7831"/>
                      </a:cubicBezTo>
                      <a:cubicBezTo>
                        <a:pt x="1903" y="7876"/>
                        <a:pt x="1980" y="7839"/>
                        <a:pt x="2108" y="7798"/>
                      </a:cubicBezTo>
                      <a:cubicBezTo>
                        <a:pt x="2304" y="7831"/>
                        <a:pt x="2478" y="7872"/>
                        <a:pt x="2678" y="7897"/>
                      </a:cubicBezTo>
                      <a:cubicBezTo>
                        <a:pt x="2781" y="7922"/>
                        <a:pt x="2874" y="7967"/>
                        <a:pt x="2981" y="7897"/>
                      </a:cubicBezTo>
                      <a:cubicBezTo>
                        <a:pt x="3010" y="7876"/>
                        <a:pt x="2993" y="7827"/>
                        <a:pt x="3015" y="7798"/>
                      </a:cubicBezTo>
                      <a:cubicBezTo>
                        <a:pt x="3040" y="7769"/>
                        <a:pt x="3079" y="7757"/>
                        <a:pt x="3113" y="7736"/>
                      </a:cubicBezTo>
                      <a:cubicBezTo>
                        <a:pt x="3194" y="7757"/>
                        <a:pt x="3283" y="7753"/>
                        <a:pt x="3351" y="7798"/>
                      </a:cubicBezTo>
                      <a:cubicBezTo>
                        <a:pt x="3415" y="7843"/>
                        <a:pt x="3419" y="7934"/>
                        <a:pt x="3449" y="7996"/>
                      </a:cubicBezTo>
                      <a:cubicBezTo>
                        <a:pt x="3492" y="8079"/>
                        <a:pt x="3551" y="8124"/>
                        <a:pt x="3619" y="8190"/>
                      </a:cubicBezTo>
                      <a:cubicBezTo>
                        <a:pt x="3683" y="8380"/>
                        <a:pt x="3781" y="8359"/>
                        <a:pt x="3986" y="8384"/>
                      </a:cubicBezTo>
                      <a:cubicBezTo>
                        <a:pt x="4054" y="8405"/>
                        <a:pt x="4122" y="8430"/>
                        <a:pt x="4190" y="8450"/>
                      </a:cubicBezTo>
                      <a:cubicBezTo>
                        <a:pt x="4224" y="8463"/>
                        <a:pt x="4288" y="8483"/>
                        <a:pt x="4288" y="8483"/>
                      </a:cubicBezTo>
                      <a:cubicBezTo>
                        <a:pt x="4373" y="8731"/>
                        <a:pt x="4407" y="8987"/>
                        <a:pt x="4492" y="9235"/>
                      </a:cubicBezTo>
                      <a:cubicBezTo>
                        <a:pt x="4514" y="9297"/>
                        <a:pt x="4484" y="9379"/>
                        <a:pt x="4527" y="9429"/>
                      </a:cubicBezTo>
                      <a:cubicBezTo>
                        <a:pt x="4539" y="9441"/>
                        <a:pt x="4854" y="9511"/>
                        <a:pt x="4927" y="9528"/>
                      </a:cubicBezTo>
                      <a:cubicBezTo>
                        <a:pt x="5106" y="9693"/>
                        <a:pt x="5114" y="9891"/>
                        <a:pt x="5297" y="10015"/>
                      </a:cubicBezTo>
                      <a:cubicBezTo>
                        <a:pt x="5502" y="10312"/>
                        <a:pt x="5225" y="9957"/>
                        <a:pt x="5468" y="10143"/>
                      </a:cubicBezTo>
                      <a:cubicBezTo>
                        <a:pt x="5497" y="10168"/>
                        <a:pt x="5502" y="10213"/>
                        <a:pt x="5532" y="10242"/>
                      </a:cubicBezTo>
                      <a:cubicBezTo>
                        <a:pt x="5561" y="10271"/>
                        <a:pt x="5600" y="10287"/>
                        <a:pt x="5634" y="10308"/>
                      </a:cubicBezTo>
                      <a:cubicBezTo>
                        <a:pt x="5689" y="10461"/>
                        <a:pt x="5715" y="10572"/>
                        <a:pt x="5804" y="10700"/>
                      </a:cubicBezTo>
                      <a:cubicBezTo>
                        <a:pt x="5821" y="10787"/>
                        <a:pt x="5859" y="10873"/>
                        <a:pt x="5868" y="10960"/>
                      </a:cubicBezTo>
                      <a:cubicBezTo>
                        <a:pt x="5885" y="11121"/>
                        <a:pt x="5838" y="11299"/>
                        <a:pt x="5902" y="11447"/>
                      </a:cubicBezTo>
                      <a:cubicBezTo>
                        <a:pt x="5945" y="11542"/>
                        <a:pt x="6102" y="11513"/>
                        <a:pt x="6204" y="11546"/>
                      </a:cubicBezTo>
                      <a:cubicBezTo>
                        <a:pt x="6272" y="11567"/>
                        <a:pt x="6409" y="11612"/>
                        <a:pt x="6409" y="11612"/>
                      </a:cubicBezTo>
                      <a:cubicBezTo>
                        <a:pt x="6528" y="11571"/>
                        <a:pt x="6673" y="11612"/>
                        <a:pt x="6775" y="11546"/>
                      </a:cubicBezTo>
                      <a:cubicBezTo>
                        <a:pt x="6809" y="11526"/>
                        <a:pt x="6737" y="11476"/>
                        <a:pt x="6711" y="11447"/>
                      </a:cubicBezTo>
                      <a:cubicBezTo>
                        <a:pt x="6613" y="11332"/>
                        <a:pt x="6630" y="11356"/>
                        <a:pt x="6507" y="11319"/>
                      </a:cubicBezTo>
                      <a:cubicBezTo>
                        <a:pt x="6545" y="11138"/>
                        <a:pt x="6558" y="11092"/>
                        <a:pt x="6741" y="11154"/>
                      </a:cubicBezTo>
                      <a:cubicBezTo>
                        <a:pt x="6818" y="10927"/>
                        <a:pt x="6711" y="11175"/>
                        <a:pt x="6877" y="10993"/>
                      </a:cubicBezTo>
                      <a:cubicBezTo>
                        <a:pt x="6933" y="10935"/>
                        <a:pt x="7013" y="10795"/>
                        <a:pt x="7013" y="10795"/>
                      </a:cubicBezTo>
                      <a:cubicBezTo>
                        <a:pt x="7056" y="10510"/>
                        <a:pt x="6975" y="10651"/>
                        <a:pt x="7145" y="10568"/>
                      </a:cubicBezTo>
                      <a:cubicBezTo>
                        <a:pt x="7184" y="10551"/>
                        <a:pt x="7209" y="10518"/>
                        <a:pt x="7248" y="10502"/>
                      </a:cubicBezTo>
                      <a:cubicBezTo>
                        <a:pt x="7312" y="10473"/>
                        <a:pt x="7448" y="10436"/>
                        <a:pt x="7448" y="10436"/>
                      </a:cubicBezTo>
                      <a:cubicBezTo>
                        <a:pt x="7469" y="10403"/>
                        <a:pt x="7482" y="10362"/>
                        <a:pt x="7516" y="10341"/>
                      </a:cubicBezTo>
                      <a:cubicBezTo>
                        <a:pt x="7576" y="10304"/>
                        <a:pt x="7716" y="10275"/>
                        <a:pt x="7716" y="10275"/>
                      </a:cubicBezTo>
                      <a:cubicBezTo>
                        <a:pt x="7878" y="10296"/>
                        <a:pt x="8359" y="10304"/>
                        <a:pt x="7852" y="10374"/>
                      </a:cubicBezTo>
                      <a:cubicBezTo>
                        <a:pt x="8180" y="10832"/>
                        <a:pt x="7473" y="10655"/>
                        <a:pt x="8794" y="10601"/>
                      </a:cubicBezTo>
                      <a:cubicBezTo>
                        <a:pt x="8947" y="10382"/>
                        <a:pt x="9130" y="10456"/>
                        <a:pt x="9432" y="10436"/>
                      </a:cubicBezTo>
                      <a:cubicBezTo>
                        <a:pt x="9586" y="10209"/>
                        <a:pt x="9496" y="10283"/>
                        <a:pt x="9667" y="10176"/>
                      </a:cubicBezTo>
                      <a:cubicBezTo>
                        <a:pt x="9615" y="10250"/>
                        <a:pt x="9590" y="10337"/>
                        <a:pt x="9530" y="10407"/>
                      </a:cubicBezTo>
                      <a:cubicBezTo>
                        <a:pt x="9505" y="10436"/>
                        <a:pt x="9407" y="10494"/>
                        <a:pt x="9432" y="10469"/>
                      </a:cubicBezTo>
                      <a:cubicBezTo>
                        <a:pt x="9471" y="10432"/>
                        <a:pt x="9615" y="10341"/>
                        <a:pt x="9667" y="10308"/>
                      </a:cubicBezTo>
                      <a:cubicBezTo>
                        <a:pt x="9692" y="10234"/>
                        <a:pt x="9705" y="10168"/>
                        <a:pt x="9769" y="10114"/>
                      </a:cubicBezTo>
                      <a:cubicBezTo>
                        <a:pt x="9828" y="10064"/>
                        <a:pt x="9969" y="9982"/>
                        <a:pt x="9969" y="9982"/>
                      </a:cubicBezTo>
                      <a:cubicBezTo>
                        <a:pt x="10011" y="9862"/>
                        <a:pt x="9969" y="9883"/>
                        <a:pt x="10071" y="9883"/>
                      </a:cubicBezTo>
                      <a:lnTo>
                        <a:pt x="10058" y="83"/>
                      </a:lnTo>
                      <a:lnTo>
                        <a:pt x="1882" y="8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83" name="Freeform 14"/>
                <p:cNvSpPr>
                  <a:spLocks/>
                </p:cNvSpPr>
                <p:nvPr/>
              </p:nvSpPr>
              <p:spPr bwMode="auto">
                <a:xfrm>
                  <a:off x="3274" y="158"/>
                  <a:ext cx="2338" cy="2696"/>
                </a:xfrm>
                <a:custGeom>
                  <a:avLst/>
                  <a:gdLst>
                    <a:gd name="T0" fmla="*/ 0 w 10071"/>
                    <a:gd name="T1" fmla="*/ 0 h 11612"/>
                    <a:gd name="T2" fmla="*/ 0 w 10071"/>
                    <a:gd name="T3" fmla="*/ 0 h 11612"/>
                    <a:gd name="T4" fmla="*/ 0 w 10071"/>
                    <a:gd name="T5" fmla="*/ 0 h 11612"/>
                    <a:gd name="T6" fmla="*/ 0 w 10071"/>
                    <a:gd name="T7" fmla="*/ 0 h 11612"/>
                    <a:gd name="T8" fmla="*/ 0 w 10071"/>
                    <a:gd name="T9" fmla="*/ 0 h 11612"/>
                    <a:gd name="T10" fmla="*/ 0 w 10071"/>
                    <a:gd name="T11" fmla="*/ 0 h 11612"/>
                    <a:gd name="T12" fmla="*/ 0 w 10071"/>
                    <a:gd name="T13" fmla="*/ 0 h 11612"/>
                    <a:gd name="T14" fmla="*/ 0 w 10071"/>
                    <a:gd name="T15" fmla="*/ 0 h 11612"/>
                    <a:gd name="T16" fmla="*/ 0 w 10071"/>
                    <a:gd name="T17" fmla="*/ 0 h 11612"/>
                    <a:gd name="T18" fmla="*/ 0 w 10071"/>
                    <a:gd name="T19" fmla="*/ 0 h 11612"/>
                    <a:gd name="T20" fmla="*/ 0 w 10071"/>
                    <a:gd name="T21" fmla="*/ 0 h 11612"/>
                    <a:gd name="T22" fmla="*/ 0 w 10071"/>
                    <a:gd name="T23" fmla="*/ 0 h 11612"/>
                    <a:gd name="T24" fmla="*/ 0 w 10071"/>
                    <a:gd name="T25" fmla="*/ 0 h 11612"/>
                    <a:gd name="T26" fmla="*/ 0 w 10071"/>
                    <a:gd name="T27" fmla="*/ 0 h 11612"/>
                    <a:gd name="T28" fmla="*/ 0 w 10071"/>
                    <a:gd name="T29" fmla="*/ 0 h 11612"/>
                    <a:gd name="T30" fmla="*/ 0 w 10071"/>
                    <a:gd name="T31" fmla="*/ 0 h 11612"/>
                    <a:gd name="T32" fmla="*/ 0 w 10071"/>
                    <a:gd name="T33" fmla="*/ 0 h 11612"/>
                    <a:gd name="T34" fmla="*/ 0 w 10071"/>
                    <a:gd name="T35" fmla="*/ 0 h 11612"/>
                    <a:gd name="T36" fmla="*/ 0 w 10071"/>
                    <a:gd name="T37" fmla="*/ 0 h 11612"/>
                    <a:gd name="T38" fmla="*/ 0 w 10071"/>
                    <a:gd name="T39" fmla="*/ 0 h 11612"/>
                    <a:gd name="T40" fmla="*/ 0 w 10071"/>
                    <a:gd name="T41" fmla="*/ 0 h 11612"/>
                    <a:gd name="T42" fmla="*/ 0 w 10071"/>
                    <a:gd name="T43" fmla="*/ 0 h 11612"/>
                    <a:gd name="T44" fmla="*/ 0 w 10071"/>
                    <a:gd name="T45" fmla="*/ 0 h 11612"/>
                    <a:gd name="T46" fmla="*/ 0 w 10071"/>
                    <a:gd name="T47" fmla="*/ 0 h 11612"/>
                    <a:gd name="T48" fmla="*/ 0 w 10071"/>
                    <a:gd name="T49" fmla="*/ 0 h 11612"/>
                    <a:gd name="T50" fmla="*/ 0 w 10071"/>
                    <a:gd name="T51" fmla="*/ 0 h 11612"/>
                    <a:gd name="T52" fmla="*/ 0 w 10071"/>
                    <a:gd name="T53" fmla="*/ 0 h 11612"/>
                    <a:gd name="T54" fmla="*/ 0 w 10071"/>
                    <a:gd name="T55" fmla="*/ 0 h 11612"/>
                    <a:gd name="T56" fmla="*/ 0 w 10071"/>
                    <a:gd name="T57" fmla="*/ 0 h 11612"/>
                    <a:gd name="T58" fmla="*/ 0 w 10071"/>
                    <a:gd name="T59" fmla="*/ 0 h 11612"/>
                    <a:gd name="T60" fmla="*/ 0 w 10071"/>
                    <a:gd name="T61" fmla="*/ 0 h 11612"/>
                    <a:gd name="T62" fmla="*/ 0 w 10071"/>
                    <a:gd name="T63" fmla="*/ 0 h 11612"/>
                    <a:gd name="T64" fmla="*/ 0 w 10071"/>
                    <a:gd name="T65" fmla="*/ 0 h 11612"/>
                    <a:gd name="T66" fmla="*/ 0 w 10071"/>
                    <a:gd name="T67" fmla="*/ 0 h 11612"/>
                    <a:gd name="T68" fmla="*/ 0 w 10071"/>
                    <a:gd name="T69" fmla="*/ 0 h 11612"/>
                    <a:gd name="T70" fmla="*/ 0 w 10071"/>
                    <a:gd name="T71" fmla="*/ 0 h 11612"/>
                    <a:gd name="T72" fmla="*/ 0 w 10071"/>
                    <a:gd name="T73" fmla="*/ 0 h 11612"/>
                    <a:gd name="T74" fmla="*/ 0 w 10071"/>
                    <a:gd name="T75" fmla="*/ 0 h 11612"/>
                    <a:gd name="T76" fmla="*/ 0 w 10071"/>
                    <a:gd name="T77" fmla="*/ 0 h 11612"/>
                    <a:gd name="T78" fmla="*/ 0 w 10071"/>
                    <a:gd name="T79" fmla="*/ 0 h 11612"/>
                    <a:gd name="T80" fmla="*/ 0 w 10071"/>
                    <a:gd name="T81" fmla="*/ 0 h 11612"/>
                    <a:gd name="T82" fmla="*/ 0 w 10071"/>
                    <a:gd name="T83" fmla="*/ 0 h 11612"/>
                    <a:gd name="T84" fmla="*/ 0 w 10071"/>
                    <a:gd name="T85" fmla="*/ 0 h 11612"/>
                    <a:gd name="T86" fmla="*/ 0 w 10071"/>
                    <a:gd name="T87" fmla="*/ 0 h 11612"/>
                    <a:gd name="T88" fmla="*/ 0 w 10071"/>
                    <a:gd name="T89" fmla="*/ 0 h 11612"/>
                    <a:gd name="T90" fmla="*/ 0 w 10071"/>
                    <a:gd name="T91" fmla="*/ 0 h 11612"/>
                    <a:gd name="T92" fmla="*/ 0 w 10071"/>
                    <a:gd name="T93" fmla="*/ 0 h 11612"/>
                    <a:gd name="T94" fmla="*/ 0 w 10071"/>
                    <a:gd name="T95" fmla="*/ 0 h 11612"/>
                    <a:gd name="T96" fmla="*/ 0 w 10071"/>
                    <a:gd name="T97" fmla="*/ 0 h 11612"/>
                    <a:gd name="T98" fmla="*/ 0 w 10071"/>
                    <a:gd name="T99" fmla="*/ 0 h 116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071"/>
                    <a:gd name="T151" fmla="*/ 0 h 11612"/>
                    <a:gd name="T152" fmla="*/ 10071 w 10071"/>
                    <a:gd name="T153" fmla="*/ 11612 h 1161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071" h="11612">
                      <a:moveTo>
                        <a:pt x="1882" y="83"/>
                      </a:moveTo>
                      <a:cubicBezTo>
                        <a:pt x="2078" y="0"/>
                        <a:pt x="1873" y="54"/>
                        <a:pt x="2005" y="211"/>
                      </a:cubicBezTo>
                      <a:cubicBezTo>
                        <a:pt x="2035" y="244"/>
                        <a:pt x="2095" y="231"/>
                        <a:pt x="2137" y="244"/>
                      </a:cubicBezTo>
                      <a:cubicBezTo>
                        <a:pt x="2172" y="223"/>
                        <a:pt x="2201" y="186"/>
                        <a:pt x="2240" y="178"/>
                      </a:cubicBezTo>
                      <a:cubicBezTo>
                        <a:pt x="2478" y="140"/>
                        <a:pt x="2227" y="467"/>
                        <a:pt x="2308" y="504"/>
                      </a:cubicBezTo>
                      <a:cubicBezTo>
                        <a:pt x="2491" y="586"/>
                        <a:pt x="2712" y="483"/>
                        <a:pt x="2913" y="471"/>
                      </a:cubicBezTo>
                      <a:cubicBezTo>
                        <a:pt x="2993" y="235"/>
                        <a:pt x="3262" y="264"/>
                        <a:pt x="3483" y="244"/>
                      </a:cubicBezTo>
                      <a:cubicBezTo>
                        <a:pt x="3530" y="231"/>
                        <a:pt x="3573" y="223"/>
                        <a:pt x="3619" y="211"/>
                      </a:cubicBezTo>
                      <a:cubicBezTo>
                        <a:pt x="3688" y="190"/>
                        <a:pt x="3820" y="145"/>
                        <a:pt x="3820" y="145"/>
                      </a:cubicBezTo>
                      <a:cubicBezTo>
                        <a:pt x="4147" y="186"/>
                        <a:pt x="4467" y="239"/>
                        <a:pt x="4795" y="277"/>
                      </a:cubicBezTo>
                      <a:cubicBezTo>
                        <a:pt x="4978" y="388"/>
                        <a:pt x="5127" y="260"/>
                        <a:pt x="5199" y="471"/>
                      </a:cubicBezTo>
                      <a:cubicBezTo>
                        <a:pt x="5072" y="512"/>
                        <a:pt x="4923" y="487"/>
                        <a:pt x="4795" y="537"/>
                      </a:cubicBezTo>
                      <a:cubicBezTo>
                        <a:pt x="4761" y="549"/>
                        <a:pt x="4782" y="607"/>
                        <a:pt x="4761" y="632"/>
                      </a:cubicBezTo>
                      <a:cubicBezTo>
                        <a:pt x="4735" y="661"/>
                        <a:pt x="4693" y="677"/>
                        <a:pt x="4659" y="698"/>
                      </a:cubicBezTo>
                      <a:cubicBezTo>
                        <a:pt x="4360" y="640"/>
                        <a:pt x="4582" y="628"/>
                        <a:pt x="4458" y="863"/>
                      </a:cubicBezTo>
                      <a:cubicBezTo>
                        <a:pt x="4424" y="933"/>
                        <a:pt x="4322" y="945"/>
                        <a:pt x="4258" y="991"/>
                      </a:cubicBezTo>
                      <a:cubicBezTo>
                        <a:pt x="3768" y="954"/>
                        <a:pt x="3905" y="991"/>
                        <a:pt x="3619" y="797"/>
                      </a:cubicBezTo>
                      <a:cubicBezTo>
                        <a:pt x="3607" y="830"/>
                        <a:pt x="3611" y="871"/>
                        <a:pt x="3585" y="896"/>
                      </a:cubicBezTo>
                      <a:cubicBezTo>
                        <a:pt x="3496" y="983"/>
                        <a:pt x="3053" y="987"/>
                        <a:pt x="2981" y="991"/>
                      </a:cubicBezTo>
                      <a:cubicBezTo>
                        <a:pt x="2959" y="1024"/>
                        <a:pt x="2947" y="1069"/>
                        <a:pt x="2913" y="1090"/>
                      </a:cubicBezTo>
                      <a:cubicBezTo>
                        <a:pt x="2853" y="1127"/>
                        <a:pt x="2781" y="1135"/>
                        <a:pt x="2712" y="1156"/>
                      </a:cubicBezTo>
                      <a:cubicBezTo>
                        <a:pt x="2644" y="1177"/>
                        <a:pt x="2555" y="1276"/>
                        <a:pt x="2508" y="1317"/>
                      </a:cubicBezTo>
                      <a:cubicBezTo>
                        <a:pt x="2555" y="1503"/>
                        <a:pt x="2516" y="1614"/>
                        <a:pt x="2712" y="1676"/>
                      </a:cubicBezTo>
                      <a:cubicBezTo>
                        <a:pt x="2725" y="1730"/>
                        <a:pt x="2704" y="1800"/>
                        <a:pt x="2746" y="1837"/>
                      </a:cubicBezTo>
                      <a:cubicBezTo>
                        <a:pt x="2832" y="1907"/>
                        <a:pt x="2968" y="1874"/>
                        <a:pt x="3079" y="1903"/>
                      </a:cubicBezTo>
                      <a:cubicBezTo>
                        <a:pt x="3045" y="2019"/>
                        <a:pt x="3019" y="2097"/>
                        <a:pt x="2947" y="2196"/>
                      </a:cubicBezTo>
                      <a:cubicBezTo>
                        <a:pt x="2866" y="2431"/>
                        <a:pt x="3070" y="2712"/>
                        <a:pt x="2810" y="2881"/>
                      </a:cubicBezTo>
                      <a:cubicBezTo>
                        <a:pt x="2734" y="2869"/>
                        <a:pt x="2644" y="2886"/>
                        <a:pt x="2576" y="2848"/>
                      </a:cubicBezTo>
                      <a:cubicBezTo>
                        <a:pt x="2491" y="2803"/>
                        <a:pt x="2376" y="2654"/>
                        <a:pt x="2376" y="2654"/>
                      </a:cubicBezTo>
                      <a:cubicBezTo>
                        <a:pt x="2329" y="2522"/>
                        <a:pt x="2270" y="2498"/>
                        <a:pt x="2137" y="2456"/>
                      </a:cubicBezTo>
                      <a:cubicBezTo>
                        <a:pt x="2035" y="2469"/>
                        <a:pt x="1929" y="2448"/>
                        <a:pt x="1835" y="2489"/>
                      </a:cubicBezTo>
                      <a:cubicBezTo>
                        <a:pt x="1788" y="2510"/>
                        <a:pt x="1805" y="2588"/>
                        <a:pt x="1771" y="2621"/>
                      </a:cubicBezTo>
                      <a:cubicBezTo>
                        <a:pt x="1746" y="2646"/>
                        <a:pt x="1703" y="2642"/>
                        <a:pt x="1669" y="2654"/>
                      </a:cubicBezTo>
                      <a:cubicBezTo>
                        <a:pt x="1648" y="2720"/>
                        <a:pt x="1622" y="2782"/>
                        <a:pt x="1601" y="2848"/>
                      </a:cubicBezTo>
                      <a:cubicBezTo>
                        <a:pt x="1588" y="2881"/>
                        <a:pt x="1567" y="2948"/>
                        <a:pt x="1567" y="2948"/>
                      </a:cubicBezTo>
                      <a:cubicBezTo>
                        <a:pt x="1533" y="3195"/>
                        <a:pt x="1554" y="3464"/>
                        <a:pt x="1469" y="3695"/>
                      </a:cubicBezTo>
                      <a:cubicBezTo>
                        <a:pt x="1554" y="4021"/>
                        <a:pt x="1426" y="3691"/>
                        <a:pt x="1601" y="3860"/>
                      </a:cubicBezTo>
                      <a:cubicBezTo>
                        <a:pt x="1776" y="4029"/>
                        <a:pt x="1469" y="3901"/>
                        <a:pt x="1737" y="3988"/>
                      </a:cubicBezTo>
                      <a:cubicBezTo>
                        <a:pt x="1929" y="4116"/>
                        <a:pt x="1912" y="4318"/>
                        <a:pt x="2108" y="4446"/>
                      </a:cubicBezTo>
                      <a:cubicBezTo>
                        <a:pt x="2406" y="4892"/>
                        <a:pt x="2206" y="5536"/>
                        <a:pt x="1703" y="5680"/>
                      </a:cubicBezTo>
                      <a:cubicBezTo>
                        <a:pt x="1724" y="5647"/>
                        <a:pt x="1801" y="5610"/>
                        <a:pt x="1771" y="5585"/>
                      </a:cubicBezTo>
                      <a:cubicBezTo>
                        <a:pt x="1741" y="5561"/>
                        <a:pt x="1690" y="5618"/>
                        <a:pt x="1669" y="5651"/>
                      </a:cubicBezTo>
                      <a:cubicBezTo>
                        <a:pt x="1631" y="5709"/>
                        <a:pt x="1669" y="5825"/>
                        <a:pt x="1601" y="5845"/>
                      </a:cubicBezTo>
                      <a:cubicBezTo>
                        <a:pt x="1239" y="5965"/>
                        <a:pt x="915" y="6064"/>
                        <a:pt x="528" y="6105"/>
                      </a:cubicBezTo>
                      <a:cubicBezTo>
                        <a:pt x="515" y="6163"/>
                        <a:pt x="434" y="6390"/>
                        <a:pt x="392" y="6432"/>
                      </a:cubicBezTo>
                      <a:cubicBezTo>
                        <a:pt x="366" y="6456"/>
                        <a:pt x="328" y="6452"/>
                        <a:pt x="294" y="6465"/>
                      </a:cubicBezTo>
                      <a:cubicBezTo>
                        <a:pt x="170" y="6642"/>
                        <a:pt x="140" y="6688"/>
                        <a:pt x="89" y="6886"/>
                      </a:cubicBezTo>
                      <a:cubicBezTo>
                        <a:pt x="132" y="7567"/>
                        <a:pt x="0" y="7299"/>
                        <a:pt x="323" y="7505"/>
                      </a:cubicBezTo>
                      <a:cubicBezTo>
                        <a:pt x="400" y="7732"/>
                        <a:pt x="294" y="7468"/>
                        <a:pt x="460" y="7703"/>
                      </a:cubicBezTo>
                      <a:cubicBezTo>
                        <a:pt x="502" y="7765"/>
                        <a:pt x="519" y="7835"/>
                        <a:pt x="562" y="7897"/>
                      </a:cubicBezTo>
                      <a:cubicBezTo>
                        <a:pt x="600" y="8050"/>
                        <a:pt x="626" y="8103"/>
                        <a:pt x="762" y="8190"/>
                      </a:cubicBezTo>
                      <a:cubicBezTo>
                        <a:pt x="1009" y="8178"/>
                        <a:pt x="1256" y="8178"/>
                        <a:pt x="1503" y="8157"/>
                      </a:cubicBezTo>
                      <a:cubicBezTo>
                        <a:pt x="1550" y="8153"/>
                        <a:pt x="1614" y="8161"/>
                        <a:pt x="1635" y="8124"/>
                      </a:cubicBezTo>
                      <a:cubicBezTo>
                        <a:pt x="1831" y="7777"/>
                        <a:pt x="1520" y="7914"/>
                        <a:pt x="1771" y="7831"/>
                      </a:cubicBezTo>
                      <a:cubicBezTo>
                        <a:pt x="1903" y="7876"/>
                        <a:pt x="1980" y="7839"/>
                        <a:pt x="2108" y="7798"/>
                      </a:cubicBezTo>
                      <a:cubicBezTo>
                        <a:pt x="2304" y="7831"/>
                        <a:pt x="2478" y="7872"/>
                        <a:pt x="2678" y="7897"/>
                      </a:cubicBezTo>
                      <a:cubicBezTo>
                        <a:pt x="2781" y="7922"/>
                        <a:pt x="2874" y="7967"/>
                        <a:pt x="2981" y="7897"/>
                      </a:cubicBezTo>
                      <a:cubicBezTo>
                        <a:pt x="3010" y="7876"/>
                        <a:pt x="2993" y="7827"/>
                        <a:pt x="3015" y="7798"/>
                      </a:cubicBezTo>
                      <a:cubicBezTo>
                        <a:pt x="3040" y="7769"/>
                        <a:pt x="3079" y="7757"/>
                        <a:pt x="3113" y="7736"/>
                      </a:cubicBezTo>
                      <a:cubicBezTo>
                        <a:pt x="3194" y="7757"/>
                        <a:pt x="3283" y="7753"/>
                        <a:pt x="3351" y="7798"/>
                      </a:cubicBezTo>
                      <a:cubicBezTo>
                        <a:pt x="3415" y="7843"/>
                        <a:pt x="3419" y="7934"/>
                        <a:pt x="3449" y="7996"/>
                      </a:cubicBezTo>
                      <a:cubicBezTo>
                        <a:pt x="3492" y="8079"/>
                        <a:pt x="3551" y="8124"/>
                        <a:pt x="3619" y="8190"/>
                      </a:cubicBezTo>
                      <a:cubicBezTo>
                        <a:pt x="3683" y="8380"/>
                        <a:pt x="3781" y="8359"/>
                        <a:pt x="3986" y="8384"/>
                      </a:cubicBezTo>
                      <a:cubicBezTo>
                        <a:pt x="4054" y="8405"/>
                        <a:pt x="4122" y="8430"/>
                        <a:pt x="4190" y="8450"/>
                      </a:cubicBezTo>
                      <a:cubicBezTo>
                        <a:pt x="4224" y="8463"/>
                        <a:pt x="4288" y="8483"/>
                        <a:pt x="4288" y="8483"/>
                      </a:cubicBezTo>
                      <a:cubicBezTo>
                        <a:pt x="4373" y="8731"/>
                        <a:pt x="4407" y="8987"/>
                        <a:pt x="4492" y="9235"/>
                      </a:cubicBezTo>
                      <a:cubicBezTo>
                        <a:pt x="4514" y="9297"/>
                        <a:pt x="4484" y="9379"/>
                        <a:pt x="4527" y="9429"/>
                      </a:cubicBezTo>
                      <a:cubicBezTo>
                        <a:pt x="4539" y="9441"/>
                        <a:pt x="4854" y="9511"/>
                        <a:pt x="4927" y="9528"/>
                      </a:cubicBezTo>
                      <a:cubicBezTo>
                        <a:pt x="5106" y="9693"/>
                        <a:pt x="5114" y="9891"/>
                        <a:pt x="5297" y="10015"/>
                      </a:cubicBezTo>
                      <a:cubicBezTo>
                        <a:pt x="5502" y="10312"/>
                        <a:pt x="5225" y="9957"/>
                        <a:pt x="5468" y="10143"/>
                      </a:cubicBezTo>
                      <a:cubicBezTo>
                        <a:pt x="5497" y="10168"/>
                        <a:pt x="5502" y="10213"/>
                        <a:pt x="5532" y="10242"/>
                      </a:cubicBezTo>
                      <a:cubicBezTo>
                        <a:pt x="5561" y="10271"/>
                        <a:pt x="5600" y="10287"/>
                        <a:pt x="5634" y="10308"/>
                      </a:cubicBezTo>
                      <a:cubicBezTo>
                        <a:pt x="5689" y="10461"/>
                        <a:pt x="5715" y="10572"/>
                        <a:pt x="5804" y="10700"/>
                      </a:cubicBezTo>
                      <a:cubicBezTo>
                        <a:pt x="5821" y="10787"/>
                        <a:pt x="5859" y="10873"/>
                        <a:pt x="5868" y="10960"/>
                      </a:cubicBezTo>
                      <a:cubicBezTo>
                        <a:pt x="5885" y="11121"/>
                        <a:pt x="5838" y="11299"/>
                        <a:pt x="5902" y="11447"/>
                      </a:cubicBezTo>
                      <a:cubicBezTo>
                        <a:pt x="5945" y="11542"/>
                        <a:pt x="6102" y="11513"/>
                        <a:pt x="6204" y="11546"/>
                      </a:cubicBezTo>
                      <a:cubicBezTo>
                        <a:pt x="6272" y="11567"/>
                        <a:pt x="6409" y="11612"/>
                        <a:pt x="6409" y="11612"/>
                      </a:cubicBezTo>
                      <a:cubicBezTo>
                        <a:pt x="6528" y="11571"/>
                        <a:pt x="6673" y="11612"/>
                        <a:pt x="6775" y="11546"/>
                      </a:cubicBezTo>
                      <a:cubicBezTo>
                        <a:pt x="6809" y="11526"/>
                        <a:pt x="6737" y="11476"/>
                        <a:pt x="6711" y="11447"/>
                      </a:cubicBezTo>
                      <a:cubicBezTo>
                        <a:pt x="6613" y="11332"/>
                        <a:pt x="6630" y="11356"/>
                        <a:pt x="6507" y="11319"/>
                      </a:cubicBezTo>
                      <a:cubicBezTo>
                        <a:pt x="6545" y="11138"/>
                        <a:pt x="6558" y="11092"/>
                        <a:pt x="6741" y="11154"/>
                      </a:cubicBezTo>
                      <a:cubicBezTo>
                        <a:pt x="6818" y="10927"/>
                        <a:pt x="6711" y="11175"/>
                        <a:pt x="6877" y="10993"/>
                      </a:cubicBezTo>
                      <a:cubicBezTo>
                        <a:pt x="6933" y="10935"/>
                        <a:pt x="7013" y="10795"/>
                        <a:pt x="7013" y="10795"/>
                      </a:cubicBezTo>
                      <a:cubicBezTo>
                        <a:pt x="7056" y="10510"/>
                        <a:pt x="6975" y="10651"/>
                        <a:pt x="7145" y="10568"/>
                      </a:cubicBezTo>
                      <a:cubicBezTo>
                        <a:pt x="7184" y="10551"/>
                        <a:pt x="7209" y="10518"/>
                        <a:pt x="7248" y="10502"/>
                      </a:cubicBezTo>
                      <a:cubicBezTo>
                        <a:pt x="7312" y="10473"/>
                        <a:pt x="7448" y="10436"/>
                        <a:pt x="7448" y="10436"/>
                      </a:cubicBezTo>
                      <a:cubicBezTo>
                        <a:pt x="7469" y="10403"/>
                        <a:pt x="7482" y="10362"/>
                        <a:pt x="7516" y="10341"/>
                      </a:cubicBezTo>
                      <a:cubicBezTo>
                        <a:pt x="7576" y="10304"/>
                        <a:pt x="7716" y="10275"/>
                        <a:pt x="7716" y="10275"/>
                      </a:cubicBezTo>
                      <a:cubicBezTo>
                        <a:pt x="7878" y="10296"/>
                        <a:pt x="8359" y="10304"/>
                        <a:pt x="7852" y="10374"/>
                      </a:cubicBezTo>
                      <a:cubicBezTo>
                        <a:pt x="8180" y="10832"/>
                        <a:pt x="7473" y="10655"/>
                        <a:pt x="8794" y="10601"/>
                      </a:cubicBezTo>
                      <a:cubicBezTo>
                        <a:pt x="8947" y="10382"/>
                        <a:pt x="9130" y="10456"/>
                        <a:pt x="9432" y="10436"/>
                      </a:cubicBezTo>
                      <a:cubicBezTo>
                        <a:pt x="9586" y="10209"/>
                        <a:pt x="9496" y="10283"/>
                        <a:pt x="9667" y="10176"/>
                      </a:cubicBezTo>
                      <a:cubicBezTo>
                        <a:pt x="9615" y="10250"/>
                        <a:pt x="9590" y="10337"/>
                        <a:pt x="9530" y="10407"/>
                      </a:cubicBezTo>
                      <a:cubicBezTo>
                        <a:pt x="9505" y="10436"/>
                        <a:pt x="9407" y="10494"/>
                        <a:pt x="9432" y="10469"/>
                      </a:cubicBezTo>
                      <a:cubicBezTo>
                        <a:pt x="9471" y="10432"/>
                        <a:pt x="9615" y="10341"/>
                        <a:pt x="9667" y="10308"/>
                      </a:cubicBezTo>
                      <a:cubicBezTo>
                        <a:pt x="9692" y="10234"/>
                        <a:pt x="9705" y="10168"/>
                        <a:pt x="9769" y="10114"/>
                      </a:cubicBezTo>
                      <a:cubicBezTo>
                        <a:pt x="9828" y="10064"/>
                        <a:pt x="9969" y="9982"/>
                        <a:pt x="9969" y="9982"/>
                      </a:cubicBezTo>
                      <a:cubicBezTo>
                        <a:pt x="10011" y="9862"/>
                        <a:pt x="9969" y="9883"/>
                        <a:pt x="10071" y="9883"/>
                      </a:cubicBezTo>
                      <a:lnTo>
                        <a:pt x="10058" y="83"/>
                      </a:lnTo>
                      <a:lnTo>
                        <a:pt x="1882" y="83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515" y="1670"/>
                <a:ext cx="463" cy="417"/>
                <a:chOff x="1515" y="1670"/>
                <a:chExt cx="463" cy="417"/>
              </a:xfrm>
            </p:grpSpPr>
            <p:sp>
              <p:nvSpPr>
                <p:cNvPr id="24780" name="Freeform 16"/>
                <p:cNvSpPr>
                  <a:spLocks/>
                </p:cNvSpPr>
                <p:nvPr/>
              </p:nvSpPr>
              <p:spPr bwMode="auto">
                <a:xfrm>
                  <a:off x="1518" y="1670"/>
                  <a:ext cx="460" cy="412"/>
                </a:xfrm>
                <a:custGeom>
                  <a:avLst/>
                  <a:gdLst>
                    <a:gd name="T0" fmla="*/ 0 w 3963"/>
                    <a:gd name="T1" fmla="*/ 0 h 3550"/>
                    <a:gd name="T2" fmla="*/ 0 w 3963"/>
                    <a:gd name="T3" fmla="*/ 0 h 3550"/>
                    <a:gd name="T4" fmla="*/ 0 w 3963"/>
                    <a:gd name="T5" fmla="*/ 0 h 3550"/>
                    <a:gd name="T6" fmla="*/ 0 w 3963"/>
                    <a:gd name="T7" fmla="*/ 0 h 3550"/>
                    <a:gd name="T8" fmla="*/ 0 w 3963"/>
                    <a:gd name="T9" fmla="*/ 0 h 3550"/>
                    <a:gd name="T10" fmla="*/ 0 w 3963"/>
                    <a:gd name="T11" fmla="*/ 0 h 3550"/>
                    <a:gd name="T12" fmla="*/ 0 w 3963"/>
                    <a:gd name="T13" fmla="*/ 0 h 3550"/>
                    <a:gd name="T14" fmla="*/ 0 w 3963"/>
                    <a:gd name="T15" fmla="*/ 0 h 3550"/>
                    <a:gd name="T16" fmla="*/ 0 w 3963"/>
                    <a:gd name="T17" fmla="*/ 0 h 3550"/>
                    <a:gd name="T18" fmla="*/ 0 w 3963"/>
                    <a:gd name="T19" fmla="*/ 0 h 3550"/>
                    <a:gd name="T20" fmla="*/ 0 w 3963"/>
                    <a:gd name="T21" fmla="*/ 0 h 3550"/>
                    <a:gd name="T22" fmla="*/ 0 w 3963"/>
                    <a:gd name="T23" fmla="*/ 0 h 3550"/>
                    <a:gd name="T24" fmla="*/ 0 w 3963"/>
                    <a:gd name="T25" fmla="*/ 0 h 3550"/>
                    <a:gd name="T26" fmla="*/ 0 w 3963"/>
                    <a:gd name="T27" fmla="*/ 0 h 3550"/>
                    <a:gd name="T28" fmla="*/ 0 w 3963"/>
                    <a:gd name="T29" fmla="*/ 0 h 3550"/>
                    <a:gd name="T30" fmla="*/ 0 w 3963"/>
                    <a:gd name="T31" fmla="*/ 0 h 3550"/>
                    <a:gd name="T32" fmla="*/ 0 w 3963"/>
                    <a:gd name="T33" fmla="*/ 0 h 3550"/>
                    <a:gd name="T34" fmla="*/ 0 w 3963"/>
                    <a:gd name="T35" fmla="*/ 0 h 3550"/>
                    <a:gd name="T36" fmla="*/ 0 w 3963"/>
                    <a:gd name="T37" fmla="*/ 0 h 3550"/>
                    <a:gd name="T38" fmla="*/ 0 w 3963"/>
                    <a:gd name="T39" fmla="*/ 0 h 3550"/>
                    <a:gd name="T40" fmla="*/ 0 w 3963"/>
                    <a:gd name="T41" fmla="*/ 0 h 3550"/>
                    <a:gd name="T42" fmla="*/ 0 w 3963"/>
                    <a:gd name="T43" fmla="*/ 0 h 3550"/>
                    <a:gd name="T44" fmla="*/ 0 w 3963"/>
                    <a:gd name="T45" fmla="*/ 0 h 355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63"/>
                    <a:gd name="T70" fmla="*/ 0 h 3550"/>
                    <a:gd name="T71" fmla="*/ 3963 w 3963"/>
                    <a:gd name="T72" fmla="*/ 3550 h 355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63" h="3550">
                      <a:moveTo>
                        <a:pt x="446" y="809"/>
                      </a:moveTo>
                      <a:cubicBezTo>
                        <a:pt x="405" y="743"/>
                        <a:pt x="380" y="660"/>
                        <a:pt x="314" y="619"/>
                      </a:cubicBezTo>
                      <a:cubicBezTo>
                        <a:pt x="240" y="570"/>
                        <a:pt x="91" y="636"/>
                        <a:pt x="50" y="553"/>
                      </a:cubicBezTo>
                      <a:cubicBezTo>
                        <a:pt x="0" y="454"/>
                        <a:pt x="339" y="231"/>
                        <a:pt x="380" y="223"/>
                      </a:cubicBezTo>
                      <a:cubicBezTo>
                        <a:pt x="570" y="173"/>
                        <a:pt x="768" y="182"/>
                        <a:pt x="966" y="157"/>
                      </a:cubicBezTo>
                      <a:cubicBezTo>
                        <a:pt x="1511" y="0"/>
                        <a:pt x="2105" y="206"/>
                        <a:pt x="2658" y="289"/>
                      </a:cubicBezTo>
                      <a:cubicBezTo>
                        <a:pt x="2724" y="330"/>
                        <a:pt x="2823" y="347"/>
                        <a:pt x="2856" y="421"/>
                      </a:cubicBezTo>
                      <a:cubicBezTo>
                        <a:pt x="3178" y="1139"/>
                        <a:pt x="2724" y="925"/>
                        <a:pt x="3178" y="1073"/>
                      </a:cubicBezTo>
                      <a:cubicBezTo>
                        <a:pt x="3963" y="875"/>
                        <a:pt x="3302" y="1915"/>
                        <a:pt x="3632" y="2444"/>
                      </a:cubicBezTo>
                      <a:cubicBezTo>
                        <a:pt x="3608" y="2724"/>
                        <a:pt x="3690" y="3030"/>
                        <a:pt x="3566" y="3286"/>
                      </a:cubicBezTo>
                      <a:cubicBezTo>
                        <a:pt x="3509" y="3401"/>
                        <a:pt x="3302" y="3311"/>
                        <a:pt x="3178" y="3352"/>
                      </a:cubicBezTo>
                      <a:cubicBezTo>
                        <a:pt x="3038" y="3401"/>
                        <a:pt x="2931" y="3501"/>
                        <a:pt x="2790" y="3550"/>
                      </a:cubicBezTo>
                      <a:cubicBezTo>
                        <a:pt x="2724" y="3509"/>
                        <a:pt x="2642" y="3484"/>
                        <a:pt x="2592" y="3418"/>
                      </a:cubicBezTo>
                      <a:cubicBezTo>
                        <a:pt x="2452" y="3245"/>
                        <a:pt x="2617" y="3170"/>
                        <a:pt x="2394" y="3030"/>
                      </a:cubicBezTo>
                      <a:cubicBezTo>
                        <a:pt x="2279" y="2956"/>
                        <a:pt x="2006" y="2898"/>
                        <a:pt x="2006" y="2898"/>
                      </a:cubicBezTo>
                      <a:cubicBezTo>
                        <a:pt x="1965" y="2832"/>
                        <a:pt x="1932" y="2757"/>
                        <a:pt x="1874" y="2700"/>
                      </a:cubicBezTo>
                      <a:cubicBezTo>
                        <a:pt x="1816" y="2642"/>
                        <a:pt x="1734" y="2625"/>
                        <a:pt x="1684" y="2568"/>
                      </a:cubicBezTo>
                      <a:cubicBezTo>
                        <a:pt x="1585" y="2452"/>
                        <a:pt x="1420" y="2180"/>
                        <a:pt x="1420" y="2180"/>
                      </a:cubicBezTo>
                      <a:cubicBezTo>
                        <a:pt x="1511" y="1907"/>
                        <a:pt x="1503" y="1816"/>
                        <a:pt x="1222" y="1725"/>
                      </a:cubicBezTo>
                      <a:cubicBezTo>
                        <a:pt x="900" y="1503"/>
                        <a:pt x="1123" y="1445"/>
                        <a:pt x="768" y="1329"/>
                      </a:cubicBezTo>
                      <a:cubicBezTo>
                        <a:pt x="636" y="941"/>
                        <a:pt x="801" y="1337"/>
                        <a:pt x="512" y="941"/>
                      </a:cubicBezTo>
                      <a:cubicBezTo>
                        <a:pt x="388" y="776"/>
                        <a:pt x="182" y="421"/>
                        <a:pt x="182" y="421"/>
                      </a:cubicBezTo>
                      <a:cubicBezTo>
                        <a:pt x="256" y="198"/>
                        <a:pt x="182" y="223"/>
                        <a:pt x="314" y="223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81" name="Freeform 17"/>
                <p:cNvSpPr>
                  <a:spLocks noEditPoints="1"/>
                </p:cNvSpPr>
                <p:nvPr/>
              </p:nvSpPr>
              <p:spPr bwMode="auto">
                <a:xfrm>
                  <a:off x="1515" y="1673"/>
                  <a:ext cx="434" cy="414"/>
                </a:xfrm>
                <a:custGeom>
                  <a:avLst/>
                  <a:gdLst>
                    <a:gd name="T0" fmla="*/ 0 w 3741"/>
                    <a:gd name="T1" fmla="*/ 0 h 3561"/>
                    <a:gd name="T2" fmla="*/ 0 w 3741"/>
                    <a:gd name="T3" fmla="*/ 0 h 3561"/>
                    <a:gd name="T4" fmla="*/ 0 w 3741"/>
                    <a:gd name="T5" fmla="*/ 0 h 3561"/>
                    <a:gd name="T6" fmla="*/ 0 w 3741"/>
                    <a:gd name="T7" fmla="*/ 0 h 3561"/>
                    <a:gd name="T8" fmla="*/ 0 w 3741"/>
                    <a:gd name="T9" fmla="*/ 0 h 3561"/>
                    <a:gd name="T10" fmla="*/ 0 w 3741"/>
                    <a:gd name="T11" fmla="*/ 0 h 3561"/>
                    <a:gd name="T12" fmla="*/ 0 w 3741"/>
                    <a:gd name="T13" fmla="*/ 0 h 3561"/>
                    <a:gd name="T14" fmla="*/ 0 w 3741"/>
                    <a:gd name="T15" fmla="*/ 0 h 3561"/>
                    <a:gd name="T16" fmla="*/ 0 w 3741"/>
                    <a:gd name="T17" fmla="*/ 0 h 3561"/>
                    <a:gd name="T18" fmla="*/ 0 w 3741"/>
                    <a:gd name="T19" fmla="*/ 0 h 3561"/>
                    <a:gd name="T20" fmla="*/ 0 w 3741"/>
                    <a:gd name="T21" fmla="*/ 0 h 3561"/>
                    <a:gd name="T22" fmla="*/ 0 w 3741"/>
                    <a:gd name="T23" fmla="*/ 0 h 3561"/>
                    <a:gd name="T24" fmla="*/ 0 w 3741"/>
                    <a:gd name="T25" fmla="*/ 0 h 3561"/>
                    <a:gd name="T26" fmla="*/ 0 w 3741"/>
                    <a:gd name="T27" fmla="*/ 0 h 3561"/>
                    <a:gd name="T28" fmla="*/ 0 w 3741"/>
                    <a:gd name="T29" fmla="*/ 0 h 3561"/>
                    <a:gd name="T30" fmla="*/ 0 w 3741"/>
                    <a:gd name="T31" fmla="*/ 0 h 3561"/>
                    <a:gd name="T32" fmla="*/ 0 w 3741"/>
                    <a:gd name="T33" fmla="*/ 0 h 3561"/>
                    <a:gd name="T34" fmla="*/ 0 w 3741"/>
                    <a:gd name="T35" fmla="*/ 0 h 3561"/>
                    <a:gd name="T36" fmla="*/ 0 w 3741"/>
                    <a:gd name="T37" fmla="*/ 0 h 3561"/>
                    <a:gd name="T38" fmla="*/ 0 w 3741"/>
                    <a:gd name="T39" fmla="*/ 0 h 3561"/>
                    <a:gd name="T40" fmla="*/ 0 w 3741"/>
                    <a:gd name="T41" fmla="*/ 0 h 3561"/>
                    <a:gd name="T42" fmla="*/ 0 w 3741"/>
                    <a:gd name="T43" fmla="*/ 0 h 3561"/>
                    <a:gd name="T44" fmla="*/ 0 w 3741"/>
                    <a:gd name="T45" fmla="*/ 0 h 3561"/>
                    <a:gd name="T46" fmla="*/ 0 w 3741"/>
                    <a:gd name="T47" fmla="*/ 0 h 3561"/>
                    <a:gd name="T48" fmla="*/ 0 w 3741"/>
                    <a:gd name="T49" fmla="*/ 0 h 3561"/>
                    <a:gd name="T50" fmla="*/ 0 w 3741"/>
                    <a:gd name="T51" fmla="*/ 0 h 3561"/>
                    <a:gd name="T52" fmla="*/ 0 w 3741"/>
                    <a:gd name="T53" fmla="*/ 0 h 3561"/>
                    <a:gd name="T54" fmla="*/ 0 w 3741"/>
                    <a:gd name="T55" fmla="*/ 0 h 3561"/>
                    <a:gd name="T56" fmla="*/ 0 w 3741"/>
                    <a:gd name="T57" fmla="*/ 0 h 3561"/>
                    <a:gd name="T58" fmla="*/ 0 w 3741"/>
                    <a:gd name="T59" fmla="*/ 0 h 3561"/>
                    <a:gd name="T60" fmla="*/ 0 w 3741"/>
                    <a:gd name="T61" fmla="*/ 0 h 3561"/>
                    <a:gd name="T62" fmla="*/ 0 w 3741"/>
                    <a:gd name="T63" fmla="*/ 0 h 3561"/>
                    <a:gd name="T64" fmla="*/ 0 w 3741"/>
                    <a:gd name="T65" fmla="*/ 0 h 3561"/>
                    <a:gd name="T66" fmla="*/ 0 w 3741"/>
                    <a:gd name="T67" fmla="*/ 0 h 3561"/>
                    <a:gd name="T68" fmla="*/ 0 w 3741"/>
                    <a:gd name="T69" fmla="*/ 0 h 3561"/>
                    <a:gd name="T70" fmla="*/ 0 w 3741"/>
                    <a:gd name="T71" fmla="*/ 0 h 3561"/>
                    <a:gd name="T72" fmla="*/ 0 w 3741"/>
                    <a:gd name="T73" fmla="*/ 0 h 3561"/>
                    <a:gd name="T74" fmla="*/ 0 w 3741"/>
                    <a:gd name="T75" fmla="*/ 0 h 3561"/>
                    <a:gd name="T76" fmla="*/ 0 w 3741"/>
                    <a:gd name="T77" fmla="*/ 0 h 3561"/>
                    <a:gd name="T78" fmla="*/ 0 w 3741"/>
                    <a:gd name="T79" fmla="*/ 0 h 3561"/>
                    <a:gd name="T80" fmla="*/ 0 w 3741"/>
                    <a:gd name="T81" fmla="*/ 0 h 3561"/>
                    <a:gd name="T82" fmla="*/ 0 w 3741"/>
                    <a:gd name="T83" fmla="*/ 0 h 3561"/>
                    <a:gd name="T84" fmla="*/ 0 w 3741"/>
                    <a:gd name="T85" fmla="*/ 0 h 3561"/>
                    <a:gd name="T86" fmla="*/ 0 w 3741"/>
                    <a:gd name="T87" fmla="*/ 0 h 3561"/>
                    <a:gd name="T88" fmla="*/ 0 w 3741"/>
                    <a:gd name="T89" fmla="*/ 0 h 3561"/>
                    <a:gd name="T90" fmla="*/ 0 w 3741"/>
                    <a:gd name="T91" fmla="*/ 0 h 3561"/>
                    <a:gd name="T92" fmla="*/ 0 w 3741"/>
                    <a:gd name="T93" fmla="*/ 0 h 3561"/>
                    <a:gd name="T94" fmla="*/ 0 w 3741"/>
                    <a:gd name="T95" fmla="*/ 0 h 3561"/>
                    <a:gd name="T96" fmla="*/ 0 w 3741"/>
                    <a:gd name="T97" fmla="*/ 0 h 3561"/>
                    <a:gd name="T98" fmla="*/ 0 w 3741"/>
                    <a:gd name="T99" fmla="*/ 0 h 3561"/>
                    <a:gd name="T100" fmla="*/ 0 w 3741"/>
                    <a:gd name="T101" fmla="*/ 0 h 3561"/>
                    <a:gd name="T102" fmla="*/ 0 w 3741"/>
                    <a:gd name="T103" fmla="*/ 0 h 3561"/>
                    <a:gd name="T104" fmla="*/ 0 w 3741"/>
                    <a:gd name="T105" fmla="*/ 0 h 3561"/>
                    <a:gd name="T106" fmla="*/ 0 w 3741"/>
                    <a:gd name="T107" fmla="*/ 0 h 3561"/>
                    <a:gd name="T108" fmla="*/ 0 w 3741"/>
                    <a:gd name="T109" fmla="*/ 0 h 3561"/>
                    <a:gd name="T110" fmla="*/ 0 w 3741"/>
                    <a:gd name="T111" fmla="*/ 0 h 3561"/>
                    <a:gd name="T112" fmla="*/ 0 w 3741"/>
                    <a:gd name="T113" fmla="*/ 0 h 3561"/>
                    <a:gd name="T114" fmla="*/ 0 w 3741"/>
                    <a:gd name="T115" fmla="*/ 0 h 3561"/>
                    <a:gd name="T116" fmla="*/ 0 w 3741"/>
                    <a:gd name="T117" fmla="*/ 0 h 35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741"/>
                    <a:gd name="T178" fmla="*/ 0 h 3561"/>
                    <a:gd name="T179" fmla="*/ 3741 w 3741"/>
                    <a:gd name="T180" fmla="*/ 3561 h 356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741" h="3561">
                      <a:moveTo>
                        <a:pt x="411" y="820"/>
                      </a:moveTo>
                      <a:lnTo>
                        <a:pt x="382" y="768"/>
                      </a:lnTo>
                      <a:lnTo>
                        <a:pt x="353" y="715"/>
                      </a:lnTo>
                      <a:lnTo>
                        <a:pt x="325" y="673"/>
                      </a:lnTo>
                      <a:lnTo>
                        <a:pt x="337" y="687"/>
                      </a:lnTo>
                      <a:lnTo>
                        <a:pt x="294" y="649"/>
                      </a:lnTo>
                      <a:lnTo>
                        <a:pt x="315" y="662"/>
                      </a:lnTo>
                      <a:lnTo>
                        <a:pt x="284" y="649"/>
                      </a:lnTo>
                      <a:lnTo>
                        <a:pt x="300" y="654"/>
                      </a:lnTo>
                      <a:lnTo>
                        <a:pt x="264" y="648"/>
                      </a:lnTo>
                      <a:lnTo>
                        <a:pt x="276" y="649"/>
                      </a:lnTo>
                      <a:lnTo>
                        <a:pt x="199" y="648"/>
                      </a:lnTo>
                      <a:lnTo>
                        <a:pt x="158" y="646"/>
                      </a:lnTo>
                      <a:lnTo>
                        <a:pt x="115" y="639"/>
                      </a:lnTo>
                      <a:cubicBezTo>
                        <a:pt x="108" y="638"/>
                        <a:pt x="102" y="636"/>
                        <a:pt x="96" y="633"/>
                      </a:cubicBezTo>
                      <a:lnTo>
                        <a:pt x="68" y="620"/>
                      </a:lnTo>
                      <a:cubicBezTo>
                        <a:pt x="58" y="615"/>
                        <a:pt x="49" y="608"/>
                        <a:pt x="41" y="599"/>
                      </a:cubicBezTo>
                      <a:lnTo>
                        <a:pt x="21" y="574"/>
                      </a:lnTo>
                      <a:cubicBezTo>
                        <a:pt x="15" y="566"/>
                        <a:pt x="10" y="556"/>
                        <a:pt x="7" y="545"/>
                      </a:cubicBezTo>
                      <a:lnTo>
                        <a:pt x="2" y="525"/>
                      </a:lnTo>
                      <a:cubicBezTo>
                        <a:pt x="0" y="516"/>
                        <a:pt x="0" y="507"/>
                        <a:pt x="1" y="497"/>
                      </a:cubicBezTo>
                      <a:lnTo>
                        <a:pt x="4" y="475"/>
                      </a:lnTo>
                      <a:cubicBezTo>
                        <a:pt x="5" y="469"/>
                        <a:pt x="6" y="464"/>
                        <a:pt x="8" y="458"/>
                      </a:cubicBezTo>
                      <a:lnTo>
                        <a:pt x="18" y="433"/>
                      </a:lnTo>
                      <a:cubicBezTo>
                        <a:pt x="20" y="428"/>
                        <a:pt x="23" y="423"/>
                        <a:pt x="26" y="419"/>
                      </a:cubicBezTo>
                      <a:lnTo>
                        <a:pt x="31" y="412"/>
                      </a:lnTo>
                      <a:lnTo>
                        <a:pt x="154" y="495"/>
                      </a:lnTo>
                      <a:lnTo>
                        <a:pt x="149" y="502"/>
                      </a:lnTo>
                      <a:lnTo>
                        <a:pt x="156" y="488"/>
                      </a:lnTo>
                      <a:lnTo>
                        <a:pt x="146" y="513"/>
                      </a:lnTo>
                      <a:lnTo>
                        <a:pt x="151" y="496"/>
                      </a:lnTo>
                      <a:lnTo>
                        <a:pt x="148" y="518"/>
                      </a:lnTo>
                      <a:lnTo>
                        <a:pt x="147" y="489"/>
                      </a:lnTo>
                      <a:lnTo>
                        <a:pt x="152" y="509"/>
                      </a:lnTo>
                      <a:lnTo>
                        <a:pt x="137" y="481"/>
                      </a:lnTo>
                      <a:lnTo>
                        <a:pt x="157" y="506"/>
                      </a:lnTo>
                      <a:lnTo>
                        <a:pt x="131" y="485"/>
                      </a:lnTo>
                      <a:lnTo>
                        <a:pt x="159" y="498"/>
                      </a:lnTo>
                      <a:lnTo>
                        <a:pt x="140" y="492"/>
                      </a:lnTo>
                      <a:lnTo>
                        <a:pt x="165" y="497"/>
                      </a:lnTo>
                      <a:lnTo>
                        <a:pt x="200" y="499"/>
                      </a:lnTo>
                      <a:lnTo>
                        <a:pt x="277" y="500"/>
                      </a:lnTo>
                      <a:cubicBezTo>
                        <a:pt x="281" y="500"/>
                        <a:pt x="285" y="501"/>
                        <a:pt x="289" y="501"/>
                      </a:cubicBezTo>
                      <a:lnTo>
                        <a:pt x="325" y="507"/>
                      </a:lnTo>
                      <a:cubicBezTo>
                        <a:pt x="330" y="508"/>
                        <a:pt x="336" y="510"/>
                        <a:pt x="341" y="512"/>
                      </a:cubicBezTo>
                      <a:lnTo>
                        <a:pt x="372" y="525"/>
                      </a:lnTo>
                      <a:cubicBezTo>
                        <a:pt x="380" y="528"/>
                        <a:pt x="387" y="532"/>
                        <a:pt x="393" y="538"/>
                      </a:cubicBezTo>
                      <a:lnTo>
                        <a:pt x="436" y="576"/>
                      </a:lnTo>
                      <a:cubicBezTo>
                        <a:pt x="440" y="580"/>
                        <a:pt x="445" y="585"/>
                        <a:pt x="448" y="590"/>
                      </a:cubicBezTo>
                      <a:lnTo>
                        <a:pt x="484" y="644"/>
                      </a:lnTo>
                      <a:lnTo>
                        <a:pt x="511" y="695"/>
                      </a:lnTo>
                      <a:lnTo>
                        <a:pt x="540" y="747"/>
                      </a:lnTo>
                      <a:lnTo>
                        <a:pt x="411" y="820"/>
                      </a:lnTo>
                      <a:close/>
                      <a:moveTo>
                        <a:pt x="429" y="118"/>
                      </a:moveTo>
                      <a:lnTo>
                        <a:pt x="539" y="97"/>
                      </a:lnTo>
                      <a:lnTo>
                        <a:pt x="582" y="92"/>
                      </a:lnTo>
                      <a:lnTo>
                        <a:pt x="596" y="240"/>
                      </a:lnTo>
                      <a:lnTo>
                        <a:pt x="568" y="242"/>
                      </a:lnTo>
                      <a:lnTo>
                        <a:pt x="457" y="264"/>
                      </a:lnTo>
                      <a:lnTo>
                        <a:pt x="429" y="118"/>
                      </a:lnTo>
                      <a:close/>
                      <a:moveTo>
                        <a:pt x="1015" y="50"/>
                      </a:moveTo>
                      <a:lnTo>
                        <a:pt x="1081" y="34"/>
                      </a:lnTo>
                      <a:lnTo>
                        <a:pt x="1189" y="15"/>
                      </a:lnTo>
                      <a:lnTo>
                        <a:pt x="1299" y="5"/>
                      </a:lnTo>
                      <a:lnTo>
                        <a:pt x="1410" y="0"/>
                      </a:lnTo>
                      <a:lnTo>
                        <a:pt x="1626" y="8"/>
                      </a:lnTo>
                      <a:lnTo>
                        <a:pt x="1620" y="157"/>
                      </a:lnTo>
                      <a:lnTo>
                        <a:pt x="1415" y="149"/>
                      </a:lnTo>
                      <a:lnTo>
                        <a:pt x="1314" y="152"/>
                      </a:lnTo>
                      <a:lnTo>
                        <a:pt x="1214" y="162"/>
                      </a:lnTo>
                      <a:lnTo>
                        <a:pt x="1116" y="179"/>
                      </a:lnTo>
                      <a:lnTo>
                        <a:pt x="1050" y="195"/>
                      </a:lnTo>
                      <a:lnTo>
                        <a:pt x="1015" y="50"/>
                      </a:lnTo>
                      <a:close/>
                      <a:moveTo>
                        <a:pt x="2078" y="73"/>
                      </a:moveTo>
                      <a:lnTo>
                        <a:pt x="2224" y="101"/>
                      </a:lnTo>
                      <a:lnTo>
                        <a:pt x="2195" y="247"/>
                      </a:lnTo>
                      <a:lnTo>
                        <a:pt x="2050" y="219"/>
                      </a:lnTo>
                      <a:lnTo>
                        <a:pt x="2078" y="73"/>
                      </a:lnTo>
                      <a:close/>
                      <a:moveTo>
                        <a:pt x="2660" y="183"/>
                      </a:moveTo>
                      <a:lnTo>
                        <a:pt x="2700" y="190"/>
                      </a:lnTo>
                      <a:cubicBezTo>
                        <a:pt x="2708" y="192"/>
                        <a:pt x="2715" y="194"/>
                        <a:pt x="2722" y="198"/>
                      </a:cubicBezTo>
                      <a:lnTo>
                        <a:pt x="2776" y="226"/>
                      </a:lnTo>
                      <a:lnTo>
                        <a:pt x="2829" y="250"/>
                      </a:lnTo>
                      <a:lnTo>
                        <a:pt x="2889" y="287"/>
                      </a:lnTo>
                      <a:cubicBezTo>
                        <a:pt x="2894" y="289"/>
                        <a:pt x="2898" y="293"/>
                        <a:pt x="2902" y="297"/>
                      </a:cubicBezTo>
                      <a:lnTo>
                        <a:pt x="2923" y="318"/>
                      </a:lnTo>
                      <a:cubicBezTo>
                        <a:pt x="2927" y="322"/>
                        <a:pt x="2931" y="327"/>
                        <a:pt x="2934" y="332"/>
                      </a:cubicBezTo>
                      <a:lnTo>
                        <a:pt x="2949" y="357"/>
                      </a:lnTo>
                      <a:cubicBezTo>
                        <a:pt x="2951" y="360"/>
                        <a:pt x="2953" y="363"/>
                        <a:pt x="2954" y="367"/>
                      </a:cubicBezTo>
                      <a:lnTo>
                        <a:pt x="3006" y="491"/>
                      </a:lnTo>
                      <a:lnTo>
                        <a:pt x="3044" y="599"/>
                      </a:lnTo>
                      <a:lnTo>
                        <a:pt x="3062" y="670"/>
                      </a:lnTo>
                      <a:lnTo>
                        <a:pt x="2918" y="707"/>
                      </a:lnTo>
                      <a:lnTo>
                        <a:pt x="2903" y="648"/>
                      </a:lnTo>
                      <a:lnTo>
                        <a:pt x="2869" y="548"/>
                      </a:lnTo>
                      <a:lnTo>
                        <a:pt x="2817" y="424"/>
                      </a:lnTo>
                      <a:lnTo>
                        <a:pt x="2822" y="434"/>
                      </a:lnTo>
                      <a:lnTo>
                        <a:pt x="2807" y="409"/>
                      </a:lnTo>
                      <a:lnTo>
                        <a:pt x="2818" y="423"/>
                      </a:lnTo>
                      <a:lnTo>
                        <a:pt x="2797" y="402"/>
                      </a:lnTo>
                      <a:lnTo>
                        <a:pt x="2810" y="412"/>
                      </a:lnTo>
                      <a:lnTo>
                        <a:pt x="2768" y="385"/>
                      </a:lnTo>
                      <a:lnTo>
                        <a:pt x="2707" y="357"/>
                      </a:lnTo>
                      <a:lnTo>
                        <a:pt x="2653" y="329"/>
                      </a:lnTo>
                      <a:lnTo>
                        <a:pt x="2675" y="337"/>
                      </a:lnTo>
                      <a:lnTo>
                        <a:pt x="2635" y="330"/>
                      </a:lnTo>
                      <a:lnTo>
                        <a:pt x="2660" y="183"/>
                      </a:lnTo>
                      <a:close/>
                      <a:moveTo>
                        <a:pt x="3163" y="955"/>
                      </a:moveTo>
                      <a:lnTo>
                        <a:pt x="3230" y="977"/>
                      </a:lnTo>
                      <a:lnTo>
                        <a:pt x="3192" y="975"/>
                      </a:lnTo>
                      <a:lnTo>
                        <a:pt x="3261" y="960"/>
                      </a:lnTo>
                      <a:lnTo>
                        <a:pt x="3275" y="958"/>
                      </a:lnTo>
                      <a:lnTo>
                        <a:pt x="3294" y="1105"/>
                      </a:lnTo>
                      <a:lnTo>
                        <a:pt x="3292" y="1105"/>
                      </a:lnTo>
                      <a:lnTo>
                        <a:pt x="3223" y="1120"/>
                      </a:lnTo>
                      <a:cubicBezTo>
                        <a:pt x="3211" y="1123"/>
                        <a:pt x="3197" y="1122"/>
                        <a:pt x="3185" y="1118"/>
                      </a:cubicBezTo>
                      <a:lnTo>
                        <a:pt x="3118" y="1097"/>
                      </a:lnTo>
                      <a:lnTo>
                        <a:pt x="3163" y="955"/>
                      </a:lnTo>
                      <a:close/>
                      <a:moveTo>
                        <a:pt x="3679" y="1224"/>
                      </a:moveTo>
                      <a:lnTo>
                        <a:pt x="3683" y="1241"/>
                      </a:lnTo>
                      <a:cubicBezTo>
                        <a:pt x="3683" y="1245"/>
                        <a:pt x="3684" y="1249"/>
                        <a:pt x="3684" y="1253"/>
                      </a:cubicBezTo>
                      <a:lnTo>
                        <a:pt x="3686" y="1351"/>
                      </a:lnTo>
                      <a:lnTo>
                        <a:pt x="3680" y="1465"/>
                      </a:lnTo>
                      <a:lnTo>
                        <a:pt x="3667" y="1585"/>
                      </a:lnTo>
                      <a:lnTo>
                        <a:pt x="3653" y="1708"/>
                      </a:lnTo>
                      <a:lnTo>
                        <a:pt x="3641" y="1833"/>
                      </a:lnTo>
                      <a:lnTo>
                        <a:pt x="3493" y="1826"/>
                      </a:lnTo>
                      <a:lnTo>
                        <a:pt x="3493" y="1819"/>
                      </a:lnTo>
                      <a:lnTo>
                        <a:pt x="3506" y="1691"/>
                      </a:lnTo>
                      <a:lnTo>
                        <a:pt x="3520" y="1570"/>
                      </a:lnTo>
                      <a:lnTo>
                        <a:pt x="3531" y="1456"/>
                      </a:lnTo>
                      <a:lnTo>
                        <a:pt x="3537" y="1354"/>
                      </a:lnTo>
                      <a:lnTo>
                        <a:pt x="3535" y="1256"/>
                      </a:lnTo>
                      <a:lnTo>
                        <a:pt x="3536" y="1268"/>
                      </a:lnTo>
                      <a:lnTo>
                        <a:pt x="3533" y="1250"/>
                      </a:lnTo>
                      <a:lnTo>
                        <a:pt x="3679" y="1224"/>
                      </a:lnTo>
                      <a:close/>
                      <a:moveTo>
                        <a:pt x="3671" y="2252"/>
                      </a:moveTo>
                      <a:lnTo>
                        <a:pt x="3682" y="2294"/>
                      </a:lnTo>
                      <a:lnTo>
                        <a:pt x="3677" y="2281"/>
                      </a:lnTo>
                      <a:lnTo>
                        <a:pt x="3723" y="2375"/>
                      </a:lnTo>
                      <a:lnTo>
                        <a:pt x="3589" y="2440"/>
                      </a:lnTo>
                      <a:lnTo>
                        <a:pt x="3544" y="2346"/>
                      </a:lnTo>
                      <a:cubicBezTo>
                        <a:pt x="3542" y="2342"/>
                        <a:pt x="3540" y="2337"/>
                        <a:pt x="3539" y="2333"/>
                      </a:cubicBezTo>
                      <a:lnTo>
                        <a:pt x="3527" y="2291"/>
                      </a:lnTo>
                      <a:lnTo>
                        <a:pt x="3671" y="2252"/>
                      </a:lnTo>
                      <a:close/>
                      <a:moveTo>
                        <a:pt x="3741" y="2853"/>
                      </a:moveTo>
                      <a:lnTo>
                        <a:pt x="3739" y="2957"/>
                      </a:lnTo>
                      <a:lnTo>
                        <a:pt x="3728" y="3068"/>
                      </a:lnTo>
                      <a:lnTo>
                        <a:pt x="3705" y="3178"/>
                      </a:lnTo>
                      <a:cubicBezTo>
                        <a:pt x="3704" y="3182"/>
                        <a:pt x="3703" y="3185"/>
                        <a:pt x="3702" y="3189"/>
                      </a:cubicBezTo>
                      <a:lnTo>
                        <a:pt x="3665" y="3287"/>
                      </a:lnTo>
                      <a:cubicBezTo>
                        <a:pt x="3662" y="3294"/>
                        <a:pt x="3658" y="3301"/>
                        <a:pt x="3653" y="3308"/>
                      </a:cubicBezTo>
                      <a:lnTo>
                        <a:pt x="3625" y="3342"/>
                      </a:lnTo>
                      <a:cubicBezTo>
                        <a:pt x="3618" y="3350"/>
                        <a:pt x="3610" y="3357"/>
                        <a:pt x="3600" y="3361"/>
                      </a:cubicBezTo>
                      <a:lnTo>
                        <a:pt x="3561" y="3380"/>
                      </a:lnTo>
                      <a:cubicBezTo>
                        <a:pt x="3555" y="3383"/>
                        <a:pt x="3548" y="3386"/>
                        <a:pt x="3541" y="3387"/>
                      </a:cubicBezTo>
                      <a:lnTo>
                        <a:pt x="3493" y="3395"/>
                      </a:lnTo>
                      <a:cubicBezTo>
                        <a:pt x="3489" y="3395"/>
                        <a:pt x="3485" y="3396"/>
                        <a:pt x="3480" y="3396"/>
                      </a:cubicBezTo>
                      <a:lnTo>
                        <a:pt x="3440" y="3396"/>
                      </a:lnTo>
                      <a:lnTo>
                        <a:pt x="3440" y="3247"/>
                      </a:lnTo>
                      <a:lnTo>
                        <a:pt x="3480" y="3247"/>
                      </a:lnTo>
                      <a:lnTo>
                        <a:pt x="3468" y="3248"/>
                      </a:lnTo>
                      <a:lnTo>
                        <a:pt x="3516" y="3240"/>
                      </a:lnTo>
                      <a:lnTo>
                        <a:pt x="3496" y="3247"/>
                      </a:lnTo>
                      <a:lnTo>
                        <a:pt x="3535" y="3228"/>
                      </a:lnTo>
                      <a:lnTo>
                        <a:pt x="3510" y="3247"/>
                      </a:lnTo>
                      <a:lnTo>
                        <a:pt x="3538" y="3213"/>
                      </a:lnTo>
                      <a:lnTo>
                        <a:pt x="3526" y="3234"/>
                      </a:lnTo>
                      <a:lnTo>
                        <a:pt x="3563" y="3136"/>
                      </a:lnTo>
                      <a:lnTo>
                        <a:pt x="3560" y="3147"/>
                      </a:lnTo>
                      <a:lnTo>
                        <a:pt x="3581" y="3053"/>
                      </a:lnTo>
                      <a:lnTo>
                        <a:pt x="3590" y="2954"/>
                      </a:lnTo>
                      <a:lnTo>
                        <a:pt x="3592" y="2851"/>
                      </a:lnTo>
                      <a:lnTo>
                        <a:pt x="3741" y="2853"/>
                      </a:lnTo>
                      <a:close/>
                      <a:moveTo>
                        <a:pt x="3056" y="3487"/>
                      </a:moveTo>
                      <a:lnTo>
                        <a:pt x="3050" y="3490"/>
                      </a:lnTo>
                      <a:lnTo>
                        <a:pt x="2956" y="3544"/>
                      </a:lnTo>
                      <a:lnTo>
                        <a:pt x="2919" y="3561"/>
                      </a:lnTo>
                      <a:lnTo>
                        <a:pt x="2858" y="3426"/>
                      </a:lnTo>
                      <a:lnTo>
                        <a:pt x="2882" y="3415"/>
                      </a:lnTo>
                      <a:lnTo>
                        <a:pt x="2976" y="3361"/>
                      </a:lnTo>
                      <a:lnTo>
                        <a:pt x="2982" y="3358"/>
                      </a:lnTo>
                      <a:lnTo>
                        <a:pt x="3056" y="3487"/>
                      </a:lnTo>
                      <a:close/>
                      <a:moveTo>
                        <a:pt x="2489" y="3286"/>
                      </a:moveTo>
                      <a:lnTo>
                        <a:pt x="2483" y="3240"/>
                      </a:lnTo>
                      <a:lnTo>
                        <a:pt x="2479" y="3192"/>
                      </a:lnTo>
                      <a:lnTo>
                        <a:pt x="2474" y="3154"/>
                      </a:lnTo>
                      <a:lnTo>
                        <a:pt x="2479" y="3173"/>
                      </a:lnTo>
                      <a:lnTo>
                        <a:pt x="2460" y="3129"/>
                      </a:lnTo>
                      <a:lnTo>
                        <a:pt x="2468" y="3143"/>
                      </a:lnTo>
                      <a:lnTo>
                        <a:pt x="2452" y="3121"/>
                      </a:lnTo>
                      <a:lnTo>
                        <a:pt x="2437" y="3106"/>
                      </a:lnTo>
                      <a:lnTo>
                        <a:pt x="2414" y="3088"/>
                      </a:lnTo>
                      <a:lnTo>
                        <a:pt x="2381" y="3065"/>
                      </a:lnTo>
                      <a:lnTo>
                        <a:pt x="2338" y="3043"/>
                      </a:lnTo>
                      <a:lnTo>
                        <a:pt x="2285" y="3021"/>
                      </a:lnTo>
                      <a:lnTo>
                        <a:pt x="2163" y="2981"/>
                      </a:lnTo>
                      <a:lnTo>
                        <a:pt x="2154" y="2979"/>
                      </a:lnTo>
                      <a:lnTo>
                        <a:pt x="2193" y="2835"/>
                      </a:lnTo>
                      <a:lnTo>
                        <a:pt x="2210" y="2840"/>
                      </a:lnTo>
                      <a:lnTo>
                        <a:pt x="2343" y="2884"/>
                      </a:lnTo>
                      <a:lnTo>
                        <a:pt x="2409" y="2912"/>
                      </a:lnTo>
                      <a:lnTo>
                        <a:pt x="2466" y="2944"/>
                      </a:lnTo>
                      <a:lnTo>
                        <a:pt x="2507" y="2972"/>
                      </a:lnTo>
                      <a:lnTo>
                        <a:pt x="2544" y="3003"/>
                      </a:lnTo>
                      <a:lnTo>
                        <a:pt x="2573" y="3034"/>
                      </a:lnTo>
                      <a:lnTo>
                        <a:pt x="2589" y="3056"/>
                      </a:lnTo>
                      <a:cubicBezTo>
                        <a:pt x="2592" y="3060"/>
                        <a:pt x="2595" y="3065"/>
                        <a:pt x="2597" y="3070"/>
                      </a:cubicBezTo>
                      <a:lnTo>
                        <a:pt x="2616" y="3114"/>
                      </a:lnTo>
                      <a:cubicBezTo>
                        <a:pt x="2618" y="3120"/>
                        <a:pt x="2620" y="3127"/>
                        <a:pt x="2621" y="3133"/>
                      </a:cubicBezTo>
                      <a:lnTo>
                        <a:pt x="2628" y="3181"/>
                      </a:lnTo>
                      <a:lnTo>
                        <a:pt x="2630" y="3221"/>
                      </a:lnTo>
                      <a:lnTo>
                        <a:pt x="2636" y="3268"/>
                      </a:lnTo>
                      <a:lnTo>
                        <a:pt x="2489" y="3286"/>
                      </a:lnTo>
                      <a:close/>
                      <a:moveTo>
                        <a:pt x="1815" y="2699"/>
                      </a:moveTo>
                      <a:lnTo>
                        <a:pt x="1769" y="2673"/>
                      </a:lnTo>
                      <a:lnTo>
                        <a:pt x="1719" y="2643"/>
                      </a:lnTo>
                      <a:cubicBezTo>
                        <a:pt x="1715" y="2641"/>
                        <a:pt x="1711" y="2639"/>
                        <a:pt x="1708" y="2636"/>
                      </a:cubicBezTo>
                      <a:lnTo>
                        <a:pt x="1679" y="2611"/>
                      </a:lnTo>
                      <a:lnTo>
                        <a:pt x="1776" y="2498"/>
                      </a:lnTo>
                      <a:lnTo>
                        <a:pt x="1805" y="2523"/>
                      </a:lnTo>
                      <a:lnTo>
                        <a:pt x="1794" y="2516"/>
                      </a:lnTo>
                      <a:lnTo>
                        <a:pt x="1842" y="2544"/>
                      </a:lnTo>
                      <a:lnTo>
                        <a:pt x="1889" y="2570"/>
                      </a:lnTo>
                      <a:lnTo>
                        <a:pt x="1815" y="2699"/>
                      </a:lnTo>
                      <a:close/>
                      <a:moveTo>
                        <a:pt x="1409" y="2230"/>
                      </a:moveTo>
                      <a:lnTo>
                        <a:pt x="1393" y="2206"/>
                      </a:lnTo>
                      <a:lnTo>
                        <a:pt x="1387" y="2194"/>
                      </a:lnTo>
                      <a:lnTo>
                        <a:pt x="1388" y="2196"/>
                      </a:lnTo>
                      <a:cubicBezTo>
                        <a:pt x="1375" y="2177"/>
                        <a:pt x="1372" y="2154"/>
                        <a:pt x="1378" y="2133"/>
                      </a:cubicBezTo>
                      <a:lnTo>
                        <a:pt x="1407" y="2039"/>
                      </a:lnTo>
                      <a:lnTo>
                        <a:pt x="1424" y="1965"/>
                      </a:lnTo>
                      <a:lnTo>
                        <a:pt x="1422" y="1977"/>
                      </a:lnTo>
                      <a:lnTo>
                        <a:pt x="1426" y="1910"/>
                      </a:lnTo>
                      <a:lnTo>
                        <a:pt x="1427" y="1928"/>
                      </a:lnTo>
                      <a:lnTo>
                        <a:pt x="1417" y="1872"/>
                      </a:lnTo>
                      <a:lnTo>
                        <a:pt x="1427" y="1897"/>
                      </a:lnTo>
                      <a:lnTo>
                        <a:pt x="1398" y="1850"/>
                      </a:lnTo>
                      <a:lnTo>
                        <a:pt x="1413" y="1868"/>
                      </a:lnTo>
                      <a:lnTo>
                        <a:pt x="1365" y="1827"/>
                      </a:lnTo>
                      <a:lnTo>
                        <a:pt x="1378" y="1836"/>
                      </a:lnTo>
                      <a:lnTo>
                        <a:pt x="1309" y="1799"/>
                      </a:lnTo>
                      <a:lnTo>
                        <a:pt x="1274" y="1786"/>
                      </a:lnTo>
                      <a:lnTo>
                        <a:pt x="1272" y="1785"/>
                      </a:lnTo>
                      <a:lnTo>
                        <a:pt x="1320" y="1644"/>
                      </a:lnTo>
                      <a:lnTo>
                        <a:pt x="1329" y="1647"/>
                      </a:lnTo>
                      <a:lnTo>
                        <a:pt x="1380" y="1668"/>
                      </a:lnTo>
                      <a:lnTo>
                        <a:pt x="1449" y="1705"/>
                      </a:lnTo>
                      <a:cubicBezTo>
                        <a:pt x="1453" y="1708"/>
                        <a:pt x="1458" y="1711"/>
                        <a:pt x="1462" y="1714"/>
                      </a:cubicBezTo>
                      <a:lnTo>
                        <a:pt x="1510" y="1755"/>
                      </a:lnTo>
                      <a:cubicBezTo>
                        <a:pt x="1516" y="1760"/>
                        <a:pt x="1521" y="1766"/>
                        <a:pt x="1525" y="1772"/>
                      </a:cubicBezTo>
                      <a:lnTo>
                        <a:pt x="1554" y="1819"/>
                      </a:lnTo>
                      <a:cubicBezTo>
                        <a:pt x="1559" y="1827"/>
                        <a:pt x="1562" y="1836"/>
                        <a:pt x="1564" y="1845"/>
                      </a:cubicBezTo>
                      <a:lnTo>
                        <a:pt x="1574" y="1901"/>
                      </a:lnTo>
                      <a:cubicBezTo>
                        <a:pt x="1575" y="1907"/>
                        <a:pt x="1575" y="1913"/>
                        <a:pt x="1575" y="1919"/>
                      </a:cubicBezTo>
                      <a:lnTo>
                        <a:pt x="1571" y="1986"/>
                      </a:lnTo>
                      <a:cubicBezTo>
                        <a:pt x="1570" y="1990"/>
                        <a:pt x="1570" y="1994"/>
                        <a:pt x="1569" y="1998"/>
                      </a:cubicBezTo>
                      <a:lnTo>
                        <a:pt x="1549" y="2082"/>
                      </a:lnTo>
                      <a:lnTo>
                        <a:pt x="1520" y="2176"/>
                      </a:lnTo>
                      <a:lnTo>
                        <a:pt x="1511" y="2113"/>
                      </a:lnTo>
                      <a:lnTo>
                        <a:pt x="1516" y="2121"/>
                      </a:lnTo>
                      <a:lnTo>
                        <a:pt x="1519" y="2127"/>
                      </a:lnTo>
                      <a:lnTo>
                        <a:pt x="1535" y="2151"/>
                      </a:lnTo>
                      <a:lnTo>
                        <a:pt x="1409" y="2230"/>
                      </a:lnTo>
                      <a:close/>
                      <a:moveTo>
                        <a:pt x="947" y="1459"/>
                      </a:moveTo>
                      <a:lnTo>
                        <a:pt x="925" y="1441"/>
                      </a:lnTo>
                      <a:lnTo>
                        <a:pt x="903" y="1427"/>
                      </a:lnTo>
                      <a:lnTo>
                        <a:pt x="871" y="1410"/>
                      </a:lnTo>
                      <a:lnTo>
                        <a:pt x="838" y="1397"/>
                      </a:lnTo>
                      <a:lnTo>
                        <a:pt x="895" y="1260"/>
                      </a:lnTo>
                      <a:lnTo>
                        <a:pt x="940" y="1279"/>
                      </a:lnTo>
                      <a:lnTo>
                        <a:pt x="984" y="1302"/>
                      </a:lnTo>
                      <a:lnTo>
                        <a:pt x="1020" y="1326"/>
                      </a:lnTo>
                      <a:lnTo>
                        <a:pt x="1042" y="1344"/>
                      </a:lnTo>
                      <a:lnTo>
                        <a:pt x="947" y="1459"/>
                      </a:lnTo>
                      <a:close/>
                      <a:moveTo>
                        <a:pt x="550" y="1049"/>
                      </a:moveTo>
                      <a:lnTo>
                        <a:pt x="533" y="1027"/>
                      </a:lnTo>
                      <a:lnTo>
                        <a:pt x="482" y="960"/>
                      </a:lnTo>
                      <a:lnTo>
                        <a:pt x="431" y="889"/>
                      </a:lnTo>
                      <a:lnTo>
                        <a:pt x="376" y="806"/>
                      </a:lnTo>
                      <a:lnTo>
                        <a:pt x="320" y="719"/>
                      </a:lnTo>
                      <a:lnTo>
                        <a:pt x="267" y="632"/>
                      </a:lnTo>
                      <a:lnTo>
                        <a:pt x="220" y="555"/>
                      </a:lnTo>
                      <a:lnTo>
                        <a:pt x="214" y="546"/>
                      </a:lnTo>
                      <a:lnTo>
                        <a:pt x="342" y="469"/>
                      </a:lnTo>
                      <a:lnTo>
                        <a:pt x="347" y="478"/>
                      </a:lnTo>
                      <a:lnTo>
                        <a:pt x="394" y="555"/>
                      </a:lnTo>
                      <a:lnTo>
                        <a:pt x="445" y="638"/>
                      </a:lnTo>
                      <a:lnTo>
                        <a:pt x="499" y="723"/>
                      </a:lnTo>
                      <a:lnTo>
                        <a:pt x="552" y="802"/>
                      </a:lnTo>
                      <a:lnTo>
                        <a:pt x="601" y="871"/>
                      </a:lnTo>
                      <a:lnTo>
                        <a:pt x="648" y="933"/>
                      </a:lnTo>
                      <a:lnTo>
                        <a:pt x="665" y="955"/>
                      </a:lnTo>
                      <a:lnTo>
                        <a:pt x="550" y="104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552" y="1713"/>
                <a:ext cx="1404" cy="1480"/>
                <a:chOff x="552" y="1713"/>
                <a:chExt cx="1404" cy="1480"/>
              </a:xfrm>
            </p:grpSpPr>
            <p:sp>
              <p:nvSpPr>
                <p:cNvPr id="24778" name="Freeform 19"/>
                <p:cNvSpPr>
                  <a:spLocks/>
                </p:cNvSpPr>
                <p:nvPr/>
              </p:nvSpPr>
              <p:spPr bwMode="auto">
                <a:xfrm>
                  <a:off x="552" y="1713"/>
                  <a:ext cx="1397" cy="1474"/>
                </a:xfrm>
                <a:custGeom>
                  <a:avLst/>
                  <a:gdLst>
                    <a:gd name="T0" fmla="*/ 0 w 12044"/>
                    <a:gd name="T1" fmla="*/ 0 h 12698"/>
                    <a:gd name="T2" fmla="*/ 0 w 12044"/>
                    <a:gd name="T3" fmla="*/ 0 h 12698"/>
                    <a:gd name="T4" fmla="*/ 0 w 12044"/>
                    <a:gd name="T5" fmla="*/ 0 h 12698"/>
                    <a:gd name="T6" fmla="*/ 0 w 12044"/>
                    <a:gd name="T7" fmla="*/ 0 h 12698"/>
                    <a:gd name="T8" fmla="*/ 0 w 12044"/>
                    <a:gd name="T9" fmla="*/ 0 h 12698"/>
                    <a:gd name="T10" fmla="*/ 0 w 12044"/>
                    <a:gd name="T11" fmla="*/ 0 h 12698"/>
                    <a:gd name="T12" fmla="*/ 0 w 12044"/>
                    <a:gd name="T13" fmla="*/ 0 h 12698"/>
                    <a:gd name="T14" fmla="*/ 0 w 12044"/>
                    <a:gd name="T15" fmla="*/ 0 h 12698"/>
                    <a:gd name="T16" fmla="*/ 0 w 12044"/>
                    <a:gd name="T17" fmla="*/ 0 h 12698"/>
                    <a:gd name="T18" fmla="*/ 0 w 12044"/>
                    <a:gd name="T19" fmla="*/ 0 h 12698"/>
                    <a:gd name="T20" fmla="*/ 0 w 12044"/>
                    <a:gd name="T21" fmla="*/ 0 h 12698"/>
                    <a:gd name="T22" fmla="*/ 0 w 12044"/>
                    <a:gd name="T23" fmla="*/ 0 h 12698"/>
                    <a:gd name="T24" fmla="*/ 0 w 12044"/>
                    <a:gd name="T25" fmla="*/ 0 h 12698"/>
                    <a:gd name="T26" fmla="*/ 0 w 12044"/>
                    <a:gd name="T27" fmla="*/ 0 h 12698"/>
                    <a:gd name="T28" fmla="*/ 0 w 12044"/>
                    <a:gd name="T29" fmla="*/ 0 h 12698"/>
                    <a:gd name="T30" fmla="*/ 0 w 12044"/>
                    <a:gd name="T31" fmla="*/ 0 h 12698"/>
                    <a:gd name="T32" fmla="*/ 0 w 12044"/>
                    <a:gd name="T33" fmla="*/ 0 h 12698"/>
                    <a:gd name="T34" fmla="*/ 0 w 12044"/>
                    <a:gd name="T35" fmla="*/ 0 h 12698"/>
                    <a:gd name="T36" fmla="*/ 0 w 12044"/>
                    <a:gd name="T37" fmla="*/ 0 h 12698"/>
                    <a:gd name="T38" fmla="*/ 0 w 12044"/>
                    <a:gd name="T39" fmla="*/ 0 h 12698"/>
                    <a:gd name="T40" fmla="*/ 0 w 12044"/>
                    <a:gd name="T41" fmla="*/ 0 h 12698"/>
                    <a:gd name="T42" fmla="*/ 0 w 12044"/>
                    <a:gd name="T43" fmla="*/ 0 h 12698"/>
                    <a:gd name="T44" fmla="*/ 0 w 12044"/>
                    <a:gd name="T45" fmla="*/ 0 h 12698"/>
                    <a:gd name="T46" fmla="*/ 0 w 12044"/>
                    <a:gd name="T47" fmla="*/ 0 h 12698"/>
                    <a:gd name="T48" fmla="*/ 0 w 12044"/>
                    <a:gd name="T49" fmla="*/ 0 h 12698"/>
                    <a:gd name="T50" fmla="*/ 0 w 12044"/>
                    <a:gd name="T51" fmla="*/ 0 h 12698"/>
                    <a:gd name="T52" fmla="*/ 0 w 12044"/>
                    <a:gd name="T53" fmla="*/ 0 h 12698"/>
                    <a:gd name="T54" fmla="*/ 0 w 12044"/>
                    <a:gd name="T55" fmla="*/ 0 h 12698"/>
                    <a:gd name="T56" fmla="*/ 0 w 12044"/>
                    <a:gd name="T57" fmla="*/ 0 h 12698"/>
                    <a:gd name="T58" fmla="*/ 0 w 12044"/>
                    <a:gd name="T59" fmla="*/ 0 h 12698"/>
                    <a:gd name="T60" fmla="*/ 0 w 12044"/>
                    <a:gd name="T61" fmla="*/ 0 h 12698"/>
                    <a:gd name="T62" fmla="*/ 0 w 12044"/>
                    <a:gd name="T63" fmla="*/ 0 h 12698"/>
                    <a:gd name="T64" fmla="*/ 0 w 12044"/>
                    <a:gd name="T65" fmla="*/ 0 h 12698"/>
                    <a:gd name="T66" fmla="*/ 0 w 12044"/>
                    <a:gd name="T67" fmla="*/ 0 h 12698"/>
                    <a:gd name="T68" fmla="*/ 0 w 12044"/>
                    <a:gd name="T69" fmla="*/ 0 h 12698"/>
                    <a:gd name="T70" fmla="*/ 0 w 12044"/>
                    <a:gd name="T71" fmla="*/ 0 h 12698"/>
                    <a:gd name="T72" fmla="*/ 0 w 12044"/>
                    <a:gd name="T73" fmla="*/ 0 h 12698"/>
                    <a:gd name="T74" fmla="*/ 0 w 12044"/>
                    <a:gd name="T75" fmla="*/ 0 h 12698"/>
                    <a:gd name="T76" fmla="*/ 0 w 12044"/>
                    <a:gd name="T77" fmla="*/ 0 h 1269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044"/>
                    <a:gd name="T118" fmla="*/ 0 h 12698"/>
                    <a:gd name="T119" fmla="*/ 12044 w 12044"/>
                    <a:gd name="T120" fmla="*/ 12698 h 1269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044" h="12698">
                      <a:moveTo>
                        <a:pt x="8313" y="190"/>
                      </a:moveTo>
                      <a:cubicBezTo>
                        <a:pt x="8478" y="834"/>
                        <a:pt x="8181" y="0"/>
                        <a:pt x="8899" y="512"/>
                      </a:cubicBezTo>
                      <a:cubicBezTo>
                        <a:pt x="9064" y="628"/>
                        <a:pt x="9031" y="900"/>
                        <a:pt x="9097" y="1098"/>
                      </a:cubicBezTo>
                      <a:cubicBezTo>
                        <a:pt x="9122" y="1164"/>
                        <a:pt x="9097" y="1288"/>
                        <a:pt x="9163" y="1296"/>
                      </a:cubicBezTo>
                      <a:cubicBezTo>
                        <a:pt x="9312" y="1321"/>
                        <a:pt x="9468" y="1338"/>
                        <a:pt x="9617" y="1362"/>
                      </a:cubicBezTo>
                      <a:cubicBezTo>
                        <a:pt x="10030" y="1949"/>
                        <a:pt x="9336" y="892"/>
                        <a:pt x="9815" y="2081"/>
                      </a:cubicBezTo>
                      <a:cubicBezTo>
                        <a:pt x="9856" y="2180"/>
                        <a:pt x="10302" y="2337"/>
                        <a:pt x="10401" y="2403"/>
                      </a:cubicBezTo>
                      <a:cubicBezTo>
                        <a:pt x="10509" y="2716"/>
                        <a:pt x="10599" y="3014"/>
                        <a:pt x="10921" y="3121"/>
                      </a:cubicBezTo>
                      <a:cubicBezTo>
                        <a:pt x="11078" y="3583"/>
                        <a:pt x="10855" y="3063"/>
                        <a:pt x="11185" y="3443"/>
                      </a:cubicBezTo>
                      <a:cubicBezTo>
                        <a:pt x="11673" y="4004"/>
                        <a:pt x="11334" y="3980"/>
                        <a:pt x="12028" y="4161"/>
                      </a:cubicBezTo>
                      <a:cubicBezTo>
                        <a:pt x="12003" y="4549"/>
                        <a:pt x="12044" y="4954"/>
                        <a:pt x="11961" y="5334"/>
                      </a:cubicBezTo>
                      <a:cubicBezTo>
                        <a:pt x="11945" y="5400"/>
                        <a:pt x="11821" y="5350"/>
                        <a:pt x="11772" y="5400"/>
                      </a:cubicBezTo>
                      <a:cubicBezTo>
                        <a:pt x="11722" y="5449"/>
                        <a:pt x="11730" y="5532"/>
                        <a:pt x="11706" y="5598"/>
                      </a:cubicBezTo>
                      <a:cubicBezTo>
                        <a:pt x="11994" y="5697"/>
                        <a:pt x="11970" y="5779"/>
                        <a:pt x="11895" y="6052"/>
                      </a:cubicBezTo>
                      <a:cubicBezTo>
                        <a:pt x="11871" y="6134"/>
                        <a:pt x="11895" y="6242"/>
                        <a:pt x="11838" y="6308"/>
                      </a:cubicBezTo>
                      <a:cubicBezTo>
                        <a:pt x="11681" y="6490"/>
                        <a:pt x="11450" y="6572"/>
                        <a:pt x="11252" y="6704"/>
                      </a:cubicBezTo>
                      <a:cubicBezTo>
                        <a:pt x="11185" y="6745"/>
                        <a:pt x="11053" y="6836"/>
                        <a:pt x="11053" y="6836"/>
                      </a:cubicBezTo>
                      <a:cubicBezTo>
                        <a:pt x="10880" y="7092"/>
                        <a:pt x="10773" y="7348"/>
                        <a:pt x="10599" y="7612"/>
                      </a:cubicBezTo>
                      <a:cubicBezTo>
                        <a:pt x="10558" y="7678"/>
                        <a:pt x="10467" y="7810"/>
                        <a:pt x="10467" y="7810"/>
                      </a:cubicBezTo>
                      <a:cubicBezTo>
                        <a:pt x="10756" y="8009"/>
                        <a:pt x="10773" y="8132"/>
                        <a:pt x="10987" y="7810"/>
                      </a:cubicBezTo>
                      <a:cubicBezTo>
                        <a:pt x="11772" y="8009"/>
                        <a:pt x="11565" y="9198"/>
                        <a:pt x="11053" y="9371"/>
                      </a:cubicBezTo>
                      <a:cubicBezTo>
                        <a:pt x="10880" y="9627"/>
                        <a:pt x="10649" y="9825"/>
                        <a:pt x="11053" y="9957"/>
                      </a:cubicBezTo>
                      <a:cubicBezTo>
                        <a:pt x="11095" y="10023"/>
                        <a:pt x="11169" y="10081"/>
                        <a:pt x="11185" y="10155"/>
                      </a:cubicBezTo>
                      <a:cubicBezTo>
                        <a:pt x="11194" y="10221"/>
                        <a:pt x="11136" y="10287"/>
                        <a:pt x="11119" y="10353"/>
                      </a:cubicBezTo>
                      <a:cubicBezTo>
                        <a:pt x="10963" y="11047"/>
                        <a:pt x="11136" y="10494"/>
                        <a:pt x="10987" y="10940"/>
                      </a:cubicBezTo>
                      <a:cubicBezTo>
                        <a:pt x="11095" y="11253"/>
                        <a:pt x="11218" y="11163"/>
                        <a:pt x="11507" y="11262"/>
                      </a:cubicBezTo>
                      <a:cubicBezTo>
                        <a:pt x="11532" y="11328"/>
                        <a:pt x="11532" y="11402"/>
                        <a:pt x="11573" y="11460"/>
                      </a:cubicBezTo>
                      <a:cubicBezTo>
                        <a:pt x="11623" y="11534"/>
                        <a:pt x="11739" y="11567"/>
                        <a:pt x="11772" y="11650"/>
                      </a:cubicBezTo>
                      <a:cubicBezTo>
                        <a:pt x="11838" y="11848"/>
                        <a:pt x="11260" y="12062"/>
                        <a:pt x="11119" y="12112"/>
                      </a:cubicBezTo>
                      <a:cubicBezTo>
                        <a:pt x="10979" y="12318"/>
                        <a:pt x="10690" y="12624"/>
                        <a:pt x="10467" y="12698"/>
                      </a:cubicBezTo>
                      <a:cubicBezTo>
                        <a:pt x="10294" y="12673"/>
                        <a:pt x="10112" y="12698"/>
                        <a:pt x="9947" y="12632"/>
                      </a:cubicBezTo>
                      <a:cubicBezTo>
                        <a:pt x="9873" y="12599"/>
                        <a:pt x="9889" y="12459"/>
                        <a:pt x="9815" y="12434"/>
                      </a:cubicBezTo>
                      <a:cubicBezTo>
                        <a:pt x="9609" y="12368"/>
                        <a:pt x="9378" y="12393"/>
                        <a:pt x="9163" y="12368"/>
                      </a:cubicBezTo>
                      <a:cubicBezTo>
                        <a:pt x="8940" y="12054"/>
                        <a:pt x="8544" y="12038"/>
                        <a:pt x="8189" y="11914"/>
                      </a:cubicBezTo>
                      <a:cubicBezTo>
                        <a:pt x="8057" y="11873"/>
                        <a:pt x="7793" y="11782"/>
                        <a:pt x="7793" y="11782"/>
                      </a:cubicBezTo>
                      <a:cubicBezTo>
                        <a:pt x="7405" y="11914"/>
                        <a:pt x="7256" y="12038"/>
                        <a:pt x="6818" y="12112"/>
                      </a:cubicBezTo>
                      <a:cubicBezTo>
                        <a:pt x="6662" y="12558"/>
                        <a:pt x="6175" y="12294"/>
                        <a:pt x="5778" y="12434"/>
                      </a:cubicBezTo>
                      <a:cubicBezTo>
                        <a:pt x="5588" y="12409"/>
                        <a:pt x="5316" y="12393"/>
                        <a:pt x="5126" y="12302"/>
                      </a:cubicBezTo>
                      <a:cubicBezTo>
                        <a:pt x="4953" y="12219"/>
                        <a:pt x="4722" y="12029"/>
                        <a:pt x="4540" y="11980"/>
                      </a:cubicBezTo>
                      <a:cubicBezTo>
                        <a:pt x="4375" y="11930"/>
                        <a:pt x="4193" y="11939"/>
                        <a:pt x="4020" y="11914"/>
                      </a:cubicBezTo>
                      <a:cubicBezTo>
                        <a:pt x="3632" y="11336"/>
                        <a:pt x="2881" y="11782"/>
                        <a:pt x="2262" y="11592"/>
                      </a:cubicBezTo>
                      <a:cubicBezTo>
                        <a:pt x="2154" y="11262"/>
                        <a:pt x="2262" y="11418"/>
                        <a:pt x="1799" y="11262"/>
                      </a:cubicBezTo>
                      <a:cubicBezTo>
                        <a:pt x="1733" y="11237"/>
                        <a:pt x="1609" y="11196"/>
                        <a:pt x="1609" y="11196"/>
                      </a:cubicBezTo>
                      <a:cubicBezTo>
                        <a:pt x="1568" y="11063"/>
                        <a:pt x="1502" y="10940"/>
                        <a:pt x="1477" y="10807"/>
                      </a:cubicBezTo>
                      <a:cubicBezTo>
                        <a:pt x="1453" y="10675"/>
                        <a:pt x="1453" y="10543"/>
                        <a:pt x="1411" y="10419"/>
                      </a:cubicBezTo>
                      <a:cubicBezTo>
                        <a:pt x="1387" y="10345"/>
                        <a:pt x="1312" y="10296"/>
                        <a:pt x="1279" y="10221"/>
                      </a:cubicBezTo>
                      <a:cubicBezTo>
                        <a:pt x="1246" y="10155"/>
                        <a:pt x="1238" y="10089"/>
                        <a:pt x="1213" y="10023"/>
                      </a:cubicBezTo>
                      <a:cubicBezTo>
                        <a:pt x="1254" y="9957"/>
                        <a:pt x="1287" y="9883"/>
                        <a:pt x="1345" y="9833"/>
                      </a:cubicBezTo>
                      <a:cubicBezTo>
                        <a:pt x="1403" y="9792"/>
                        <a:pt x="1519" y="9833"/>
                        <a:pt x="1543" y="9767"/>
                      </a:cubicBezTo>
                      <a:cubicBezTo>
                        <a:pt x="1890" y="8917"/>
                        <a:pt x="1345" y="9371"/>
                        <a:pt x="1799" y="9049"/>
                      </a:cubicBezTo>
                      <a:cubicBezTo>
                        <a:pt x="1948" y="8603"/>
                        <a:pt x="1915" y="8017"/>
                        <a:pt x="2328" y="7744"/>
                      </a:cubicBezTo>
                      <a:cubicBezTo>
                        <a:pt x="2418" y="7439"/>
                        <a:pt x="2443" y="7307"/>
                        <a:pt x="2782" y="7422"/>
                      </a:cubicBezTo>
                      <a:cubicBezTo>
                        <a:pt x="2666" y="7076"/>
                        <a:pt x="2600" y="6729"/>
                        <a:pt x="2716" y="6374"/>
                      </a:cubicBezTo>
                      <a:cubicBezTo>
                        <a:pt x="2352" y="6143"/>
                        <a:pt x="2460" y="6060"/>
                        <a:pt x="2328" y="5664"/>
                      </a:cubicBezTo>
                      <a:cubicBezTo>
                        <a:pt x="2303" y="5590"/>
                        <a:pt x="2229" y="5540"/>
                        <a:pt x="2196" y="5466"/>
                      </a:cubicBezTo>
                      <a:cubicBezTo>
                        <a:pt x="2138" y="5342"/>
                        <a:pt x="2063" y="5078"/>
                        <a:pt x="2063" y="5078"/>
                      </a:cubicBezTo>
                      <a:cubicBezTo>
                        <a:pt x="2146" y="4731"/>
                        <a:pt x="2179" y="4500"/>
                        <a:pt x="1865" y="4293"/>
                      </a:cubicBezTo>
                      <a:cubicBezTo>
                        <a:pt x="1717" y="4054"/>
                        <a:pt x="1609" y="3980"/>
                        <a:pt x="1345" y="3905"/>
                      </a:cubicBezTo>
                      <a:cubicBezTo>
                        <a:pt x="1254" y="3641"/>
                        <a:pt x="1188" y="3534"/>
                        <a:pt x="957" y="3377"/>
                      </a:cubicBezTo>
                      <a:cubicBezTo>
                        <a:pt x="916" y="3311"/>
                        <a:pt x="899" y="3212"/>
                        <a:pt x="825" y="3187"/>
                      </a:cubicBezTo>
                      <a:cubicBezTo>
                        <a:pt x="759" y="3162"/>
                        <a:pt x="693" y="3278"/>
                        <a:pt x="627" y="3253"/>
                      </a:cubicBezTo>
                      <a:cubicBezTo>
                        <a:pt x="553" y="3220"/>
                        <a:pt x="561" y="3104"/>
                        <a:pt x="503" y="3055"/>
                      </a:cubicBezTo>
                      <a:cubicBezTo>
                        <a:pt x="445" y="3014"/>
                        <a:pt x="371" y="3014"/>
                        <a:pt x="305" y="2989"/>
                      </a:cubicBezTo>
                      <a:cubicBezTo>
                        <a:pt x="99" y="2683"/>
                        <a:pt x="198" y="2601"/>
                        <a:pt x="305" y="2271"/>
                      </a:cubicBezTo>
                      <a:cubicBezTo>
                        <a:pt x="239" y="2246"/>
                        <a:pt x="140" y="2262"/>
                        <a:pt x="107" y="2205"/>
                      </a:cubicBezTo>
                      <a:cubicBezTo>
                        <a:pt x="0" y="1990"/>
                        <a:pt x="462" y="1850"/>
                        <a:pt x="569" y="1817"/>
                      </a:cubicBezTo>
                      <a:cubicBezTo>
                        <a:pt x="809" y="1841"/>
                        <a:pt x="1048" y="1924"/>
                        <a:pt x="1279" y="1883"/>
                      </a:cubicBezTo>
                      <a:cubicBezTo>
                        <a:pt x="1865" y="1783"/>
                        <a:pt x="784" y="1495"/>
                        <a:pt x="1543" y="1750"/>
                      </a:cubicBezTo>
                      <a:cubicBezTo>
                        <a:pt x="1642" y="2048"/>
                        <a:pt x="1733" y="1973"/>
                        <a:pt x="1997" y="2139"/>
                      </a:cubicBezTo>
                      <a:cubicBezTo>
                        <a:pt x="2022" y="2205"/>
                        <a:pt x="2006" y="2295"/>
                        <a:pt x="2063" y="2337"/>
                      </a:cubicBezTo>
                      <a:cubicBezTo>
                        <a:pt x="2130" y="2386"/>
                        <a:pt x="2773" y="2518"/>
                        <a:pt x="2848" y="2535"/>
                      </a:cubicBezTo>
                      <a:cubicBezTo>
                        <a:pt x="3128" y="2733"/>
                        <a:pt x="3203" y="2733"/>
                        <a:pt x="3558" y="2667"/>
                      </a:cubicBezTo>
                      <a:cubicBezTo>
                        <a:pt x="3665" y="174"/>
                        <a:pt x="3194" y="1181"/>
                        <a:pt x="4086" y="1362"/>
                      </a:cubicBezTo>
                      <a:cubicBezTo>
                        <a:pt x="4103" y="1495"/>
                        <a:pt x="4028" y="1684"/>
                        <a:pt x="4144" y="1750"/>
                      </a:cubicBezTo>
                      <a:cubicBezTo>
                        <a:pt x="4400" y="1899"/>
                        <a:pt x="5506" y="1767"/>
                        <a:pt x="5712" y="1750"/>
                      </a:cubicBezTo>
                      <a:cubicBezTo>
                        <a:pt x="5844" y="958"/>
                        <a:pt x="5613" y="1569"/>
                        <a:pt x="6752" y="1296"/>
                      </a:cubicBezTo>
                      <a:cubicBezTo>
                        <a:pt x="6901" y="1263"/>
                        <a:pt x="7140" y="1032"/>
                        <a:pt x="7140" y="1032"/>
                      </a:cubicBezTo>
                      <a:cubicBezTo>
                        <a:pt x="7330" y="751"/>
                        <a:pt x="7380" y="124"/>
                        <a:pt x="7793" y="124"/>
                      </a:cubicBezTo>
                      <a:cubicBezTo>
                        <a:pt x="7966" y="124"/>
                        <a:pt x="8139" y="165"/>
                        <a:pt x="8313" y="190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79" name="Freeform 20"/>
                <p:cNvSpPr>
                  <a:spLocks noEditPoints="1"/>
                </p:cNvSpPr>
                <p:nvPr/>
              </p:nvSpPr>
              <p:spPr bwMode="auto">
                <a:xfrm>
                  <a:off x="554" y="1719"/>
                  <a:ext cx="1402" cy="1474"/>
                </a:xfrm>
                <a:custGeom>
                  <a:avLst/>
                  <a:gdLst>
                    <a:gd name="T0" fmla="*/ 0 w 12086"/>
                    <a:gd name="T1" fmla="*/ 0 h 12699"/>
                    <a:gd name="T2" fmla="*/ 0 w 12086"/>
                    <a:gd name="T3" fmla="*/ 0 h 12699"/>
                    <a:gd name="T4" fmla="*/ 0 w 12086"/>
                    <a:gd name="T5" fmla="*/ 0 h 12699"/>
                    <a:gd name="T6" fmla="*/ 0 w 12086"/>
                    <a:gd name="T7" fmla="*/ 0 h 12699"/>
                    <a:gd name="T8" fmla="*/ 0 w 12086"/>
                    <a:gd name="T9" fmla="*/ 0 h 12699"/>
                    <a:gd name="T10" fmla="*/ 0 w 12086"/>
                    <a:gd name="T11" fmla="*/ 0 h 12699"/>
                    <a:gd name="T12" fmla="*/ 0 w 12086"/>
                    <a:gd name="T13" fmla="*/ 0 h 12699"/>
                    <a:gd name="T14" fmla="*/ 0 w 12086"/>
                    <a:gd name="T15" fmla="*/ 0 h 12699"/>
                    <a:gd name="T16" fmla="*/ 0 w 12086"/>
                    <a:gd name="T17" fmla="*/ 0 h 12699"/>
                    <a:gd name="T18" fmla="*/ 0 w 12086"/>
                    <a:gd name="T19" fmla="*/ 0 h 12699"/>
                    <a:gd name="T20" fmla="*/ 0 w 12086"/>
                    <a:gd name="T21" fmla="*/ 0 h 12699"/>
                    <a:gd name="T22" fmla="*/ 0 w 12086"/>
                    <a:gd name="T23" fmla="*/ 0 h 12699"/>
                    <a:gd name="T24" fmla="*/ 0 w 12086"/>
                    <a:gd name="T25" fmla="*/ 0 h 12699"/>
                    <a:gd name="T26" fmla="*/ 0 w 12086"/>
                    <a:gd name="T27" fmla="*/ 0 h 12699"/>
                    <a:gd name="T28" fmla="*/ 0 w 12086"/>
                    <a:gd name="T29" fmla="*/ 0 h 12699"/>
                    <a:gd name="T30" fmla="*/ 0 w 12086"/>
                    <a:gd name="T31" fmla="*/ 0 h 12699"/>
                    <a:gd name="T32" fmla="*/ 0 w 12086"/>
                    <a:gd name="T33" fmla="*/ 0 h 12699"/>
                    <a:gd name="T34" fmla="*/ 0 w 12086"/>
                    <a:gd name="T35" fmla="*/ 0 h 12699"/>
                    <a:gd name="T36" fmla="*/ 0 w 12086"/>
                    <a:gd name="T37" fmla="*/ 0 h 12699"/>
                    <a:gd name="T38" fmla="*/ 0 w 12086"/>
                    <a:gd name="T39" fmla="*/ 0 h 12699"/>
                    <a:gd name="T40" fmla="*/ 0 w 12086"/>
                    <a:gd name="T41" fmla="*/ 0 h 12699"/>
                    <a:gd name="T42" fmla="*/ 0 w 12086"/>
                    <a:gd name="T43" fmla="*/ 0 h 12699"/>
                    <a:gd name="T44" fmla="*/ 0 w 12086"/>
                    <a:gd name="T45" fmla="*/ 0 h 12699"/>
                    <a:gd name="T46" fmla="*/ 0 w 12086"/>
                    <a:gd name="T47" fmla="*/ 0 h 12699"/>
                    <a:gd name="T48" fmla="*/ 0 w 12086"/>
                    <a:gd name="T49" fmla="*/ 0 h 12699"/>
                    <a:gd name="T50" fmla="*/ 0 w 12086"/>
                    <a:gd name="T51" fmla="*/ 0 h 12699"/>
                    <a:gd name="T52" fmla="*/ 0 w 12086"/>
                    <a:gd name="T53" fmla="*/ 0 h 12699"/>
                    <a:gd name="T54" fmla="*/ 0 w 12086"/>
                    <a:gd name="T55" fmla="*/ 0 h 12699"/>
                    <a:gd name="T56" fmla="*/ 0 w 12086"/>
                    <a:gd name="T57" fmla="*/ 0 h 12699"/>
                    <a:gd name="T58" fmla="*/ 0 w 12086"/>
                    <a:gd name="T59" fmla="*/ 0 h 12699"/>
                    <a:gd name="T60" fmla="*/ 0 w 12086"/>
                    <a:gd name="T61" fmla="*/ 0 h 12699"/>
                    <a:gd name="T62" fmla="*/ 0 w 12086"/>
                    <a:gd name="T63" fmla="*/ 0 h 12699"/>
                    <a:gd name="T64" fmla="*/ 0 w 12086"/>
                    <a:gd name="T65" fmla="*/ 0 h 12699"/>
                    <a:gd name="T66" fmla="*/ 0 w 12086"/>
                    <a:gd name="T67" fmla="*/ 0 h 12699"/>
                    <a:gd name="T68" fmla="*/ 0 w 12086"/>
                    <a:gd name="T69" fmla="*/ 0 h 12699"/>
                    <a:gd name="T70" fmla="*/ 0 w 12086"/>
                    <a:gd name="T71" fmla="*/ 0 h 12699"/>
                    <a:gd name="T72" fmla="*/ 0 w 12086"/>
                    <a:gd name="T73" fmla="*/ 0 h 12699"/>
                    <a:gd name="T74" fmla="*/ 0 w 12086"/>
                    <a:gd name="T75" fmla="*/ 0 h 12699"/>
                    <a:gd name="T76" fmla="*/ 0 w 12086"/>
                    <a:gd name="T77" fmla="*/ 0 h 12699"/>
                    <a:gd name="T78" fmla="*/ 0 w 12086"/>
                    <a:gd name="T79" fmla="*/ 0 h 12699"/>
                    <a:gd name="T80" fmla="*/ 0 w 12086"/>
                    <a:gd name="T81" fmla="*/ 0 h 12699"/>
                    <a:gd name="T82" fmla="*/ 0 w 12086"/>
                    <a:gd name="T83" fmla="*/ 0 h 12699"/>
                    <a:gd name="T84" fmla="*/ 0 w 12086"/>
                    <a:gd name="T85" fmla="*/ 0 h 12699"/>
                    <a:gd name="T86" fmla="*/ 0 w 12086"/>
                    <a:gd name="T87" fmla="*/ 0 h 12699"/>
                    <a:gd name="T88" fmla="*/ 0 w 12086"/>
                    <a:gd name="T89" fmla="*/ 0 h 12699"/>
                    <a:gd name="T90" fmla="*/ 0 w 12086"/>
                    <a:gd name="T91" fmla="*/ 0 h 12699"/>
                    <a:gd name="T92" fmla="*/ 0 w 12086"/>
                    <a:gd name="T93" fmla="*/ 0 h 12699"/>
                    <a:gd name="T94" fmla="*/ 0 w 12086"/>
                    <a:gd name="T95" fmla="*/ 0 h 12699"/>
                    <a:gd name="T96" fmla="*/ 0 w 12086"/>
                    <a:gd name="T97" fmla="*/ 0 h 12699"/>
                    <a:gd name="T98" fmla="*/ 0 w 12086"/>
                    <a:gd name="T99" fmla="*/ 0 h 12699"/>
                    <a:gd name="T100" fmla="*/ 0 w 12086"/>
                    <a:gd name="T101" fmla="*/ 0 h 12699"/>
                    <a:gd name="T102" fmla="*/ 0 w 12086"/>
                    <a:gd name="T103" fmla="*/ 0 h 12699"/>
                    <a:gd name="T104" fmla="*/ 0 w 12086"/>
                    <a:gd name="T105" fmla="*/ 0 h 12699"/>
                    <a:gd name="T106" fmla="*/ 0 w 12086"/>
                    <a:gd name="T107" fmla="*/ 0 h 12699"/>
                    <a:gd name="T108" fmla="*/ 0 w 12086"/>
                    <a:gd name="T109" fmla="*/ 0 h 12699"/>
                    <a:gd name="T110" fmla="*/ 0 w 12086"/>
                    <a:gd name="T111" fmla="*/ 0 h 12699"/>
                    <a:gd name="T112" fmla="*/ 0 w 12086"/>
                    <a:gd name="T113" fmla="*/ 0 h 12699"/>
                    <a:gd name="T114" fmla="*/ 0 w 12086"/>
                    <a:gd name="T115" fmla="*/ 0 h 12699"/>
                    <a:gd name="T116" fmla="*/ 0 w 12086"/>
                    <a:gd name="T117" fmla="*/ 0 h 12699"/>
                    <a:gd name="T118" fmla="*/ 0 w 12086"/>
                    <a:gd name="T119" fmla="*/ 0 h 12699"/>
                    <a:gd name="T120" fmla="*/ 0 w 12086"/>
                    <a:gd name="T121" fmla="*/ 0 h 12699"/>
                    <a:gd name="T122" fmla="*/ 0 w 12086"/>
                    <a:gd name="T123" fmla="*/ 0 h 12699"/>
                    <a:gd name="T124" fmla="*/ 0 w 12086"/>
                    <a:gd name="T125" fmla="*/ 0 h 126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086"/>
                    <a:gd name="T190" fmla="*/ 0 h 12699"/>
                    <a:gd name="T191" fmla="*/ 12086 w 12086"/>
                    <a:gd name="T192" fmla="*/ 12699 h 1269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086" h="12699">
                      <a:moveTo>
                        <a:pt x="8047" y="19"/>
                      </a:moveTo>
                      <a:lnTo>
                        <a:pt x="8307" y="61"/>
                      </a:lnTo>
                      <a:cubicBezTo>
                        <a:pt x="8337" y="66"/>
                        <a:pt x="8360" y="88"/>
                        <a:pt x="8368" y="116"/>
                      </a:cubicBezTo>
                      <a:lnTo>
                        <a:pt x="8382" y="172"/>
                      </a:lnTo>
                      <a:lnTo>
                        <a:pt x="8394" y="220"/>
                      </a:lnTo>
                      <a:lnTo>
                        <a:pt x="8403" y="262"/>
                      </a:lnTo>
                      <a:lnTo>
                        <a:pt x="8411" y="295"/>
                      </a:lnTo>
                      <a:lnTo>
                        <a:pt x="8417" y="322"/>
                      </a:lnTo>
                      <a:lnTo>
                        <a:pt x="8422" y="342"/>
                      </a:lnTo>
                      <a:lnTo>
                        <a:pt x="8428" y="367"/>
                      </a:lnTo>
                      <a:lnTo>
                        <a:pt x="8420" y="348"/>
                      </a:lnTo>
                      <a:lnTo>
                        <a:pt x="8424" y="355"/>
                      </a:lnTo>
                      <a:lnTo>
                        <a:pt x="8299" y="348"/>
                      </a:lnTo>
                      <a:lnTo>
                        <a:pt x="8304" y="341"/>
                      </a:lnTo>
                      <a:lnTo>
                        <a:pt x="8294" y="360"/>
                      </a:lnTo>
                      <a:lnTo>
                        <a:pt x="8300" y="343"/>
                      </a:lnTo>
                      <a:lnTo>
                        <a:pt x="8314" y="312"/>
                      </a:lnTo>
                      <a:cubicBezTo>
                        <a:pt x="8316" y="309"/>
                        <a:pt x="8318" y="305"/>
                        <a:pt x="8321" y="302"/>
                      </a:cubicBezTo>
                      <a:lnTo>
                        <a:pt x="8329" y="290"/>
                      </a:lnTo>
                      <a:lnTo>
                        <a:pt x="8450" y="376"/>
                      </a:lnTo>
                      <a:lnTo>
                        <a:pt x="8442" y="387"/>
                      </a:lnTo>
                      <a:lnTo>
                        <a:pt x="8448" y="377"/>
                      </a:lnTo>
                      <a:lnTo>
                        <a:pt x="8441" y="392"/>
                      </a:lnTo>
                      <a:lnTo>
                        <a:pt x="8435" y="409"/>
                      </a:lnTo>
                      <a:cubicBezTo>
                        <a:pt x="8432" y="416"/>
                        <a:pt x="8429" y="422"/>
                        <a:pt x="8425" y="428"/>
                      </a:cubicBezTo>
                      <a:lnTo>
                        <a:pt x="8420" y="435"/>
                      </a:lnTo>
                      <a:cubicBezTo>
                        <a:pt x="8405" y="455"/>
                        <a:pt x="8381" y="467"/>
                        <a:pt x="8356" y="466"/>
                      </a:cubicBezTo>
                      <a:cubicBezTo>
                        <a:pt x="8330" y="464"/>
                        <a:pt x="8308" y="450"/>
                        <a:pt x="8295" y="428"/>
                      </a:cubicBezTo>
                      <a:lnTo>
                        <a:pt x="8291" y="421"/>
                      </a:lnTo>
                      <a:cubicBezTo>
                        <a:pt x="8287" y="415"/>
                        <a:pt x="8285" y="409"/>
                        <a:pt x="8283" y="402"/>
                      </a:cubicBezTo>
                      <a:lnTo>
                        <a:pt x="8277" y="377"/>
                      </a:lnTo>
                      <a:lnTo>
                        <a:pt x="8272" y="355"/>
                      </a:lnTo>
                      <a:lnTo>
                        <a:pt x="8266" y="329"/>
                      </a:lnTo>
                      <a:lnTo>
                        <a:pt x="8258" y="295"/>
                      </a:lnTo>
                      <a:lnTo>
                        <a:pt x="8249" y="256"/>
                      </a:lnTo>
                      <a:lnTo>
                        <a:pt x="8237" y="208"/>
                      </a:lnTo>
                      <a:lnTo>
                        <a:pt x="8223" y="152"/>
                      </a:lnTo>
                      <a:lnTo>
                        <a:pt x="8284" y="208"/>
                      </a:lnTo>
                      <a:lnTo>
                        <a:pt x="8024" y="166"/>
                      </a:lnTo>
                      <a:lnTo>
                        <a:pt x="8047" y="19"/>
                      </a:lnTo>
                      <a:close/>
                      <a:moveTo>
                        <a:pt x="8832" y="334"/>
                      </a:moveTo>
                      <a:lnTo>
                        <a:pt x="8856" y="350"/>
                      </a:lnTo>
                      <a:lnTo>
                        <a:pt x="8923" y="395"/>
                      </a:lnTo>
                      <a:cubicBezTo>
                        <a:pt x="8926" y="397"/>
                        <a:pt x="8930" y="400"/>
                        <a:pt x="8932" y="402"/>
                      </a:cubicBezTo>
                      <a:lnTo>
                        <a:pt x="8962" y="431"/>
                      </a:lnTo>
                      <a:lnTo>
                        <a:pt x="8860" y="539"/>
                      </a:lnTo>
                      <a:lnTo>
                        <a:pt x="8830" y="511"/>
                      </a:lnTo>
                      <a:lnTo>
                        <a:pt x="8840" y="518"/>
                      </a:lnTo>
                      <a:lnTo>
                        <a:pt x="8777" y="475"/>
                      </a:lnTo>
                      <a:lnTo>
                        <a:pt x="8752" y="460"/>
                      </a:lnTo>
                      <a:lnTo>
                        <a:pt x="8832" y="334"/>
                      </a:lnTo>
                      <a:close/>
                      <a:moveTo>
                        <a:pt x="9120" y="887"/>
                      </a:moveTo>
                      <a:lnTo>
                        <a:pt x="9132" y="952"/>
                      </a:lnTo>
                      <a:lnTo>
                        <a:pt x="9151" y="1023"/>
                      </a:lnTo>
                      <a:lnTo>
                        <a:pt x="9164" y="1085"/>
                      </a:lnTo>
                      <a:lnTo>
                        <a:pt x="9171" y="1156"/>
                      </a:lnTo>
                      <a:lnTo>
                        <a:pt x="9176" y="1178"/>
                      </a:lnTo>
                      <a:lnTo>
                        <a:pt x="9173" y="1168"/>
                      </a:lnTo>
                      <a:lnTo>
                        <a:pt x="9181" y="1192"/>
                      </a:lnTo>
                      <a:lnTo>
                        <a:pt x="9168" y="1168"/>
                      </a:lnTo>
                      <a:lnTo>
                        <a:pt x="9182" y="1185"/>
                      </a:lnTo>
                      <a:lnTo>
                        <a:pt x="9151" y="1163"/>
                      </a:lnTo>
                      <a:lnTo>
                        <a:pt x="9172" y="1171"/>
                      </a:lnTo>
                      <a:lnTo>
                        <a:pt x="9156" y="1167"/>
                      </a:lnTo>
                      <a:lnTo>
                        <a:pt x="9382" y="1200"/>
                      </a:lnTo>
                      <a:lnTo>
                        <a:pt x="9360" y="1347"/>
                      </a:lnTo>
                      <a:lnTo>
                        <a:pt x="9135" y="1314"/>
                      </a:lnTo>
                      <a:cubicBezTo>
                        <a:pt x="9129" y="1313"/>
                        <a:pt x="9124" y="1312"/>
                        <a:pt x="9119" y="1310"/>
                      </a:cubicBezTo>
                      <a:lnTo>
                        <a:pt x="9098" y="1302"/>
                      </a:lnTo>
                      <a:cubicBezTo>
                        <a:pt x="9086" y="1297"/>
                        <a:pt x="9075" y="1290"/>
                        <a:pt x="9067" y="1280"/>
                      </a:cubicBezTo>
                      <a:lnTo>
                        <a:pt x="9053" y="1263"/>
                      </a:lnTo>
                      <a:cubicBezTo>
                        <a:pt x="9047" y="1256"/>
                        <a:pt x="9043" y="1248"/>
                        <a:pt x="9040" y="1239"/>
                      </a:cubicBezTo>
                      <a:lnTo>
                        <a:pt x="9032" y="1215"/>
                      </a:lnTo>
                      <a:cubicBezTo>
                        <a:pt x="9031" y="1212"/>
                        <a:pt x="9030" y="1208"/>
                        <a:pt x="9029" y="1205"/>
                      </a:cubicBezTo>
                      <a:lnTo>
                        <a:pt x="9024" y="1171"/>
                      </a:lnTo>
                      <a:lnTo>
                        <a:pt x="9019" y="1116"/>
                      </a:lnTo>
                      <a:lnTo>
                        <a:pt x="9008" y="1062"/>
                      </a:lnTo>
                      <a:lnTo>
                        <a:pt x="8985" y="979"/>
                      </a:lnTo>
                      <a:lnTo>
                        <a:pt x="8974" y="914"/>
                      </a:lnTo>
                      <a:lnTo>
                        <a:pt x="9120" y="887"/>
                      </a:lnTo>
                      <a:close/>
                      <a:moveTo>
                        <a:pt x="9782" y="1434"/>
                      </a:moveTo>
                      <a:lnTo>
                        <a:pt x="9788" y="1441"/>
                      </a:lnTo>
                      <a:lnTo>
                        <a:pt x="9800" y="1460"/>
                      </a:lnTo>
                      <a:cubicBezTo>
                        <a:pt x="9820" y="1492"/>
                        <a:pt x="9814" y="1534"/>
                        <a:pt x="9784" y="1557"/>
                      </a:cubicBezTo>
                      <a:cubicBezTo>
                        <a:pt x="9754" y="1581"/>
                        <a:pt x="9712" y="1579"/>
                        <a:pt x="9685" y="1552"/>
                      </a:cubicBezTo>
                      <a:lnTo>
                        <a:pt x="9679" y="1546"/>
                      </a:lnTo>
                      <a:lnTo>
                        <a:pt x="9663" y="1529"/>
                      </a:lnTo>
                      <a:lnTo>
                        <a:pt x="9645" y="1512"/>
                      </a:lnTo>
                      <a:lnTo>
                        <a:pt x="9628" y="1499"/>
                      </a:lnTo>
                      <a:lnTo>
                        <a:pt x="9638" y="1506"/>
                      </a:lnTo>
                      <a:lnTo>
                        <a:pt x="9616" y="1494"/>
                      </a:lnTo>
                      <a:lnTo>
                        <a:pt x="9660" y="1502"/>
                      </a:lnTo>
                      <a:lnTo>
                        <a:pt x="9646" y="1504"/>
                      </a:lnTo>
                      <a:lnTo>
                        <a:pt x="9629" y="1356"/>
                      </a:lnTo>
                      <a:lnTo>
                        <a:pt x="9643" y="1355"/>
                      </a:lnTo>
                      <a:cubicBezTo>
                        <a:pt x="9658" y="1353"/>
                        <a:pt x="9674" y="1356"/>
                        <a:pt x="9687" y="1363"/>
                      </a:cubicBezTo>
                      <a:lnTo>
                        <a:pt x="9709" y="1375"/>
                      </a:lnTo>
                      <a:cubicBezTo>
                        <a:pt x="9713" y="1377"/>
                        <a:pt x="9716" y="1379"/>
                        <a:pt x="9719" y="1382"/>
                      </a:cubicBezTo>
                      <a:lnTo>
                        <a:pt x="9748" y="1405"/>
                      </a:lnTo>
                      <a:lnTo>
                        <a:pt x="9772" y="1428"/>
                      </a:lnTo>
                      <a:lnTo>
                        <a:pt x="9784" y="1441"/>
                      </a:lnTo>
                      <a:lnTo>
                        <a:pt x="9790" y="1447"/>
                      </a:lnTo>
                      <a:lnTo>
                        <a:pt x="9675" y="1539"/>
                      </a:lnTo>
                      <a:lnTo>
                        <a:pt x="9673" y="1536"/>
                      </a:lnTo>
                      <a:lnTo>
                        <a:pt x="9667" y="1529"/>
                      </a:lnTo>
                      <a:lnTo>
                        <a:pt x="9782" y="1434"/>
                      </a:lnTo>
                      <a:close/>
                      <a:moveTo>
                        <a:pt x="9799" y="1826"/>
                      </a:moveTo>
                      <a:lnTo>
                        <a:pt x="9825" y="1894"/>
                      </a:lnTo>
                      <a:lnTo>
                        <a:pt x="9866" y="1998"/>
                      </a:lnTo>
                      <a:lnTo>
                        <a:pt x="9860" y="1986"/>
                      </a:lnTo>
                      <a:lnTo>
                        <a:pt x="9872" y="2005"/>
                      </a:lnTo>
                      <a:lnTo>
                        <a:pt x="9862" y="1992"/>
                      </a:lnTo>
                      <a:lnTo>
                        <a:pt x="9883" y="2013"/>
                      </a:lnTo>
                      <a:lnTo>
                        <a:pt x="9875" y="2006"/>
                      </a:lnTo>
                      <a:lnTo>
                        <a:pt x="9903" y="2027"/>
                      </a:lnTo>
                      <a:lnTo>
                        <a:pt x="9933" y="2046"/>
                      </a:lnTo>
                      <a:lnTo>
                        <a:pt x="10010" y="2088"/>
                      </a:lnTo>
                      <a:lnTo>
                        <a:pt x="10101" y="2131"/>
                      </a:lnTo>
                      <a:lnTo>
                        <a:pt x="10175" y="2165"/>
                      </a:lnTo>
                      <a:lnTo>
                        <a:pt x="10113" y="2300"/>
                      </a:lnTo>
                      <a:lnTo>
                        <a:pt x="10036" y="2265"/>
                      </a:lnTo>
                      <a:lnTo>
                        <a:pt x="9939" y="2219"/>
                      </a:lnTo>
                      <a:lnTo>
                        <a:pt x="9852" y="2171"/>
                      </a:lnTo>
                      <a:lnTo>
                        <a:pt x="9814" y="2146"/>
                      </a:lnTo>
                      <a:lnTo>
                        <a:pt x="9786" y="2125"/>
                      </a:lnTo>
                      <a:cubicBezTo>
                        <a:pt x="9783" y="2123"/>
                        <a:pt x="9780" y="2120"/>
                        <a:pt x="9778" y="2118"/>
                      </a:cubicBezTo>
                      <a:lnTo>
                        <a:pt x="9757" y="2097"/>
                      </a:lnTo>
                      <a:cubicBezTo>
                        <a:pt x="9753" y="2093"/>
                        <a:pt x="9750" y="2089"/>
                        <a:pt x="9747" y="2084"/>
                      </a:cubicBezTo>
                      <a:lnTo>
                        <a:pt x="9735" y="2065"/>
                      </a:lnTo>
                      <a:cubicBezTo>
                        <a:pt x="9732" y="2061"/>
                        <a:pt x="9730" y="2057"/>
                        <a:pt x="9728" y="2053"/>
                      </a:cubicBezTo>
                      <a:lnTo>
                        <a:pt x="9686" y="1947"/>
                      </a:lnTo>
                      <a:lnTo>
                        <a:pt x="9660" y="1878"/>
                      </a:lnTo>
                      <a:lnTo>
                        <a:pt x="9799" y="1826"/>
                      </a:lnTo>
                      <a:close/>
                      <a:moveTo>
                        <a:pt x="10514" y="2492"/>
                      </a:moveTo>
                      <a:lnTo>
                        <a:pt x="10535" y="2551"/>
                      </a:lnTo>
                      <a:lnTo>
                        <a:pt x="10567" y="2627"/>
                      </a:lnTo>
                      <a:lnTo>
                        <a:pt x="10430" y="2684"/>
                      </a:lnTo>
                      <a:lnTo>
                        <a:pt x="10396" y="2602"/>
                      </a:lnTo>
                      <a:lnTo>
                        <a:pt x="10374" y="2542"/>
                      </a:lnTo>
                      <a:lnTo>
                        <a:pt x="10514" y="2492"/>
                      </a:lnTo>
                      <a:close/>
                      <a:moveTo>
                        <a:pt x="10812" y="2939"/>
                      </a:moveTo>
                      <a:lnTo>
                        <a:pt x="10836" y="2955"/>
                      </a:lnTo>
                      <a:lnTo>
                        <a:pt x="10824" y="2949"/>
                      </a:lnTo>
                      <a:lnTo>
                        <a:pt x="10934" y="2998"/>
                      </a:lnTo>
                      <a:cubicBezTo>
                        <a:pt x="10953" y="3006"/>
                        <a:pt x="10967" y="3022"/>
                        <a:pt x="10974" y="3042"/>
                      </a:cubicBezTo>
                      <a:lnTo>
                        <a:pt x="10999" y="3118"/>
                      </a:lnTo>
                      <a:lnTo>
                        <a:pt x="11017" y="3173"/>
                      </a:lnTo>
                      <a:lnTo>
                        <a:pt x="11029" y="3214"/>
                      </a:lnTo>
                      <a:lnTo>
                        <a:pt x="11036" y="3236"/>
                      </a:lnTo>
                      <a:lnTo>
                        <a:pt x="11039" y="3249"/>
                      </a:lnTo>
                      <a:lnTo>
                        <a:pt x="11020" y="3216"/>
                      </a:lnTo>
                      <a:lnTo>
                        <a:pt x="11022" y="3218"/>
                      </a:lnTo>
                      <a:lnTo>
                        <a:pt x="10895" y="3270"/>
                      </a:lnTo>
                      <a:lnTo>
                        <a:pt x="10895" y="3265"/>
                      </a:lnTo>
                      <a:lnTo>
                        <a:pt x="10897" y="3248"/>
                      </a:lnTo>
                      <a:cubicBezTo>
                        <a:pt x="10898" y="3238"/>
                        <a:pt x="10901" y="3229"/>
                        <a:pt x="10906" y="3220"/>
                      </a:cubicBezTo>
                      <a:lnTo>
                        <a:pt x="10916" y="3203"/>
                      </a:lnTo>
                      <a:cubicBezTo>
                        <a:pt x="10926" y="3186"/>
                        <a:pt x="10942" y="3174"/>
                        <a:pt x="10961" y="3169"/>
                      </a:cubicBezTo>
                      <a:lnTo>
                        <a:pt x="10972" y="3166"/>
                      </a:lnTo>
                      <a:cubicBezTo>
                        <a:pt x="10984" y="3163"/>
                        <a:pt x="10996" y="3162"/>
                        <a:pt x="11008" y="3165"/>
                      </a:cubicBezTo>
                      <a:lnTo>
                        <a:pt x="11026" y="3169"/>
                      </a:lnTo>
                      <a:cubicBezTo>
                        <a:pt x="11033" y="3171"/>
                        <a:pt x="11041" y="3174"/>
                        <a:pt x="11048" y="3178"/>
                      </a:cubicBezTo>
                      <a:lnTo>
                        <a:pt x="11073" y="3193"/>
                      </a:lnTo>
                      <a:cubicBezTo>
                        <a:pt x="11076" y="3195"/>
                        <a:pt x="11079" y="3197"/>
                        <a:pt x="11082" y="3199"/>
                      </a:cubicBezTo>
                      <a:lnTo>
                        <a:pt x="11115" y="3226"/>
                      </a:lnTo>
                      <a:lnTo>
                        <a:pt x="11163" y="3273"/>
                      </a:lnTo>
                      <a:lnTo>
                        <a:pt x="11189" y="3301"/>
                      </a:lnTo>
                      <a:lnTo>
                        <a:pt x="11079" y="3401"/>
                      </a:lnTo>
                      <a:lnTo>
                        <a:pt x="11060" y="3380"/>
                      </a:lnTo>
                      <a:lnTo>
                        <a:pt x="11020" y="3341"/>
                      </a:lnTo>
                      <a:lnTo>
                        <a:pt x="10987" y="3314"/>
                      </a:lnTo>
                      <a:lnTo>
                        <a:pt x="10996" y="3320"/>
                      </a:lnTo>
                      <a:lnTo>
                        <a:pt x="10971" y="3305"/>
                      </a:lnTo>
                      <a:lnTo>
                        <a:pt x="10993" y="3314"/>
                      </a:lnTo>
                      <a:lnTo>
                        <a:pt x="10975" y="3310"/>
                      </a:lnTo>
                      <a:lnTo>
                        <a:pt x="11011" y="3309"/>
                      </a:lnTo>
                      <a:lnTo>
                        <a:pt x="11000" y="3312"/>
                      </a:lnTo>
                      <a:lnTo>
                        <a:pt x="11045" y="3278"/>
                      </a:lnTo>
                      <a:lnTo>
                        <a:pt x="11035" y="3295"/>
                      </a:lnTo>
                      <a:lnTo>
                        <a:pt x="11044" y="3267"/>
                      </a:lnTo>
                      <a:lnTo>
                        <a:pt x="11044" y="3265"/>
                      </a:lnTo>
                      <a:lnTo>
                        <a:pt x="11044" y="3270"/>
                      </a:lnTo>
                      <a:cubicBezTo>
                        <a:pt x="11044" y="3301"/>
                        <a:pt x="11026" y="3328"/>
                        <a:pt x="10998" y="3339"/>
                      </a:cubicBezTo>
                      <a:cubicBezTo>
                        <a:pt x="10970" y="3351"/>
                        <a:pt x="10938" y="3344"/>
                        <a:pt x="10917" y="3323"/>
                      </a:cubicBezTo>
                      <a:lnTo>
                        <a:pt x="10915" y="3321"/>
                      </a:lnTo>
                      <a:cubicBezTo>
                        <a:pt x="10906" y="3312"/>
                        <a:pt x="10899" y="3300"/>
                        <a:pt x="10896" y="3288"/>
                      </a:cubicBezTo>
                      <a:lnTo>
                        <a:pt x="10893" y="3279"/>
                      </a:lnTo>
                      <a:lnTo>
                        <a:pt x="10886" y="3255"/>
                      </a:lnTo>
                      <a:lnTo>
                        <a:pt x="10876" y="3220"/>
                      </a:lnTo>
                      <a:lnTo>
                        <a:pt x="10858" y="3165"/>
                      </a:lnTo>
                      <a:lnTo>
                        <a:pt x="10833" y="3089"/>
                      </a:lnTo>
                      <a:lnTo>
                        <a:pt x="10873" y="3133"/>
                      </a:lnTo>
                      <a:lnTo>
                        <a:pt x="10763" y="3084"/>
                      </a:lnTo>
                      <a:cubicBezTo>
                        <a:pt x="10759" y="3082"/>
                        <a:pt x="10755" y="3080"/>
                        <a:pt x="10751" y="3077"/>
                      </a:cubicBezTo>
                      <a:lnTo>
                        <a:pt x="10727" y="3061"/>
                      </a:lnTo>
                      <a:lnTo>
                        <a:pt x="10812" y="2939"/>
                      </a:lnTo>
                      <a:close/>
                      <a:moveTo>
                        <a:pt x="11467" y="3665"/>
                      </a:moveTo>
                      <a:lnTo>
                        <a:pt x="11470" y="3671"/>
                      </a:lnTo>
                      <a:lnTo>
                        <a:pt x="11504" y="3730"/>
                      </a:lnTo>
                      <a:lnTo>
                        <a:pt x="11530" y="3778"/>
                      </a:lnTo>
                      <a:lnTo>
                        <a:pt x="11542" y="3798"/>
                      </a:lnTo>
                      <a:lnTo>
                        <a:pt x="11412" y="3870"/>
                      </a:lnTo>
                      <a:lnTo>
                        <a:pt x="11400" y="3849"/>
                      </a:lnTo>
                      <a:lnTo>
                        <a:pt x="11375" y="3803"/>
                      </a:lnTo>
                      <a:lnTo>
                        <a:pt x="11344" y="3750"/>
                      </a:lnTo>
                      <a:lnTo>
                        <a:pt x="11341" y="3744"/>
                      </a:lnTo>
                      <a:lnTo>
                        <a:pt x="11467" y="3665"/>
                      </a:lnTo>
                      <a:close/>
                      <a:moveTo>
                        <a:pt x="11865" y="3988"/>
                      </a:moveTo>
                      <a:lnTo>
                        <a:pt x="11913" y="4002"/>
                      </a:lnTo>
                      <a:lnTo>
                        <a:pt x="11969" y="4018"/>
                      </a:lnTo>
                      <a:lnTo>
                        <a:pt x="12029" y="4034"/>
                      </a:lnTo>
                      <a:cubicBezTo>
                        <a:pt x="12063" y="4042"/>
                        <a:pt x="12086" y="4074"/>
                        <a:pt x="12085" y="4109"/>
                      </a:cubicBezTo>
                      <a:lnTo>
                        <a:pt x="12078" y="4255"/>
                      </a:lnTo>
                      <a:lnTo>
                        <a:pt x="12076" y="4400"/>
                      </a:lnTo>
                      <a:lnTo>
                        <a:pt x="12074" y="4528"/>
                      </a:lnTo>
                      <a:lnTo>
                        <a:pt x="11926" y="4527"/>
                      </a:lnTo>
                      <a:lnTo>
                        <a:pt x="11927" y="4398"/>
                      </a:lnTo>
                      <a:lnTo>
                        <a:pt x="11929" y="4248"/>
                      </a:lnTo>
                      <a:lnTo>
                        <a:pt x="11936" y="4102"/>
                      </a:lnTo>
                      <a:lnTo>
                        <a:pt x="11992" y="4177"/>
                      </a:lnTo>
                      <a:lnTo>
                        <a:pt x="11928" y="4161"/>
                      </a:lnTo>
                      <a:lnTo>
                        <a:pt x="11872" y="4145"/>
                      </a:lnTo>
                      <a:lnTo>
                        <a:pt x="11824" y="4131"/>
                      </a:lnTo>
                      <a:lnTo>
                        <a:pt x="11865" y="3988"/>
                      </a:lnTo>
                      <a:close/>
                      <a:moveTo>
                        <a:pt x="12061" y="4977"/>
                      </a:moveTo>
                      <a:lnTo>
                        <a:pt x="12060" y="4994"/>
                      </a:lnTo>
                      <a:lnTo>
                        <a:pt x="12045" y="5129"/>
                      </a:lnTo>
                      <a:lnTo>
                        <a:pt x="11897" y="5112"/>
                      </a:lnTo>
                      <a:lnTo>
                        <a:pt x="11911" y="4985"/>
                      </a:lnTo>
                      <a:lnTo>
                        <a:pt x="11912" y="4968"/>
                      </a:lnTo>
                      <a:lnTo>
                        <a:pt x="12061" y="4977"/>
                      </a:lnTo>
                      <a:close/>
                      <a:moveTo>
                        <a:pt x="11791" y="5431"/>
                      </a:moveTo>
                      <a:lnTo>
                        <a:pt x="11783" y="5458"/>
                      </a:lnTo>
                      <a:lnTo>
                        <a:pt x="11774" y="5504"/>
                      </a:lnTo>
                      <a:lnTo>
                        <a:pt x="11761" y="5560"/>
                      </a:lnTo>
                      <a:lnTo>
                        <a:pt x="11714" y="5473"/>
                      </a:lnTo>
                      <a:lnTo>
                        <a:pt x="11764" y="5491"/>
                      </a:lnTo>
                      <a:lnTo>
                        <a:pt x="11812" y="5511"/>
                      </a:lnTo>
                      <a:lnTo>
                        <a:pt x="11852" y="5531"/>
                      </a:lnTo>
                      <a:lnTo>
                        <a:pt x="11889" y="5553"/>
                      </a:lnTo>
                      <a:cubicBezTo>
                        <a:pt x="11894" y="5556"/>
                        <a:pt x="11897" y="5559"/>
                        <a:pt x="11901" y="5562"/>
                      </a:cubicBezTo>
                      <a:lnTo>
                        <a:pt x="11945" y="5603"/>
                      </a:lnTo>
                      <a:cubicBezTo>
                        <a:pt x="11951" y="5609"/>
                        <a:pt x="11956" y="5615"/>
                        <a:pt x="11960" y="5623"/>
                      </a:cubicBezTo>
                      <a:lnTo>
                        <a:pt x="11985" y="5670"/>
                      </a:lnTo>
                      <a:cubicBezTo>
                        <a:pt x="11989" y="5677"/>
                        <a:pt x="11992" y="5686"/>
                        <a:pt x="11993" y="5695"/>
                      </a:cubicBezTo>
                      <a:lnTo>
                        <a:pt x="12000" y="5749"/>
                      </a:lnTo>
                      <a:cubicBezTo>
                        <a:pt x="12001" y="5754"/>
                        <a:pt x="12001" y="5760"/>
                        <a:pt x="12000" y="5765"/>
                      </a:cubicBezTo>
                      <a:lnTo>
                        <a:pt x="11994" y="5831"/>
                      </a:lnTo>
                      <a:lnTo>
                        <a:pt x="11983" y="5886"/>
                      </a:lnTo>
                      <a:lnTo>
                        <a:pt x="11838" y="5853"/>
                      </a:lnTo>
                      <a:lnTo>
                        <a:pt x="11846" y="5818"/>
                      </a:lnTo>
                      <a:lnTo>
                        <a:pt x="11852" y="5752"/>
                      </a:lnTo>
                      <a:lnTo>
                        <a:pt x="11853" y="5768"/>
                      </a:lnTo>
                      <a:lnTo>
                        <a:pt x="11846" y="5714"/>
                      </a:lnTo>
                      <a:lnTo>
                        <a:pt x="11854" y="5739"/>
                      </a:lnTo>
                      <a:lnTo>
                        <a:pt x="11829" y="5692"/>
                      </a:lnTo>
                      <a:lnTo>
                        <a:pt x="11844" y="5712"/>
                      </a:lnTo>
                      <a:lnTo>
                        <a:pt x="11800" y="5671"/>
                      </a:lnTo>
                      <a:lnTo>
                        <a:pt x="11812" y="5680"/>
                      </a:lnTo>
                      <a:lnTo>
                        <a:pt x="11787" y="5664"/>
                      </a:lnTo>
                      <a:lnTo>
                        <a:pt x="11753" y="5648"/>
                      </a:lnTo>
                      <a:lnTo>
                        <a:pt x="11713" y="5630"/>
                      </a:lnTo>
                      <a:lnTo>
                        <a:pt x="11663" y="5612"/>
                      </a:lnTo>
                      <a:cubicBezTo>
                        <a:pt x="11627" y="5599"/>
                        <a:pt x="11607" y="5561"/>
                        <a:pt x="11616" y="5524"/>
                      </a:cubicBezTo>
                      <a:lnTo>
                        <a:pt x="11628" y="5477"/>
                      </a:lnTo>
                      <a:lnTo>
                        <a:pt x="11640" y="5417"/>
                      </a:lnTo>
                      <a:lnTo>
                        <a:pt x="11648" y="5390"/>
                      </a:lnTo>
                      <a:lnTo>
                        <a:pt x="11791" y="5431"/>
                      </a:lnTo>
                      <a:close/>
                      <a:moveTo>
                        <a:pt x="11840" y="6339"/>
                      </a:moveTo>
                      <a:lnTo>
                        <a:pt x="11812" y="6368"/>
                      </a:lnTo>
                      <a:lnTo>
                        <a:pt x="11738" y="6430"/>
                      </a:lnTo>
                      <a:lnTo>
                        <a:pt x="11714" y="6446"/>
                      </a:lnTo>
                      <a:lnTo>
                        <a:pt x="11633" y="6321"/>
                      </a:lnTo>
                      <a:lnTo>
                        <a:pt x="11643" y="6315"/>
                      </a:lnTo>
                      <a:lnTo>
                        <a:pt x="11705" y="6265"/>
                      </a:lnTo>
                      <a:lnTo>
                        <a:pt x="11733" y="6236"/>
                      </a:lnTo>
                      <a:lnTo>
                        <a:pt x="11840" y="6339"/>
                      </a:lnTo>
                      <a:close/>
                      <a:moveTo>
                        <a:pt x="11330" y="6677"/>
                      </a:moveTo>
                      <a:lnTo>
                        <a:pt x="11273" y="6712"/>
                      </a:lnTo>
                      <a:lnTo>
                        <a:pt x="11245" y="6729"/>
                      </a:lnTo>
                      <a:lnTo>
                        <a:pt x="11217" y="6748"/>
                      </a:lnTo>
                      <a:lnTo>
                        <a:pt x="11150" y="6792"/>
                      </a:lnTo>
                      <a:lnTo>
                        <a:pt x="11123" y="6811"/>
                      </a:lnTo>
                      <a:lnTo>
                        <a:pt x="11100" y="6826"/>
                      </a:lnTo>
                      <a:lnTo>
                        <a:pt x="11084" y="6838"/>
                      </a:lnTo>
                      <a:lnTo>
                        <a:pt x="11077" y="6842"/>
                      </a:lnTo>
                      <a:lnTo>
                        <a:pt x="11098" y="6821"/>
                      </a:lnTo>
                      <a:lnTo>
                        <a:pt x="11036" y="6917"/>
                      </a:lnTo>
                      <a:lnTo>
                        <a:pt x="10980" y="7010"/>
                      </a:lnTo>
                      <a:lnTo>
                        <a:pt x="10951" y="7063"/>
                      </a:lnTo>
                      <a:lnTo>
                        <a:pt x="10821" y="6991"/>
                      </a:lnTo>
                      <a:lnTo>
                        <a:pt x="10853" y="6935"/>
                      </a:lnTo>
                      <a:lnTo>
                        <a:pt x="10911" y="6836"/>
                      </a:lnTo>
                      <a:lnTo>
                        <a:pt x="10973" y="6740"/>
                      </a:lnTo>
                      <a:cubicBezTo>
                        <a:pt x="10979" y="6732"/>
                        <a:pt x="10986" y="6724"/>
                        <a:pt x="10994" y="6719"/>
                      </a:cubicBezTo>
                      <a:lnTo>
                        <a:pt x="10999" y="6715"/>
                      </a:lnTo>
                      <a:lnTo>
                        <a:pt x="11015" y="6704"/>
                      </a:lnTo>
                      <a:lnTo>
                        <a:pt x="11038" y="6688"/>
                      </a:lnTo>
                      <a:lnTo>
                        <a:pt x="11069" y="6667"/>
                      </a:lnTo>
                      <a:lnTo>
                        <a:pt x="11134" y="6625"/>
                      </a:lnTo>
                      <a:lnTo>
                        <a:pt x="11168" y="6602"/>
                      </a:lnTo>
                      <a:lnTo>
                        <a:pt x="11196" y="6585"/>
                      </a:lnTo>
                      <a:lnTo>
                        <a:pt x="11254" y="6550"/>
                      </a:lnTo>
                      <a:lnTo>
                        <a:pt x="11330" y="6677"/>
                      </a:lnTo>
                      <a:close/>
                      <a:moveTo>
                        <a:pt x="10732" y="7454"/>
                      </a:moveTo>
                      <a:lnTo>
                        <a:pt x="10707" y="7495"/>
                      </a:lnTo>
                      <a:lnTo>
                        <a:pt x="10653" y="7582"/>
                      </a:lnTo>
                      <a:lnTo>
                        <a:pt x="10527" y="7503"/>
                      </a:lnTo>
                      <a:lnTo>
                        <a:pt x="10580" y="7420"/>
                      </a:lnTo>
                      <a:lnTo>
                        <a:pt x="10604" y="7378"/>
                      </a:lnTo>
                      <a:lnTo>
                        <a:pt x="10732" y="7454"/>
                      </a:lnTo>
                      <a:close/>
                      <a:moveTo>
                        <a:pt x="10649" y="7810"/>
                      </a:moveTo>
                      <a:lnTo>
                        <a:pt x="10668" y="7825"/>
                      </a:lnTo>
                      <a:lnTo>
                        <a:pt x="10727" y="7865"/>
                      </a:lnTo>
                      <a:lnTo>
                        <a:pt x="10748" y="7877"/>
                      </a:lnTo>
                      <a:lnTo>
                        <a:pt x="10733" y="7870"/>
                      </a:lnTo>
                      <a:lnTo>
                        <a:pt x="10759" y="7878"/>
                      </a:lnTo>
                      <a:lnTo>
                        <a:pt x="10746" y="7876"/>
                      </a:lnTo>
                      <a:lnTo>
                        <a:pt x="10771" y="7879"/>
                      </a:lnTo>
                      <a:lnTo>
                        <a:pt x="10751" y="7879"/>
                      </a:lnTo>
                      <a:lnTo>
                        <a:pt x="10776" y="7875"/>
                      </a:lnTo>
                      <a:lnTo>
                        <a:pt x="10758" y="7880"/>
                      </a:lnTo>
                      <a:lnTo>
                        <a:pt x="10783" y="7869"/>
                      </a:lnTo>
                      <a:lnTo>
                        <a:pt x="10769" y="7877"/>
                      </a:lnTo>
                      <a:lnTo>
                        <a:pt x="10795" y="7858"/>
                      </a:lnTo>
                      <a:lnTo>
                        <a:pt x="10815" y="7838"/>
                      </a:lnTo>
                      <a:lnTo>
                        <a:pt x="10841" y="7807"/>
                      </a:lnTo>
                      <a:lnTo>
                        <a:pt x="10872" y="7765"/>
                      </a:lnTo>
                      <a:lnTo>
                        <a:pt x="10908" y="7712"/>
                      </a:lnTo>
                      <a:cubicBezTo>
                        <a:pt x="10927" y="7685"/>
                        <a:pt x="10963" y="7673"/>
                        <a:pt x="10994" y="7684"/>
                      </a:cubicBezTo>
                      <a:lnTo>
                        <a:pt x="11103" y="7723"/>
                      </a:lnTo>
                      <a:lnTo>
                        <a:pt x="11054" y="7863"/>
                      </a:lnTo>
                      <a:lnTo>
                        <a:pt x="10945" y="7825"/>
                      </a:lnTo>
                      <a:lnTo>
                        <a:pt x="11031" y="7797"/>
                      </a:lnTo>
                      <a:lnTo>
                        <a:pt x="10991" y="7854"/>
                      </a:lnTo>
                      <a:lnTo>
                        <a:pt x="10954" y="7904"/>
                      </a:lnTo>
                      <a:lnTo>
                        <a:pt x="10918" y="7945"/>
                      </a:lnTo>
                      <a:lnTo>
                        <a:pt x="10882" y="7978"/>
                      </a:lnTo>
                      <a:lnTo>
                        <a:pt x="10856" y="7997"/>
                      </a:lnTo>
                      <a:cubicBezTo>
                        <a:pt x="10852" y="8001"/>
                        <a:pt x="10847" y="8003"/>
                        <a:pt x="10842" y="8005"/>
                      </a:cubicBezTo>
                      <a:lnTo>
                        <a:pt x="10817" y="8016"/>
                      </a:lnTo>
                      <a:cubicBezTo>
                        <a:pt x="10812" y="8019"/>
                        <a:pt x="10805" y="8021"/>
                        <a:pt x="10799" y="8022"/>
                      </a:cubicBezTo>
                      <a:lnTo>
                        <a:pt x="10774" y="8026"/>
                      </a:lnTo>
                      <a:cubicBezTo>
                        <a:pt x="10767" y="8027"/>
                        <a:pt x="10760" y="8027"/>
                        <a:pt x="10754" y="8026"/>
                      </a:cubicBezTo>
                      <a:lnTo>
                        <a:pt x="10729" y="8023"/>
                      </a:lnTo>
                      <a:cubicBezTo>
                        <a:pt x="10724" y="8023"/>
                        <a:pt x="10720" y="8022"/>
                        <a:pt x="10716" y="8020"/>
                      </a:cubicBezTo>
                      <a:lnTo>
                        <a:pt x="10690" y="8012"/>
                      </a:lnTo>
                      <a:cubicBezTo>
                        <a:pt x="10685" y="8011"/>
                        <a:pt x="10680" y="8009"/>
                        <a:pt x="10675" y="8006"/>
                      </a:cubicBezTo>
                      <a:lnTo>
                        <a:pt x="10642" y="7988"/>
                      </a:lnTo>
                      <a:lnTo>
                        <a:pt x="10577" y="7942"/>
                      </a:lnTo>
                      <a:lnTo>
                        <a:pt x="10557" y="7927"/>
                      </a:lnTo>
                      <a:lnTo>
                        <a:pt x="10649" y="7810"/>
                      </a:lnTo>
                      <a:close/>
                      <a:moveTo>
                        <a:pt x="11465" y="8058"/>
                      </a:moveTo>
                      <a:lnTo>
                        <a:pt x="11503" y="8137"/>
                      </a:lnTo>
                      <a:cubicBezTo>
                        <a:pt x="11504" y="8141"/>
                        <a:pt x="11506" y="8145"/>
                        <a:pt x="11507" y="8149"/>
                      </a:cubicBezTo>
                      <a:lnTo>
                        <a:pt x="11524" y="8207"/>
                      </a:lnTo>
                      <a:lnTo>
                        <a:pt x="11381" y="8248"/>
                      </a:lnTo>
                      <a:lnTo>
                        <a:pt x="11364" y="8190"/>
                      </a:lnTo>
                      <a:lnTo>
                        <a:pt x="11368" y="8201"/>
                      </a:lnTo>
                      <a:lnTo>
                        <a:pt x="11330" y="8122"/>
                      </a:lnTo>
                      <a:lnTo>
                        <a:pt x="11465" y="8058"/>
                      </a:lnTo>
                      <a:close/>
                      <a:moveTo>
                        <a:pt x="11549" y="8677"/>
                      </a:moveTo>
                      <a:lnTo>
                        <a:pt x="11548" y="8681"/>
                      </a:lnTo>
                      <a:lnTo>
                        <a:pt x="11519" y="8815"/>
                      </a:lnTo>
                      <a:lnTo>
                        <a:pt x="11476" y="8941"/>
                      </a:lnTo>
                      <a:lnTo>
                        <a:pt x="11418" y="9059"/>
                      </a:lnTo>
                      <a:lnTo>
                        <a:pt x="11348" y="9166"/>
                      </a:lnTo>
                      <a:cubicBezTo>
                        <a:pt x="11346" y="9169"/>
                        <a:pt x="11344" y="9172"/>
                        <a:pt x="11341" y="9175"/>
                      </a:cubicBezTo>
                      <a:lnTo>
                        <a:pt x="11276" y="9246"/>
                      </a:lnTo>
                      <a:lnTo>
                        <a:pt x="11166" y="9146"/>
                      </a:lnTo>
                      <a:lnTo>
                        <a:pt x="11232" y="9074"/>
                      </a:lnTo>
                      <a:lnTo>
                        <a:pt x="11225" y="9083"/>
                      </a:lnTo>
                      <a:lnTo>
                        <a:pt x="11285" y="8994"/>
                      </a:lnTo>
                      <a:lnTo>
                        <a:pt x="11335" y="8892"/>
                      </a:lnTo>
                      <a:lnTo>
                        <a:pt x="11374" y="8782"/>
                      </a:lnTo>
                      <a:lnTo>
                        <a:pt x="11401" y="8665"/>
                      </a:lnTo>
                      <a:lnTo>
                        <a:pt x="11401" y="8661"/>
                      </a:lnTo>
                      <a:lnTo>
                        <a:pt x="11549" y="8677"/>
                      </a:lnTo>
                      <a:close/>
                      <a:moveTo>
                        <a:pt x="10968" y="9537"/>
                      </a:moveTo>
                      <a:lnTo>
                        <a:pt x="10915" y="9619"/>
                      </a:lnTo>
                      <a:lnTo>
                        <a:pt x="10900" y="9650"/>
                      </a:lnTo>
                      <a:lnTo>
                        <a:pt x="10900" y="9651"/>
                      </a:lnTo>
                      <a:lnTo>
                        <a:pt x="10761" y="9599"/>
                      </a:lnTo>
                      <a:lnTo>
                        <a:pt x="10767" y="9585"/>
                      </a:lnTo>
                      <a:lnTo>
                        <a:pt x="10790" y="9538"/>
                      </a:lnTo>
                      <a:lnTo>
                        <a:pt x="10843" y="9456"/>
                      </a:lnTo>
                      <a:lnTo>
                        <a:pt x="10968" y="9537"/>
                      </a:lnTo>
                      <a:close/>
                      <a:moveTo>
                        <a:pt x="11121" y="9892"/>
                      </a:moveTo>
                      <a:lnTo>
                        <a:pt x="11131" y="9905"/>
                      </a:lnTo>
                      <a:lnTo>
                        <a:pt x="11169" y="9950"/>
                      </a:lnTo>
                      <a:lnTo>
                        <a:pt x="11207" y="10003"/>
                      </a:lnTo>
                      <a:cubicBezTo>
                        <a:pt x="11210" y="10008"/>
                        <a:pt x="11213" y="10013"/>
                        <a:pt x="11216" y="10019"/>
                      </a:cubicBezTo>
                      <a:lnTo>
                        <a:pt x="11237" y="10072"/>
                      </a:lnTo>
                      <a:cubicBezTo>
                        <a:pt x="11240" y="10081"/>
                        <a:pt x="11242" y="10090"/>
                        <a:pt x="11242" y="10099"/>
                      </a:cubicBezTo>
                      <a:lnTo>
                        <a:pt x="11242" y="10124"/>
                      </a:lnTo>
                      <a:cubicBezTo>
                        <a:pt x="11242" y="10128"/>
                        <a:pt x="11241" y="10132"/>
                        <a:pt x="11241" y="10136"/>
                      </a:cubicBezTo>
                      <a:lnTo>
                        <a:pt x="11237" y="10161"/>
                      </a:lnTo>
                      <a:cubicBezTo>
                        <a:pt x="11236" y="10166"/>
                        <a:pt x="11235" y="10171"/>
                        <a:pt x="11233" y="10176"/>
                      </a:cubicBezTo>
                      <a:lnTo>
                        <a:pt x="11214" y="10225"/>
                      </a:lnTo>
                      <a:lnTo>
                        <a:pt x="11187" y="10281"/>
                      </a:lnTo>
                      <a:lnTo>
                        <a:pt x="11171" y="10324"/>
                      </a:lnTo>
                      <a:lnTo>
                        <a:pt x="11174" y="10314"/>
                      </a:lnTo>
                      <a:lnTo>
                        <a:pt x="11160" y="10375"/>
                      </a:lnTo>
                      <a:lnTo>
                        <a:pt x="11148" y="10429"/>
                      </a:lnTo>
                      <a:lnTo>
                        <a:pt x="11138" y="10477"/>
                      </a:lnTo>
                      <a:lnTo>
                        <a:pt x="11135" y="10495"/>
                      </a:lnTo>
                      <a:lnTo>
                        <a:pt x="10989" y="10467"/>
                      </a:lnTo>
                      <a:lnTo>
                        <a:pt x="10993" y="10446"/>
                      </a:lnTo>
                      <a:lnTo>
                        <a:pt x="11003" y="10398"/>
                      </a:lnTo>
                      <a:lnTo>
                        <a:pt x="11015" y="10342"/>
                      </a:lnTo>
                      <a:lnTo>
                        <a:pt x="11029" y="10281"/>
                      </a:lnTo>
                      <a:cubicBezTo>
                        <a:pt x="11030" y="10277"/>
                        <a:pt x="11031" y="10274"/>
                        <a:pt x="11032" y="10271"/>
                      </a:cubicBezTo>
                      <a:lnTo>
                        <a:pt x="11053" y="10216"/>
                      </a:lnTo>
                      <a:lnTo>
                        <a:pt x="11075" y="10172"/>
                      </a:lnTo>
                      <a:lnTo>
                        <a:pt x="11094" y="10123"/>
                      </a:lnTo>
                      <a:lnTo>
                        <a:pt x="11090" y="10138"/>
                      </a:lnTo>
                      <a:lnTo>
                        <a:pt x="11094" y="10113"/>
                      </a:lnTo>
                      <a:lnTo>
                        <a:pt x="11093" y="10124"/>
                      </a:lnTo>
                      <a:lnTo>
                        <a:pt x="11093" y="10099"/>
                      </a:lnTo>
                      <a:lnTo>
                        <a:pt x="11098" y="10127"/>
                      </a:lnTo>
                      <a:lnTo>
                        <a:pt x="11077" y="10074"/>
                      </a:lnTo>
                      <a:lnTo>
                        <a:pt x="11086" y="10090"/>
                      </a:lnTo>
                      <a:lnTo>
                        <a:pt x="11054" y="10045"/>
                      </a:lnTo>
                      <a:lnTo>
                        <a:pt x="11012" y="9994"/>
                      </a:lnTo>
                      <a:lnTo>
                        <a:pt x="11002" y="9981"/>
                      </a:lnTo>
                      <a:lnTo>
                        <a:pt x="11121" y="9892"/>
                      </a:lnTo>
                      <a:close/>
                      <a:moveTo>
                        <a:pt x="11049" y="10884"/>
                      </a:moveTo>
                      <a:lnTo>
                        <a:pt x="11059" y="10913"/>
                      </a:lnTo>
                      <a:lnTo>
                        <a:pt x="11078" y="10954"/>
                      </a:lnTo>
                      <a:lnTo>
                        <a:pt x="11096" y="10983"/>
                      </a:lnTo>
                      <a:lnTo>
                        <a:pt x="11107" y="10997"/>
                      </a:lnTo>
                      <a:lnTo>
                        <a:pt x="10987" y="11085"/>
                      </a:lnTo>
                      <a:lnTo>
                        <a:pt x="10969" y="11059"/>
                      </a:lnTo>
                      <a:lnTo>
                        <a:pt x="10943" y="11015"/>
                      </a:lnTo>
                      <a:lnTo>
                        <a:pt x="10920" y="10964"/>
                      </a:lnTo>
                      <a:lnTo>
                        <a:pt x="10909" y="10936"/>
                      </a:lnTo>
                      <a:lnTo>
                        <a:pt x="11049" y="10884"/>
                      </a:lnTo>
                      <a:close/>
                      <a:moveTo>
                        <a:pt x="11475" y="11125"/>
                      </a:moveTo>
                      <a:lnTo>
                        <a:pt x="11510" y="11135"/>
                      </a:lnTo>
                      <a:cubicBezTo>
                        <a:pt x="11534" y="11142"/>
                        <a:pt x="11554" y="11161"/>
                        <a:pt x="11561" y="11186"/>
                      </a:cubicBezTo>
                      <a:lnTo>
                        <a:pt x="11576" y="11237"/>
                      </a:lnTo>
                      <a:lnTo>
                        <a:pt x="11589" y="11291"/>
                      </a:lnTo>
                      <a:lnTo>
                        <a:pt x="11603" y="11337"/>
                      </a:lnTo>
                      <a:lnTo>
                        <a:pt x="11597" y="11324"/>
                      </a:lnTo>
                      <a:lnTo>
                        <a:pt x="11621" y="11370"/>
                      </a:lnTo>
                      <a:lnTo>
                        <a:pt x="11612" y="11356"/>
                      </a:lnTo>
                      <a:lnTo>
                        <a:pt x="11634" y="11382"/>
                      </a:lnTo>
                      <a:lnTo>
                        <a:pt x="11627" y="11375"/>
                      </a:lnTo>
                      <a:lnTo>
                        <a:pt x="11653" y="11398"/>
                      </a:lnTo>
                      <a:lnTo>
                        <a:pt x="11706" y="11437"/>
                      </a:lnTo>
                      <a:lnTo>
                        <a:pt x="11763" y="11482"/>
                      </a:lnTo>
                      <a:cubicBezTo>
                        <a:pt x="11766" y="11485"/>
                        <a:pt x="11769" y="11488"/>
                        <a:pt x="11772" y="11491"/>
                      </a:cubicBezTo>
                      <a:lnTo>
                        <a:pt x="11794" y="11516"/>
                      </a:lnTo>
                      <a:cubicBezTo>
                        <a:pt x="11798" y="11520"/>
                        <a:pt x="11801" y="11525"/>
                        <a:pt x="11804" y="11530"/>
                      </a:cubicBezTo>
                      <a:lnTo>
                        <a:pt x="11820" y="11559"/>
                      </a:lnTo>
                      <a:cubicBezTo>
                        <a:pt x="11824" y="11567"/>
                        <a:pt x="11827" y="11575"/>
                        <a:pt x="11828" y="11585"/>
                      </a:cubicBezTo>
                      <a:lnTo>
                        <a:pt x="11833" y="11622"/>
                      </a:lnTo>
                      <a:cubicBezTo>
                        <a:pt x="11834" y="11630"/>
                        <a:pt x="11834" y="11638"/>
                        <a:pt x="11832" y="11647"/>
                      </a:cubicBezTo>
                      <a:lnTo>
                        <a:pt x="11825" y="11679"/>
                      </a:lnTo>
                      <a:lnTo>
                        <a:pt x="11680" y="11649"/>
                      </a:lnTo>
                      <a:lnTo>
                        <a:pt x="11687" y="11616"/>
                      </a:lnTo>
                      <a:lnTo>
                        <a:pt x="11686" y="11641"/>
                      </a:lnTo>
                      <a:lnTo>
                        <a:pt x="11681" y="11604"/>
                      </a:lnTo>
                      <a:lnTo>
                        <a:pt x="11689" y="11630"/>
                      </a:lnTo>
                      <a:lnTo>
                        <a:pt x="11673" y="11601"/>
                      </a:lnTo>
                      <a:lnTo>
                        <a:pt x="11683" y="11615"/>
                      </a:lnTo>
                      <a:lnTo>
                        <a:pt x="11661" y="11590"/>
                      </a:lnTo>
                      <a:lnTo>
                        <a:pt x="11670" y="11598"/>
                      </a:lnTo>
                      <a:lnTo>
                        <a:pt x="11617" y="11556"/>
                      </a:lnTo>
                      <a:lnTo>
                        <a:pt x="11554" y="11509"/>
                      </a:lnTo>
                      <a:lnTo>
                        <a:pt x="11528" y="11486"/>
                      </a:lnTo>
                      <a:cubicBezTo>
                        <a:pt x="11526" y="11484"/>
                        <a:pt x="11523" y="11481"/>
                        <a:pt x="11521" y="11478"/>
                      </a:cubicBezTo>
                      <a:lnTo>
                        <a:pt x="11499" y="11452"/>
                      </a:lnTo>
                      <a:cubicBezTo>
                        <a:pt x="11495" y="11448"/>
                        <a:pt x="11492" y="11444"/>
                        <a:pt x="11490" y="11439"/>
                      </a:cubicBezTo>
                      <a:lnTo>
                        <a:pt x="11466" y="11393"/>
                      </a:lnTo>
                      <a:cubicBezTo>
                        <a:pt x="11463" y="11389"/>
                        <a:pt x="11462" y="11384"/>
                        <a:pt x="11460" y="11380"/>
                      </a:cubicBezTo>
                      <a:lnTo>
                        <a:pt x="11444" y="11325"/>
                      </a:lnTo>
                      <a:lnTo>
                        <a:pt x="11433" y="11278"/>
                      </a:lnTo>
                      <a:lnTo>
                        <a:pt x="11418" y="11227"/>
                      </a:lnTo>
                      <a:lnTo>
                        <a:pt x="11469" y="11278"/>
                      </a:lnTo>
                      <a:lnTo>
                        <a:pt x="11434" y="11268"/>
                      </a:lnTo>
                      <a:lnTo>
                        <a:pt x="11475" y="11125"/>
                      </a:lnTo>
                      <a:close/>
                      <a:moveTo>
                        <a:pt x="11440" y="11997"/>
                      </a:moveTo>
                      <a:lnTo>
                        <a:pt x="11421" y="12007"/>
                      </a:lnTo>
                      <a:lnTo>
                        <a:pt x="11303" y="12059"/>
                      </a:lnTo>
                      <a:lnTo>
                        <a:pt x="11298" y="12061"/>
                      </a:lnTo>
                      <a:lnTo>
                        <a:pt x="11242" y="11924"/>
                      </a:lnTo>
                      <a:lnTo>
                        <a:pt x="11354" y="11874"/>
                      </a:lnTo>
                      <a:lnTo>
                        <a:pt x="11373" y="11864"/>
                      </a:lnTo>
                      <a:lnTo>
                        <a:pt x="11440" y="11997"/>
                      </a:lnTo>
                      <a:close/>
                      <a:moveTo>
                        <a:pt x="10992" y="12313"/>
                      </a:moveTo>
                      <a:lnTo>
                        <a:pt x="10948" y="12362"/>
                      </a:lnTo>
                      <a:lnTo>
                        <a:pt x="10859" y="12452"/>
                      </a:lnTo>
                      <a:lnTo>
                        <a:pt x="10765" y="12534"/>
                      </a:lnTo>
                      <a:lnTo>
                        <a:pt x="10671" y="12607"/>
                      </a:lnTo>
                      <a:lnTo>
                        <a:pt x="10575" y="12668"/>
                      </a:lnTo>
                      <a:lnTo>
                        <a:pt x="10506" y="12699"/>
                      </a:lnTo>
                      <a:lnTo>
                        <a:pt x="10446" y="12563"/>
                      </a:lnTo>
                      <a:lnTo>
                        <a:pt x="10496" y="12541"/>
                      </a:lnTo>
                      <a:lnTo>
                        <a:pt x="10580" y="12490"/>
                      </a:lnTo>
                      <a:lnTo>
                        <a:pt x="10667" y="12423"/>
                      </a:lnTo>
                      <a:lnTo>
                        <a:pt x="10754" y="12347"/>
                      </a:lnTo>
                      <a:lnTo>
                        <a:pt x="10837" y="12263"/>
                      </a:lnTo>
                      <a:lnTo>
                        <a:pt x="10882" y="12213"/>
                      </a:lnTo>
                      <a:lnTo>
                        <a:pt x="10992" y="12313"/>
                      </a:lnTo>
                      <a:close/>
                      <a:moveTo>
                        <a:pt x="10019" y="12679"/>
                      </a:moveTo>
                      <a:lnTo>
                        <a:pt x="9977" y="12670"/>
                      </a:lnTo>
                      <a:lnTo>
                        <a:pt x="9906" y="12647"/>
                      </a:lnTo>
                      <a:cubicBezTo>
                        <a:pt x="9899" y="12645"/>
                        <a:pt x="9892" y="12641"/>
                        <a:pt x="9887" y="12637"/>
                      </a:cubicBezTo>
                      <a:lnTo>
                        <a:pt x="9863" y="12620"/>
                      </a:lnTo>
                      <a:cubicBezTo>
                        <a:pt x="9856" y="12615"/>
                        <a:pt x="9850" y="12609"/>
                        <a:pt x="9845" y="12602"/>
                      </a:cubicBezTo>
                      <a:lnTo>
                        <a:pt x="9839" y="12594"/>
                      </a:lnTo>
                      <a:lnTo>
                        <a:pt x="9960" y="12509"/>
                      </a:lnTo>
                      <a:lnTo>
                        <a:pt x="9966" y="12517"/>
                      </a:lnTo>
                      <a:lnTo>
                        <a:pt x="9948" y="12499"/>
                      </a:lnTo>
                      <a:lnTo>
                        <a:pt x="9972" y="12516"/>
                      </a:lnTo>
                      <a:lnTo>
                        <a:pt x="9953" y="12506"/>
                      </a:lnTo>
                      <a:lnTo>
                        <a:pt x="10008" y="12525"/>
                      </a:lnTo>
                      <a:lnTo>
                        <a:pt x="10050" y="12534"/>
                      </a:lnTo>
                      <a:lnTo>
                        <a:pt x="10019" y="12679"/>
                      </a:lnTo>
                      <a:close/>
                      <a:moveTo>
                        <a:pt x="9556" y="12411"/>
                      </a:moveTo>
                      <a:lnTo>
                        <a:pt x="9469" y="12405"/>
                      </a:lnTo>
                      <a:lnTo>
                        <a:pt x="9307" y="12399"/>
                      </a:lnTo>
                      <a:lnTo>
                        <a:pt x="9140" y="12387"/>
                      </a:lnTo>
                      <a:cubicBezTo>
                        <a:pt x="9119" y="12385"/>
                        <a:pt x="9100" y="12375"/>
                        <a:pt x="9087" y="12359"/>
                      </a:cubicBezTo>
                      <a:lnTo>
                        <a:pt x="9043" y="12304"/>
                      </a:lnTo>
                      <a:lnTo>
                        <a:pt x="9000" y="12258"/>
                      </a:lnTo>
                      <a:lnTo>
                        <a:pt x="9009" y="12266"/>
                      </a:lnTo>
                      <a:lnTo>
                        <a:pt x="8979" y="12243"/>
                      </a:lnTo>
                      <a:lnTo>
                        <a:pt x="9070" y="12125"/>
                      </a:lnTo>
                      <a:lnTo>
                        <a:pt x="9100" y="12149"/>
                      </a:lnTo>
                      <a:cubicBezTo>
                        <a:pt x="9103" y="12151"/>
                        <a:pt x="9106" y="12154"/>
                        <a:pt x="9109" y="12157"/>
                      </a:cubicBezTo>
                      <a:lnTo>
                        <a:pt x="9159" y="12211"/>
                      </a:lnTo>
                      <a:lnTo>
                        <a:pt x="9203" y="12266"/>
                      </a:lnTo>
                      <a:lnTo>
                        <a:pt x="9151" y="12238"/>
                      </a:lnTo>
                      <a:lnTo>
                        <a:pt x="9312" y="12250"/>
                      </a:lnTo>
                      <a:lnTo>
                        <a:pt x="9480" y="12256"/>
                      </a:lnTo>
                      <a:lnTo>
                        <a:pt x="9568" y="12263"/>
                      </a:lnTo>
                      <a:lnTo>
                        <a:pt x="9556" y="12411"/>
                      </a:lnTo>
                      <a:close/>
                      <a:moveTo>
                        <a:pt x="8605" y="12060"/>
                      </a:moveTo>
                      <a:lnTo>
                        <a:pt x="8554" y="12044"/>
                      </a:lnTo>
                      <a:lnTo>
                        <a:pt x="8465" y="12020"/>
                      </a:lnTo>
                      <a:lnTo>
                        <a:pt x="8504" y="11877"/>
                      </a:lnTo>
                      <a:lnTo>
                        <a:pt x="8599" y="11903"/>
                      </a:lnTo>
                      <a:lnTo>
                        <a:pt x="8649" y="11918"/>
                      </a:lnTo>
                      <a:lnTo>
                        <a:pt x="8605" y="12060"/>
                      </a:lnTo>
                      <a:close/>
                      <a:moveTo>
                        <a:pt x="8034" y="11892"/>
                      </a:moveTo>
                      <a:lnTo>
                        <a:pt x="8030" y="11891"/>
                      </a:lnTo>
                      <a:lnTo>
                        <a:pt x="7965" y="11869"/>
                      </a:lnTo>
                      <a:lnTo>
                        <a:pt x="7901" y="11848"/>
                      </a:lnTo>
                      <a:lnTo>
                        <a:pt x="7842" y="11828"/>
                      </a:lnTo>
                      <a:lnTo>
                        <a:pt x="7795" y="11812"/>
                      </a:lnTo>
                      <a:lnTo>
                        <a:pt x="7763" y="11800"/>
                      </a:lnTo>
                      <a:lnTo>
                        <a:pt x="7755" y="11798"/>
                      </a:lnTo>
                      <a:lnTo>
                        <a:pt x="7752" y="11797"/>
                      </a:lnTo>
                      <a:lnTo>
                        <a:pt x="7801" y="11796"/>
                      </a:lnTo>
                      <a:lnTo>
                        <a:pt x="7666" y="11845"/>
                      </a:lnTo>
                      <a:lnTo>
                        <a:pt x="7549" y="11892"/>
                      </a:lnTo>
                      <a:lnTo>
                        <a:pt x="7527" y="11902"/>
                      </a:lnTo>
                      <a:lnTo>
                        <a:pt x="7469" y="11765"/>
                      </a:lnTo>
                      <a:lnTo>
                        <a:pt x="7494" y="11755"/>
                      </a:lnTo>
                      <a:lnTo>
                        <a:pt x="7615" y="11706"/>
                      </a:lnTo>
                      <a:lnTo>
                        <a:pt x="7750" y="11657"/>
                      </a:lnTo>
                      <a:cubicBezTo>
                        <a:pt x="7766" y="11651"/>
                        <a:pt x="7783" y="11651"/>
                        <a:pt x="7799" y="11656"/>
                      </a:cubicBezTo>
                      <a:lnTo>
                        <a:pt x="7802" y="11657"/>
                      </a:lnTo>
                      <a:lnTo>
                        <a:pt x="7812" y="11660"/>
                      </a:lnTo>
                      <a:lnTo>
                        <a:pt x="7842" y="11671"/>
                      </a:lnTo>
                      <a:lnTo>
                        <a:pt x="7889" y="11687"/>
                      </a:lnTo>
                      <a:lnTo>
                        <a:pt x="7948" y="11707"/>
                      </a:lnTo>
                      <a:lnTo>
                        <a:pt x="8012" y="11728"/>
                      </a:lnTo>
                      <a:lnTo>
                        <a:pt x="8077" y="11750"/>
                      </a:lnTo>
                      <a:lnTo>
                        <a:pt x="8081" y="11751"/>
                      </a:lnTo>
                      <a:lnTo>
                        <a:pt x="8034" y="11892"/>
                      </a:lnTo>
                      <a:close/>
                      <a:moveTo>
                        <a:pt x="7101" y="12065"/>
                      </a:moveTo>
                      <a:lnTo>
                        <a:pt x="6971" y="12098"/>
                      </a:lnTo>
                      <a:lnTo>
                        <a:pt x="6954" y="12102"/>
                      </a:lnTo>
                      <a:lnTo>
                        <a:pt x="6922" y="11957"/>
                      </a:lnTo>
                      <a:lnTo>
                        <a:pt x="6934" y="11955"/>
                      </a:lnTo>
                      <a:lnTo>
                        <a:pt x="7063" y="11921"/>
                      </a:lnTo>
                      <a:lnTo>
                        <a:pt x="7101" y="12065"/>
                      </a:lnTo>
                      <a:close/>
                      <a:moveTo>
                        <a:pt x="6639" y="12352"/>
                      </a:moveTo>
                      <a:lnTo>
                        <a:pt x="6600" y="12369"/>
                      </a:lnTo>
                      <a:cubicBezTo>
                        <a:pt x="6597" y="12370"/>
                        <a:pt x="6593" y="12371"/>
                        <a:pt x="6590" y="12372"/>
                      </a:cubicBezTo>
                      <a:lnTo>
                        <a:pt x="6527" y="12389"/>
                      </a:lnTo>
                      <a:lnTo>
                        <a:pt x="6451" y="12401"/>
                      </a:lnTo>
                      <a:lnTo>
                        <a:pt x="6376" y="12407"/>
                      </a:lnTo>
                      <a:lnTo>
                        <a:pt x="6222" y="12407"/>
                      </a:lnTo>
                      <a:lnTo>
                        <a:pt x="6068" y="12406"/>
                      </a:lnTo>
                      <a:lnTo>
                        <a:pt x="6025" y="12408"/>
                      </a:lnTo>
                      <a:lnTo>
                        <a:pt x="6018" y="12260"/>
                      </a:lnTo>
                      <a:lnTo>
                        <a:pt x="6069" y="12257"/>
                      </a:lnTo>
                      <a:lnTo>
                        <a:pt x="6222" y="12258"/>
                      </a:lnTo>
                      <a:lnTo>
                        <a:pt x="6365" y="12258"/>
                      </a:lnTo>
                      <a:lnTo>
                        <a:pt x="6430" y="12254"/>
                      </a:lnTo>
                      <a:lnTo>
                        <a:pt x="6488" y="12246"/>
                      </a:lnTo>
                      <a:lnTo>
                        <a:pt x="6551" y="12229"/>
                      </a:lnTo>
                      <a:lnTo>
                        <a:pt x="6541" y="12232"/>
                      </a:lnTo>
                      <a:lnTo>
                        <a:pt x="6580" y="12215"/>
                      </a:lnTo>
                      <a:lnTo>
                        <a:pt x="6639" y="12352"/>
                      </a:lnTo>
                      <a:close/>
                      <a:moveTo>
                        <a:pt x="5572" y="12431"/>
                      </a:moveTo>
                      <a:lnTo>
                        <a:pt x="5425" y="12411"/>
                      </a:lnTo>
                      <a:lnTo>
                        <a:pt x="5445" y="12264"/>
                      </a:lnTo>
                      <a:lnTo>
                        <a:pt x="5592" y="12284"/>
                      </a:lnTo>
                      <a:lnTo>
                        <a:pt x="5572" y="12431"/>
                      </a:lnTo>
                      <a:close/>
                      <a:moveTo>
                        <a:pt x="4978" y="12259"/>
                      </a:moveTo>
                      <a:lnTo>
                        <a:pt x="4932" y="12233"/>
                      </a:lnTo>
                      <a:lnTo>
                        <a:pt x="4779" y="12135"/>
                      </a:lnTo>
                      <a:lnTo>
                        <a:pt x="4704" y="12090"/>
                      </a:lnTo>
                      <a:lnTo>
                        <a:pt x="4630" y="12048"/>
                      </a:lnTo>
                      <a:lnTo>
                        <a:pt x="4561" y="12017"/>
                      </a:lnTo>
                      <a:lnTo>
                        <a:pt x="4497" y="11994"/>
                      </a:lnTo>
                      <a:lnTo>
                        <a:pt x="4477" y="11991"/>
                      </a:lnTo>
                      <a:lnTo>
                        <a:pt x="4509" y="11845"/>
                      </a:lnTo>
                      <a:lnTo>
                        <a:pt x="4547" y="11854"/>
                      </a:lnTo>
                      <a:lnTo>
                        <a:pt x="4623" y="11882"/>
                      </a:lnTo>
                      <a:lnTo>
                        <a:pt x="4703" y="11919"/>
                      </a:lnTo>
                      <a:lnTo>
                        <a:pt x="4781" y="11963"/>
                      </a:lnTo>
                      <a:lnTo>
                        <a:pt x="4858" y="12010"/>
                      </a:lnTo>
                      <a:lnTo>
                        <a:pt x="5007" y="12104"/>
                      </a:lnTo>
                      <a:lnTo>
                        <a:pt x="5053" y="12131"/>
                      </a:lnTo>
                      <a:lnTo>
                        <a:pt x="4978" y="12259"/>
                      </a:lnTo>
                      <a:close/>
                      <a:moveTo>
                        <a:pt x="4043" y="11938"/>
                      </a:moveTo>
                      <a:lnTo>
                        <a:pt x="3995" y="11932"/>
                      </a:lnTo>
                      <a:cubicBezTo>
                        <a:pt x="3975" y="11930"/>
                        <a:pt x="3957" y="11920"/>
                        <a:pt x="3944" y="11905"/>
                      </a:cubicBezTo>
                      <a:lnTo>
                        <a:pt x="3882" y="11827"/>
                      </a:lnTo>
                      <a:lnTo>
                        <a:pt x="3999" y="11734"/>
                      </a:lnTo>
                      <a:lnTo>
                        <a:pt x="4061" y="11812"/>
                      </a:lnTo>
                      <a:lnTo>
                        <a:pt x="4010" y="11785"/>
                      </a:lnTo>
                      <a:lnTo>
                        <a:pt x="4059" y="11790"/>
                      </a:lnTo>
                      <a:lnTo>
                        <a:pt x="4043" y="11938"/>
                      </a:lnTo>
                      <a:close/>
                      <a:moveTo>
                        <a:pt x="3540" y="11640"/>
                      </a:moveTo>
                      <a:lnTo>
                        <a:pt x="3529" y="11638"/>
                      </a:lnTo>
                      <a:lnTo>
                        <a:pt x="3430" y="11626"/>
                      </a:lnTo>
                      <a:lnTo>
                        <a:pt x="3324" y="11623"/>
                      </a:lnTo>
                      <a:lnTo>
                        <a:pt x="3213" y="11627"/>
                      </a:lnTo>
                      <a:lnTo>
                        <a:pt x="2976" y="11644"/>
                      </a:lnTo>
                      <a:lnTo>
                        <a:pt x="2971" y="11644"/>
                      </a:lnTo>
                      <a:lnTo>
                        <a:pt x="2961" y="11496"/>
                      </a:lnTo>
                      <a:lnTo>
                        <a:pt x="2965" y="11495"/>
                      </a:lnTo>
                      <a:lnTo>
                        <a:pt x="3208" y="11478"/>
                      </a:lnTo>
                      <a:lnTo>
                        <a:pt x="3329" y="11474"/>
                      </a:lnTo>
                      <a:lnTo>
                        <a:pt x="3447" y="11479"/>
                      </a:lnTo>
                      <a:lnTo>
                        <a:pt x="3565" y="11493"/>
                      </a:lnTo>
                      <a:lnTo>
                        <a:pt x="3576" y="11496"/>
                      </a:lnTo>
                      <a:lnTo>
                        <a:pt x="3540" y="11640"/>
                      </a:lnTo>
                      <a:close/>
                      <a:moveTo>
                        <a:pt x="2517" y="11658"/>
                      </a:moveTo>
                      <a:lnTo>
                        <a:pt x="2478" y="11656"/>
                      </a:lnTo>
                      <a:lnTo>
                        <a:pt x="2363" y="11641"/>
                      </a:lnTo>
                      <a:lnTo>
                        <a:pt x="2383" y="11493"/>
                      </a:lnTo>
                      <a:lnTo>
                        <a:pt x="2485" y="11507"/>
                      </a:lnTo>
                      <a:lnTo>
                        <a:pt x="2524" y="11509"/>
                      </a:lnTo>
                      <a:lnTo>
                        <a:pt x="2517" y="11658"/>
                      </a:lnTo>
                      <a:close/>
                      <a:moveTo>
                        <a:pt x="2073" y="11362"/>
                      </a:moveTo>
                      <a:lnTo>
                        <a:pt x="2056" y="11358"/>
                      </a:lnTo>
                      <a:lnTo>
                        <a:pt x="2019" y="11350"/>
                      </a:lnTo>
                      <a:lnTo>
                        <a:pt x="1970" y="11339"/>
                      </a:lnTo>
                      <a:lnTo>
                        <a:pt x="1911" y="11323"/>
                      </a:lnTo>
                      <a:lnTo>
                        <a:pt x="1841" y="11304"/>
                      </a:lnTo>
                      <a:lnTo>
                        <a:pt x="1759" y="11277"/>
                      </a:lnTo>
                      <a:lnTo>
                        <a:pt x="1698" y="11255"/>
                      </a:lnTo>
                      <a:lnTo>
                        <a:pt x="1638" y="11235"/>
                      </a:lnTo>
                      <a:lnTo>
                        <a:pt x="1609" y="11224"/>
                      </a:lnTo>
                      <a:lnTo>
                        <a:pt x="1590" y="11219"/>
                      </a:lnTo>
                      <a:lnTo>
                        <a:pt x="1573" y="11213"/>
                      </a:lnTo>
                      <a:lnTo>
                        <a:pt x="1564" y="11209"/>
                      </a:lnTo>
                      <a:cubicBezTo>
                        <a:pt x="1544" y="11201"/>
                        <a:pt x="1528" y="11185"/>
                        <a:pt x="1521" y="11165"/>
                      </a:cubicBezTo>
                      <a:lnTo>
                        <a:pt x="1497" y="11096"/>
                      </a:lnTo>
                      <a:lnTo>
                        <a:pt x="1638" y="11047"/>
                      </a:lnTo>
                      <a:lnTo>
                        <a:pt x="1662" y="11116"/>
                      </a:lnTo>
                      <a:lnTo>
                        <a:pt x="1619" y="11071"/>
                      </a:lnTo>
                      <a:lnTo>
                        <a:pt x="1620" y="11072"/>
                      </a:lnTo>
                      <a:lnTo>
                        <a:pt x="1633" y="11076"/>
                      </a:lnTo>
                      <a:lnTo>
                        <a:pt x="1660" y="11085"/>
                      </a:lnTo>
                      <a:lnTo>
                        <a:pt x="1685" y="11094"/>
                      </a:lnTo>
                      <a:lnTo>
                        <a:pt x="1749" y="11116"/>
                      </a:lnTo>
                      <a:lnTo>
                        <a:pt x="1804" y="11136"/>
                      </a:lnTo>
                      <a:lnTo>
                        <a:pt x="1881" y="11161"/>
                      </a:lnTo>
                      <a:lnTo>
                        <a:pt x="1948" y="11180"/>
                      </a:lnTo>
                      <a:lnTo>
                        <a:pt x="2003" y="11194"/>
                      </a:lnTo>
                      <a:lnTo>
                        <a:pt x="2048" y="11205"/>
                      </a:lnTo>
                      <a:lnTo>
                        <a:pt x="2089" y="11213"/>
                      </a:lnTo>
                      <a:lnTo>
                        <a:pt x="2107" y="11217"/>
                      </a:lnTo>
                      <a:lnTo>
                        <a:pt x="2073" y="11362"/>
                      </a:lnTo>
                      <a:close/>
                      <a:moveTo>
                        <a:pt x="1370" y="10653"/>
                      </a:moveTo>
                      <a:lnTo>
                        <a:pt x="1360" y="10563"/>
                      </a:lnTo>
                      <a:lnTo>
                        <a:pt x="1351" y="10509"/>
                      </a:lnTo>
                      <a:lnTo>
                        <a:pt x="1498" y="10486"/>
                      </a:lnTo>
                      <a:lnTo>
                        <a:pt x="1507" y="10546"/>
                      </a:lnTo>
                      <a:lnTo>
                        <a:pt x="1517" y="10636"/>
                      </a:lnTo>
                      <a:lnTo>
                        <a:pt x="1370" y="10653"/>
                      </a:lnTo>
                      <a:close/>
                      <a:moveTo>
                        <a:pt x="1165" y="10123"/>
                      </a:moveTo>
                      <a:lnTo>
                        <a:pt x="1154" y="10088"/>
                      </a:lnTo>
                      <a:lnTo>
                        <a:pt x="1140" y="10038"/>
                      </a:lnTo>
                      <a:lnTo>
                        <a:pt x="1125" y="9990"/>
                      </a:lnTo>
                      <a:cubicBezTo>
                        <a:pt x="1118" y="9970"/>
                        <a:pt x="1121" y="9948"/>
                        <a:pt x="1132" y="9930"/>
                      </a:cubicBezTo>
                      <a:lnTo>
                        <a:pt x="1192" y="9829"/>
                      </a:lnTo>
                      <a:lnTo>
                        <a:pt x="1228" y="9777"/>
                      </a:lnTo>
                      <a:lnTo>
                        <a:pt x="1273" y="9727"/>
                      </a:lnTo>
                      <a:cubicBezTo>
                        <a:pt x="1279" y="9720"/>
                        <a:pt x="1286" y="9715"/>
                        <a:pt x="1294" y="9711"/>
                      </a:cubicBezTo>
                      <a:lnTo>
                        <a:pt x="1318" y="9699"/>
                      </a:lnTo>
                      <a:cubicBezTo>
                        <a:pt x="1324" y="9696"/>
                        <a:pt x="1330" y="9694"/>
                        <a:pt x="1336" y="9693"/>
                      </a:cubicBezTo>
                      <a:lnTo>
                        <a:pt x="1364" y="9687"/>
                      </a:lnTo>
                      <a:lnTo>
                        <a:pt x="1432" y="9680"/>
                      </a:lnTo>
                      <a:lnTo>
                        <a:pt x="1479" y="9670"/>
                      </a:lnTo>
                      <a:lnTo>
                        <a:pt x="1454" y="9680"/>
                      </a:lnTo>
                      <a:lnTo>
                        <a:pt x="1474" y="9668"/>
                      </a:lnTo>
                      <a:lnTo>
                        <a:pt x="1450" y="9691"/>
                      </a:lnTo>
                      <a:lnTo>
                        <a:pt x="1463" y="9671"/>
                      </a:lnTo>
                      <a:lnTo>
                        <a:pt x="1456" y="9684"/>
                      </a:lnTo>
                      <a:lnTo>
                        <a:pt x="1458" y="9679"/>
                      </a:lnTo>
                      <a:lnTo>
                        <a:pt x="1597" y="9734"/>
                      </a:lnTo>
                      <a:lnTo>
                        <a:pt x="1595" y="9739"/>
                      </a:lnTo>
                      <a:cubicBezTo>
                        <a:pt x="1593" y="9743"/>
                        <a:pt x="1590" y="9748"/>
                        <a:pt x="1588" y="9752"/>
                      </a:cubicBezTo>
                      <a:lnTo>
                        <a:pt x="1575" y="9772"/>
                      </a:lnTo>
                      <a:cubicBezTo>
                        <a:pt x="1569" y="9781"/>
                        <a:pt x="1560" y="9789"/>
                        <a:pt x="1551" y="9795"/>
                      </a:cubicBezTo>
                      <a:lnTo>
                        <a:pt x="1531" y="9807"/>
                      </a:lnTo>
                      <a:cubicBezTo>
                        <a:pt x="1523" y="9812"/>
                        <a:pt x="1515" y="9815"/>
                        <a:pt x="1506" y="9816"/>
                      </a:cubicBezTo>
                      <a:lnTo>
                        <a:pt x="1447" y="9827"/>
                      </a:lnTo>
                      <a:lnTo>
                        <a:pt x="1395" y="9832"/>
                      </a:lnTo>
                      <a:lnTo>
                        <a:pt x="1367" y="9838"/>
                      </a:lnTo>
                      <a:lnTo>
                        <a:pt x="1385" y="9832"/>
                      </a:lnTo>
                      <a:lnTo>
                        <a:pt x="1361" y="9844"/>
                      </a:lnTo>
                      <a:lnTo>
                        <a:pt x="1382" y="9828"/>
                      </a:lnTo>
                      <a:lnTo>
                        <a:pt x="1349" y="9862"/>
                      </a:lnTo>
                      <a:lnTo>
                        <a:pt x="1319" y="9904"/>
                      </a:lnTo>
                      <a:lnTo>
                        <a:pt x="1259" y="10005"/>
                      </a:lnTo>
                      <a:lnTo>
                        <a:pt x="1266" y="9945"/>
                      </a:lnTo>
                      <a:lnTo>
                        <a:pt x="1283" y="9997"/>
                      </a:lnTo>
                      <a:lnTo>
                        <a:pt x="1297" y="10045"/>
                      </a:lnTo>
                      <a:lnTo>
                        <a:pt x="1307" y="10080"/>
                      </a:lnTo>
                      <a:lnTo>
                        <a:pt x="1165" y="10123"/>
                      </a:lnTo>
                      <a:close/>
                      <a:moveTo>
                        <a:pt x="1574" y="9281"/>
                      </a:moveTo>
                      <a:lnTo>
                        <a:pt x="1573" y="9235"/>
                      </a:lnTo>
                      <a:lnTo>
                        <a:pt x="1575" y="9249"/>
                      </a:lnTo>
                      <a:lnTo>
                        <a:pt x="1567" y="9211"/>
                      </a:lnTo>
                      <a:lnTo>
                        <a:pt x="1572" y="9228"/>
                      </a:lnTo>
                      <a:lnTo>
                        <a:pt x="1560" y="9203"/>
                      </a:lnTo>
                      <a:lnTo>
                        <a:pt x="1572" y="9219"/>
                      </a:lnTo>
                      <a:lnTo>
                        <a:pt x="1558" y="9203"/>
                      </a:lnTo>
                      <a:lnTo>
                        <a:pt x="1568" y="9213"/>
                      </a:lnTo>
                      <a:lnTo>
                        <a:pt x="1556" y="9204"/>
                      </a:lnTo>
                      <a:lnTo>
                        <a:pt x="1647" y="9086"/>
                      </a:lnTo>
                      <a:lnTo>
                        <a:pt x="1659" y="9096"/>
                      </a:lnTo>
                      <a:cubicBezTo>
                        <a:pt x="1663" y="9099"/>
                        <a:pt x="1666" y="9102"/>
                        <a:pt x="1669" y="9106"/>
                      </a:cubicBezTo>
                      <a:lnTo>
                        <a:pt x="1683" y="9122"/>
                      </a:lnTo>
                      <a:cubicBezTo>
                        <a:pt x="1688" y="9127"/>
                        <a:pt x="1692" y="9132"/>
                        <a:pt x="1694" y="9138"/>
                      </a:cubicBezTo>
                      <a:lnTo>
                        <a:pt x="1706" y="9163"/>
                      </a:lnTo>
                      <a:cubicBezTo>
                        <a:pt x="1709" y="9169"/>
                        <a:pt x="1711" y="9174"/>
                        <a:pt x="1712" y="9180"/>
                      </a:cubicBezTo>
                      <a:lnTo>
                        <a:pt x="1720" y="9218"/>
                      </a:lnTo>
                      <a:cubicBezTo>
                        <a:pt x="1721" y="9223"/>
                        <a:pt x="1722" y="9227"/>
                        <a:pt x="1722" y="9232"/>
                      </a:cubicBezTo>
                      <a:lnTo>
                        <a:pt x="1723" y="9278"/>
                      </a:lnTo>
                      <a:lnTo>
                        <a:pt x="1574" y="9281"/>
                      </a:lnTo>
                      <a:close/>
                      <a:moveTo>
                        <a:pt x="1760" y="8794"/>
                      </a:moveTo>
                      <a:lnTo>
                        <a:pt x="1796" y="8624"/>
                      </a:lnTo>
                      <a:lnTo>
                        <a:pt x="1833" y="8442"/>
                      </a:lnTo>
                      <a:lnTo>
                        <a:pt x="1875" y="8260"/>
                      </a:lnTo>
                      <a:lnTo>
                        <a:pt x="1891" y="8208"/>
                      </a:lnTo>
                      <a:lnTo>
                        <a:pt x="2033" y="8251"/>
                      </a:lnTo>
                      <a:lnTo>
                        <a:pt x="2020" y="8293"/>
                      </a:lnTo>
                      <a:lnTo>
                        <a:pt x="1978" y="8471"/>
                      </a:lnTo>
                      <a:lnTo>
                        <a:pt x="1941" y="8655"/>
                      </a:lnTo>
                      <a:lnTo>
                        <a:pt x="1906" y="8825"/>
                      </a:lnTo>
                      <a:lnTo>
                        <a:pt x="1760" y="8794"/>
                      </a:lnTo>
                      <a:close/>
                      <a:moveTo>
                        <a:pt x="2096" y="7785"/>
                      </a:moveTo>
                      <a:lnTo>
                        <a:pt x="2117" y="7758"/>
                      </a:lnTo>
                      <a:lnTo>
                        <a:pt x="2187" y="7690"/>
                      </a:lnTo>
                      <a:lnTo>
                        <a:pt x="2215" y="7668"/>
                      </a:lnTo>
                      <a:lnTo>
                        <a:pt x="2305" y="7786"/>
                      </a:lnTo>
                      <a:lnTo>
                        <a:pt x="2290" y="7797"/>
                      </a:lnTo>
                      <a:lnTo>
                        <a:pt x="2234" y="7851"/>
                      </a:lnTo>
                      <a:lnTo>
                        <a:pt x="2212" y="7877"/>
                      </a:lnTo>
                      <a:lnTo>
                        <a:pt x="2096" y="7785"/>
                      </a:lnTo>
                      <a:close/>
                      <a:moveTo>
                        <a:pt x="2432" y="7290"/>
                      </a:moveTo>
                      <a:lnTo>
                        <a:pt x="2455" y="7275"/>
                      </a:lnTo>
                      <a:cubicBezTo>
                        <a:pt x="2463" y="7270"/>
                        <a:pt x="2473" y="7266"/>
                        <a:pt x="2483" y="7264"/>
                      </a:cubicBezTo>
                      <a:lnTo>
                        <a:pt x="2551" y="7252"/>
                      </a:lnTo>
                      <a:cubicBezTo>
                        <a:pt x="2556" y="7251"/>
                        <a:pt x="2562" y="7251"/>
                        <a:pt x="2567" y="7251"/>
                      </a:cubicBezTo>
                      <a:lnTo>
                        <a:pt x="2608" y="7253"/>
                      </a:lnTo>
                      <a:lnTo>
                        <a:pt x="2662" y="7261"/>
                      </a:lnTo>
                      <a:lnTo>
                        <a:pt x="2722" y="7275"/>
                      </a:lnTo>
                      <a:lnTo>
                        <a:pt x="2787" y="7296"/>
                      </a:lnTo>
                      <a:lnTo>
                        <a:pt x="2694" y="7389"/>
                      </a:lnTo>
                      <a:lnTo>
                        <a:pt x="2653" y="7259"/>
                      </a:lnTo>
                      <a:lnTo>
                        <a:pt x="2617" y="7126"/>
                      </a:lnTo>
                      <a:lnTo>
                        <a:pt x="2611" y="7100"/>
                      </a:lnTo>
                      <a:lnTo>
                        <a:pt x="2757" y="7071"/>
                      </a:lnTo>
                      <a:lnTo>
                        <a:pt x="2760" y="7087"/>
                      </a:lnTo>
                      <a:lnTo>
                        <a:pt x="2794" y="7214"/>
                      </a:lnTo>
                      <a:lnTo>
                        <a:pt x="2835" y="7344"/>
                      </a:lnTo>
                      <a:cubicBezTo>
                        <a:pt x="2844" y="7371"/>
                        <a:pt x="2837" y="7399"/>
                        <a:pt x="2817" y="7419"/>
                      </a:cubicBezTo>
                      <a:cubicBezTo>
                        <a:pt x="2797" y="7439"/>
                        <a:pt x="2768" y="7446"/>
                        <a:pt x="2742" y="7437"/>
                      </a:cubicBezTo>
                      <a:lnTo>
                        <a:pt x="2687" y="7420"/>
                      </a:lnTo>
                      <a:lnTo>
                        <a:pt x="2641" y="7408"/>
                      </a:lnTo>
                      <a:lnTo>
                        <a:pt x="2601" y="7402"/>
                      </a:lnTo>
                      <a:lnTo>
                        <a:pt x="2560" y="7400"/>
                      </a:lnTo>
                      <a:lnTo>
                        <a:pt x="2576" y="7399"/>
                      </a:lnTo>
                      <a:lnTo>
                        <a:pt x="2508" y="7411"/>
                      </a:lnTo>
                      <a:lnTo>
                        <a:pt x="2536" y="7400"/>
                      </a:lnTo>
                      <a:lnTo>
                        <a:pt x="2513" y="7415"/>
                      </a:lnTo>
                      <a:lnTo>
                        <a:pt x="2432" y="7290"/>
                      </a:lnTo>
                      <a:close/>
                      <a:moveTo>
                        <a:pt x="2566" y="6640"/>
                      </a:moveTo>
                      <a:lnTo>
                        <a:pt x="2569" y="6580"/>
                      </a:lnTo>
                      <a:lnTo>
                        <a:pt x="2583" y="6485"/>
                      </a:lnTo>
                      <a:lnTo>
                        <a:pt x="2730" y="6507"/>
                      </a:lnTo>
                      <a:lnTo>
                        <a:pt x="2718" y="6587"/>
                      </a:lnTo>
                      <a:lnTo>
                        <a:pt x="2715" y="6647"/>
                      </a:lnTo>
                      <a:lnTo>
                        <a:pt x="2566" y="6640"/>
                      </a:lnTo>
                      <a:close/>
                      <a:moveTo>
                        <a:pt x="2437" y="6203"/>
                      </a:moveTo>
                      <a:lnTo>
                        <a:pt x="2417" y="6180"/>
                      </a:lnTo>
                      <a:lnTo>
                        <a:pt x="2388" y="6137"/>
                      </a:lnTo>
                      <a:cubicBezTo>
                        <a:pt x="2386" y="6134"/>
                        <a:pt x="2385" y="6131"/>
                        <a:pt x="2383" y="6128"/>
                      </a:cubicBezTo>
                      <a:lnTo>
                        <a:pt x="2350" y="6057"/>
                      </a:lnTo>
                      <a:cubicBezTo>
                        <a:pt x="2348" y="6053"/>
                        <a:pt x="2347" y="6049"/>
                        <a:pt x="2346" y="6045"/>
                      </a:cubicBezTo>
                      <a:lnTo>
                        <a:pt x="2324" y="5966"/>
                      </a:lnTo>
                      <a:lnTo>
                        <a:pt x="2303" y="5870"/>
                      </a:lnTo>
                      <a:lnTo>
                        <a:pt x="2278" y="5760"/>
                      </a:lnTo>
                      <a:lnTo>
                        <a:pt x="2261" y="5700"/>
                      </a:lnTo>
                      <a:lnTo>
                        <a:pt x="2239" y="5630"/>
                      </a:lnTo>
                      <a:lnTo>
                        <a:pt x="2245" y="5643"/>
                      </a:lnTo>
                      <a:lnTo>
                        <a:pt x="2239" y="5631"/>
                      </a:lnTo>
                      <a:lnTo>
                        <a:pt x="2370" y="5563"/>
                      </a:lnTo>
                      <a:lnTo>
                        <a:pt x="2376" y="5574"/>
                      </a:lnTo>
                      <a:cubicBezTo>
                        <a:pt x="2378" y="5578"/>
                        <a:pt x="2380" y="5582"/>
                        <a:pt x="2381" y="5586"/>
                      </a:cubicBezTo>
                      <a:lnTo>
                        <a:pt x="2404" y="5659"/>
                      </a:lnTo>
                      <a:lnTo>
                        <a:pt x="2423" y="5727"/>
                      </a:lnTo>
                      <a:lnTo>
                        <a:pt x="2448" y="5839"/>
                      </a:lnTo>
                      <a:lnTo>
                        <a:pt x="2467" y="5927"/>
                      </a:lnTo>
                      <a:lnTo>
                        <a:pt x="2489" y="6006"/>
                      </a:lnTo>
                      <a:lnTo>
                        <a:pt x="2485" y="5994"/>
                      </a:lnTo>
                      <a:lnTo>
                        <a:pt x="2518" y="6065"/>
                      </a:lnTo>
                      <a:lnTo>
                        <a:pt x="2513" y="6056"/>
                      </a:lnTo>
                      <a:lnTo>
                        <a:pt x="2530" y="6083"/>
                      </a:lnTo>
                      <a:lnTo>
                        <a:pt x="2550" y="6107"/>
                      </a:lnTo>
                      <a:lnTo>
                        <a:pt x="2437" y="6203"/>
                      </a:lnTo>
                      <a:close/>
                      <a:moveTo>
                        <a:pt x="2032" y="5228"/>
                      </a:moveTo>
                      <a:lnTo>
                        <a:pt x="2020" y="5194"/>
                      </a:lnTo>
                      <a:lnTo>
                        <a:pt x="2002" y="5134"/>
                      </a:lnTo>
                      <a:lnTo>
                        <a:pt x="1987" y="5087"/>
                      </a:lnTo>
                      <a:lnTo>
                        <a:pt x="1987" y="5085"/>
                      </a:lnTo>
                      <a:lnTo>
                        <a:pt x="2128" y="5040"/>
                      </a:lnTo>
                      <a:lnTo>
                        <a:pt x="2130" y="5044"/>
                      </a:lnTo>
                      <a:lnTo>
                        <a:pt x="2143" y="5090"/>
                      </a:lnTo>
                      <a:lnTo>
                        <a:pt x="2161" y="5147"/>
                      </a:lnTo>
                      <a:lnTo>
                        <a:pt x="2172" y="5181"/>
                      </a:lnTo>
                      <a:lnTo>
                        <a:pt x="2032" y="5228"/>
                      </a:lnTo>
                      <a:close/>
                      <a:moveTo>
                        <a:pt x="2025" y="4629"/>
                      </a:moveTo>
                      <a:lnTo>
                        <a:pt x="2021" y="4583"/>
                      </a:lnTo>
                      <a:lnTo>
                        <a:pt x="2024" y="4597"/>
                      </a:lnTo>
                      <a:lnTo>
                        <a:pt x="1999" y="4505"/>
                      </a:lnTo>
                      <a:lnTo>
                        <a:pt x="2003" y="4517"/>
                      </a:lnTo>
                      <a:lnTo>
                        <a:pt x="1982" y="4473"/>
                      </a:lnTo>
                      <a:lnTo>
                        <a:pt x="1960" y="4438"/>
                      </a:lnTo>
                      <a:lnTo>
                        <a:pt x="1932" y="4404"/>
                      </a:lnTo>
                      <a:lnTo>
                        <a:pt x="1896" y="4368"/>
                      </a:lnTo>
                      <a:lnTo>
                        <a:pt x="1854" y="4333"/>
                      </a:lnTo>
                      <a:lnTo>
                        <a:pt x="1804" y="4298"/>
                      </a:lnTo>
                      <a:cubicBezTo>
                        <a:pt x="1797" y="4293"/>
                        <a:pt x="1790" y="4286"/>
                        <a:pt x="1785" y="4278"/>
                      </a:cubicBezTo>
                      <a:lnTo>
                        <a:pt x="1731" y="4196"/>
                      </a:lnTo>
                      <a:lnTo>
                        <a:pt x="1725" y="4188"/>
                      </a:lnTo>
                      <a:lnTo>
                        <a:pt x="1843" y="4098"/>
                      </a:lnTo>
                      <a:lnTo>
                        <a:pt x="1856" y="4115"/>
                      </a:lnTo>
                      <a:lnTo>
                        <a:pt x="1910" y="4197"/>
                      </a:lnTo>
                      <a:lnTo>
                        <a:pt x="1890" y="4177"/>
                      </a:lnTo>
                      <a:lnTo>
                        <a:pt x="1951" y="4220"/>
                      </a:lnTo>
                      <a:lnTo>
                        <a:pt x="2003" y="4265"/>
                      </a:lnTo>
                      <a:lnTo>
                        <a:pt x="2047" y="4311"/>
                      </a:lnTo>
                      <a:lnTo>
                        <a:pt x="2085" y="4359"/>
                      </a:lnTo>
                      <a:lnTo>
                        <a:pt x="2117" y="4409"/>
                      </a:lnTo>
                      <a:lnTo>
                        <a:pt x="2138" y="4453"/>
                      </a:lnTo>
                      <a:cubicBezTo>
                        <a:pt x="2139" y="4457"/>
                        <a:pt x="2141" y="4462"/>
                        <a:pt x="2142" y="4466"/>
                      </a:cubicBezTo>
                      <a:lnTo>
                        <a:pt x="2167" y="4558"/>
                      </a:lnTo>
                      <a:cubicBezTo>
                        <a:pt x="2168" y="4563"/>
                        <a:pt x="2169" y="4567"/>
                        <a:pt x="2170" y="4572"/>
                      </a:cubicBezTo>
                      <a:lnTo>
                        <a:pt x="2173" y="4619"/>
                      </a:lnTo>
                      <a:lnTo>
                        <a:pt x="2025" y="4629"/>
                      </a:lnTo>
                      <a:close/>
                      <a:moveTo>
                        <a:pt x="1406" y="3952"/>
                      </a:moveTo>
                      <a:lnTo>
                        <a:pt x="1393" y="3947"/>
                      </a:lnTo>
                      <a:lnTo>
                        <a:pt x="1306" y="3921"/>
                      </a:lnTo>
                      <a:cubicBezTo>
                        <a:pt x="1283" y="3914"/>
                        <a:pt x="1265" y="3897"/>
                        <a:pt x="1258" y="3875"/>
                      </a:cubicBezTo>
                      <a:lnTo>
                        <a:pt x="1244" y="3838"/>
                      </a:lnTo>
                      <a:lnTo>
                        <a:pt x="1384" y="3788"/>
                      </a:lnTo>
                      <a:lnTo>
                        <a:pt x="1397" y="3824"/>
                      </a:lnTo>
                      <a:lnTo>
                        <a:pt x="1349" y="3778"/>
                      </a:lnTo>
                      <a:lnTo>
                        <a:pt x="1446" y="3808"/>
                      </a:lnTo>
                      <a:lnTo>
                        <a:pt x="1459" y="3813"/>
                      </a:lnTo>
                      <a:lnTo>
                        <a:pt x="1406" y="3952"/>
                      </a:lnTo>
                      <a:close/>
                      <a:moveTo>
                        <a:pt x="1035" y="3489"/>
                      </a:moveTo>
                      <a:lnTo>
                        <a:pt x="1032" y="3486"/>
                      </a:lnTo>
                      <a:lnTo>
                        <a:pt x="971" y="3436"/>
                      </a:lnTo>
                      <a:lnTo>
                        <a:pt x="896" y="3382"/>
                      </a:lnTo>
                      <a:cubicBezTo>
                        <a:pt x="887" y="3375"/>
                        <a:pt x="879" y="3366"/>
                        <a:pt x="874" y="3356"/>
                      </a:cubicBezTo>
                      <a:lnTo>
                        <a:pt x="846" y="3302"/>
                      </a:lnTo>
                      <a:lnTo>
                        <a:pt x="818" y="3243"/>
                      </a:lnTo>
                      <a:lnTo>
                        <a:pt x="823" y="3252"/>
                      </a:lnTo>
                      <a:lnTo>
                        <a:pt x="791" y="3203"/>
                      </a:lnTo>
                      <a:lnTo>
                        <a:pt x="805" y="3219"/>
                      </a:lnTo>
                      <a:lnTo>
                        <a:pt x="784" y="3201"/>
                      </a:lnTo>
                      <a:lnTo>
                        <a:pt x="798" y="3210"/>
                      </a:lnTo>
                      <a:lnTo>
                        <a:pt x="773" y="3197"/>
                      </a:lnTo>
                      <a:lnTo>
                        <a:pt x="799" y="3205"/>
                      </a:lnTo>
                      <a:lnTo>
                        <a:pt x="774" y="3202"/>
                      </a:lnTo>
                      <a:lnTo>
                        <a:pt x="800" y="3201"/>
                      </a:lnTo>
                      <a:lnTo>
                        <a:pt x="776" y="3207"/>
                      </a:lnTo>
                      <a:lnTo>
                        <a:pt x="793" y="3200"/>
                      </a:lnTo>
                      <a:lnTo>
                        <a:pt x="768" y="3213"/>
                      </a:lnTo>
                      <a:lnTo>
                        <a:pt x="750" y="3226"/>
                      </a:lnTo>
                      <a:lnTo>
                        <a:pt x="725" y="3243"/>
                      </a:lnTo>
                      <a:lnTo>
                        <a:pt x="695" y="3260"/>
                      </a:lnTo>
                      <a:cubicBezTo>
                        <a:pt x="689" y="3263"/>
                        <a:pt x="683" y="3265"/>
                        <a:pt x="677" y="3267"/>
                      </a:cubicBezTo>
                      <a:lnTo>
                        <a:pt x="672" y="3268"/>
                      </a:lnTo>
                      <a:lnTo>
                        <a:pt x="637" y="3123"/>
                      </a:lnTo>
                      <a:lnTo>
                        <a:pt x="642" y="3122"/>
                      </a:lnTo>
                      <a:lnTo>
                        <a:pt x="624" y="3129"/>
                      </a:lnTo>
                      <a:lnTo>
                        <a:pt x="642" y="3120"/>
                      </a:lnTo>
                      <a:lnTo>
                        <a:pt x="667" y="3103"/>
                      </a:lnTo>
                      <a:lnTo>
                        <a:pt x="699" y="3082"/>
                      </a:lnTo>
                      <a:lnTo>
                        <a:pt x="724" y="3069"/>
                      </a:lnTo>
                      <a:cubicBezTo>
                        <a:pt x="729" y="3066"/>
                        <a:pt x="735" y="3064"/>
                        <a:pt x="740" y="3062"/>
                      </a:cubicBezTo>
                      <a:lnTo>
                        <a:pt x="764" y="3056"/>
                      </a:lnTo>
                      <a:cubicBezTo>
                        <a:pt x="773" y="3054"/>
                        <a:pt x="782" y="3054"/>
                        <a:pt x="791" y="3055"/>
                      </a:cubicBezTo>
                      <a:lnTo>
                        <a:pt x="816" y="3058"/>
                      </a:lnTo>
                      <a:cubicBezTo>
                        <a:pt x="825" y="3059"/>
                        <a:pt x="834" y="3061"/>
                        <a:pt x="842" y="3066"/>
                      </a:cubicBezTo>
                      <a:lnTo>
                        <a:pt x="867" y="3079"/>
                      </a:lnTo>
                      <a:cubicBezTo>
                        <a:pt x="872" y="3081"/>
                        <a:pt x="877" y="3084"/>
                        <a:pt x="881" y="3088"/>
                      </a:cubicBezTo>
                      <a:lnTo>
                        <a:pt x="902" y="3106"/>
                      </a:lnTo>
                      <a:cubicBezTo>
                        <a:pt x="907" y="3111"/>
                        <a:pt x="912" y="3116"/>
                        <a:pt x="916" y="3122"/>
                      </a:cubicBezTo>
                      <a:lnTo>
                        <a:pt x="948" y="3171"/>
                      </a:lnTo>
                      <a:cubicBezTo>
                        <a:pt x="950" y="3174"/>
                        <a:pt x="951" y="3177"/>
                        <a:pt x="953" y="3180"/>
                      </a:cubicBezTo>
                      <a:lnTo>
                        <a:pt x="977" y="3233"/>
                      </a:lnTo>
                      <a:lnTo>
                        <a:pt x="1005" y="3287"/>
                      </a:lnTo>
                      <a:lnTo>
                        <a:pt x="983" y="3261"/>
                      </a:lnTo>
                      <a:lnTo>
                        <a:pt x="1066" y="3321"/>
                      </a:lnTo>
                      <a:lnTo>
                        <a:pt x="1137" y="3380"/>
                      </a:lnTo>
                      <a:lnTo>
                        <a:pt x="1139" y="3383"/>
                      </a:lnTo>
                      <a:lnTo>
                        <a:pt x="1035" y="3489"/>
                      </a:lnTo>
                      <a:close/>
                      <a:moveTo>
                        <a:pt x="313" y="3018"/>
                      </a:moveTo>
                      <a:lnTo>
                        <a:pt x="267" y="3005"/>
                      </a:lnTo>
                      <a:cubicBezTo>
                        <a:pt x="249" y="3000"/>
                        <a:pt x="234" y="2989"/>
                        <a:pt x="225" y="2973"/>
                      </a:cubicBezTo>
                      <a:lnTo>
                        <a:pt x="190" y="2918"/>
                      </a:lnTo>
                      <a:lnTo>
                        <a:pt x="171" y="2885"/>
                      </a:lnTo>
                      <a:lnTo>
                        <a:pt x="299" y="2811"/>
                      </a:lnTo>
                      <a:lnTo>
                        <a:pt x="315" y="2839"/>
                      </a:lnTo>
                      <a:lnTo>
                        <a:pt x="350" y="2894"/>
                      </a:lnTo>
                      <a:lnTo>
                        <a:pt x="308" y="2862"/>
                      </a:lnTo>
                      <a:lnTo>
                        <a:pt x="355" y="2876"/>
                      </a:lnTo>
                      <a:lnTo>
                        <a:pt x="313" y="3018"/>
                      </a:lnTo>
                      <a:close/>
                      <a:moveTo>
                        <a:pt x="145" y="2395"/>
                      </a:moveTo>
                      <a:lnTo>
                        <a:pt x="179" y="2303"/>
                      </a:lnTo>
                      <a:lnTo>
                        <a:pt x="217" y="2191"/>
                      </a:lnTo>
                      <a:lnTo>
                        <a:pt x="270" y="2288"/>
                      </a:lnTo>
                      <a:lnTo>
                        <a:pt x="216" y="2275"/>
                      </a:lnTo>
                      <a:lnTo>
                        <a:pt x="166" y="2268"/>
                      </a:lnTo>
                      <a:lnTo>
                        <a:pt x="106" y="2252"/>
                      </a:lnTo>
                      <a:cubicBezTo>
                        <a:pt x="99" y="2250"/>
                        <a:pt x="92" y="2247"/>
                        <a:pt x="86" y="2244"/>
                      </a:cubicBezTo>
                      <a:lnTo>
                        <a:pt x="65" y="2231"/>
                      </a:lnTo>
                      <a:cubicBezTo>
                        <a:pt x="59" y="2226"/>
                        <a:pt x="53" y="2221"/>
                        <a:pt x="47" y="2215"/>
                      </a:cubicBezTo>
                      <a:lnTo>
                        <a:pt x="32" y="2197"/>
                      </a:lnTo>
                      <a:cubicBezTo>
                        <a:pt x="27" y="2190"/>
                        <a:pt x="22" y="2183"/>
                        <a:pt x="20" y="2175"/>
                      </a:cubicBezTo>
                      <a:lnTo>
                        <a:pt x="6" y="2136"/>
                      </a:lnTo>
                      <a:cubicBezTo>
                        <a:pt x="3" y="2128"/>
                        <a:pt x="1" y="2120"/>
                        <a:pt x="1" y="2112"/>
                      </a:cubicBezTo>
                      <a:lnTo>
                        <a:pt x="0" y="2074"/>
                      </a:lnTo>
                      <a:cubicBezTo>
                        <a:pt x="0" y="2068"/>
                        <a:pt x="1" y="2061"/>
                        <a:pt x="2" y="2054"/>
                      </a:cubicBezTo>
                      <a:lnTo>
                        <a:pt x="11" y="2018"/>
                      </a:lnTo>
                      <a:cubicBezTo>
                        <a:pt x="13" y="2013"/>
                        <a:pt x="15" y="2007"/>
                        <a:pt x="18" y="2002"/>
                      </a:cubicBezTo>
                      <a:lnTo>
                        <a:pt x="36" y="1968"/>
                      </a:lnTo>
                      <a:cubicBezTo>
                        <a:pt x="38" y="1963"/>
                        <a:pt x="41" y="1959"/>
                        <a:pt x="44" y="1956"/>
                      </a:cubicBezTo>
                      <a:lnTo>
                        <a:pt x="48" y="1950"/>
                      </a:lnTo>
                      <a:lnTo>
                        <a:pt x="164" y="2044"/>
                      </a:lnTo>
                      <a:lnTo>
                        <a:pt x="159" y="2049"/>
                      </a:lnTo>
                      <a:lnTo>
                        <a:pt x="167" y="2037"/>
                      </a:lnTo>
                      <a:lnTo>
                        <a:pt x="149" y="2071"/>
                      </a:lnTo>
                      <a:lnTo>
                        <a:pt x="156" y="2054"/>
                      </a:lnTo>
                      <a:lnTo>
                        <a:pt x="147" y="2090"/>
                      </a:lnTo>
                      <a:lnTo>
                        <a:pt x="149" y="2071"/>
                      </a:lnTo>
                      <a:lnTo>
                        <a:pt x="150" y="2109"/>
                      </a:lnTo>
                      <a:lnTo>
                        <a:pt x="145" y="2085"/>
                      </a:lnTo>
                      <a:lnTo>
                        <a:pt x="159" y="2124"/>
                      </a:lnTo>
                      <a:lnTo>
                        <a:pt x="147" y="2102"/>
                      </a:lnTo>
                      <a:lnTo>
                        <a:pt x="162" y="2120"/>
                      </a:lnTo>
                      <a:lnTo>
                        <a:pt x="144" y="2104"/>
                      </a:lnTo>
                      <a:lnTo>
                        <a:pt x="165" y="2117"/>
                      </a:lnTo>
                      <a:lnTo>
                        <a:pt x="145" y="2109"/>
                      </a:lnTo>
                      <a:lnTo>
                        <a:pt x="187" y="2121"/>
                      </a:lnTo>
                      <a:lnTo>
                        <a:pt x="251" y="2130"/>
                      </a:lnTo>
                      <a:lnTo>
                        <a:pt x="305" y="2143"/>
                      </a:lnTo>
                      <a:cubicBezTo>
                        <a:pt x="325" y="2148"/>
                        <a:pt x="343" y="2161"/>
                        <a:pt x="353" y="2180"/>
                      </a:cubicBezTo>
                      <a:cubicBezTo>
                        <a:pt x="363" y="2198"/>
                        <a:pt x="365" y="2220"/>
                        <a:pt x="358" y="2240"/>
                      </a:cubicBezTo>
                      <a:lnTo>
                        <a:pt x="318" y="2354"/>
                      </a:lnTo>
                      <a:lnTo>
                        <a:pt x="284" y="2447"/>
                      </a:lnTo>
                      <a:lnTo>
                        <a:pt x="145" y="2395"/>
                      </a:lnTo>
                      <a:close/>
                      <a:moveTo>
                        <a:pt x="465" y="1711"/>
                      </a:moveTo>
                      <a:lnTo>
                        <a:pt x="472" y="1708"/>
                      </a:lnTo>
                      <a:lnTo>
                        <a:pt x="505" y="1698"/>
                      </a:lnTo>
                      <a:lnTo>
                        <a:pt x="531" y="1690"/>
                      </a:lnTo>
                      <a:cubicBezTo>
                        <a:pt x="541" y="1687"/>
                        <a:pt x="552" y="1686"/>
                        <a:pt x="562" y="1688"/>
                      </a:cubicBezTo>
                      <a:lnTo>
                        <a:pt x="645" y="1700"/>
                      </a:lnTo>
                      <a:lnTo>
                        <a:pt x="624" y="1847"/>
                      </a:lnTo>
                      <a:lnTo>
                        <a:pt x="541" y="1835"/>
                      </a:lnTo>
                      <a:lnTo>
                        <a:pt x="572" y="1833"/>
                      </a:lnTo>
                      <a:lnTo>
                        <a:pt x="550" y="1839"/>
                      </a:lnTo>
                      <a:lnTo>
                        <a:pt x="521" y="1849"/>
                      </a:lnTo>
                      <a:lnTo>
                        <a:pt x="514" y="1851"/>
                      </a:lnTo>
                      <a:lnTo>
                        <a:pt x="465" y="1711"/>
                      </a:lnTo>
                      <a:close/>
                      <a:moveTo>
                        <a:pt x="1081" y="1763"/>
                      </a:moveTo>
                      <a:lnTo>
                        <a:pt x="1092" y="1763"/>
                      </a:lnTo>
                      <a:lnTo>
                        <a:pt x="1174" y="1763"/>
                      </a:lnTo>
                      <a:lnTo>
                        <a:pt x="1253" y="1754"/>
                      </a:lnTo>
                      <a:lnTo>
                        <a:pt x="1297" y="1745"/>
                      </a:lnTo>
                      <a:lnTo>
                        <a:pt x="1333" y="1735"/>
                      </a:lnTo>
                      <a:lnTo>
                        <a:pt x="1362" y="1725"/>
                      </a:lnTo>
                      <a:lnTo>
                        <a:pt x="1350" y="1730"/>
                      </a:lnTo>
                      <a:lnTo>
                        <a:pt x="1374" y="1717"/>
                      </a:lnTo>
                      <a:lnTo>
                        <a:pt x="1384" y="1709"/>
                      </a:lnTo>
                      <a:lnTo>
                        <a:pt x="1371" y="1721"/>
                      </a:lnTo>
                      <a:lnTo>
                        <a:pt x="1382" y="1708"/>
                      </a:lnTo>
                      <a:lnTo>
                        <a:pt x="1365" y="1743"/>
                      </a:lnTo>
                      <a:lnTo>
                        <a:pt x="1370" y="1715"/>
                      </a:lnTo>
                      <a:lnTo>
                        <a:pt x="1377" y="1762"/>
                      </a:lnTo>
                      <a:lnTo>
                        <a:pt x="1363" y="1734"/>
                      </a:lnTo>
                      <a:lnTo>
                        <a:pt x="1378" y="1754"/>
                      </a:lnTo>
                      <a:lnTo>
                        <a:pt x="1351" y="1728"/>
                      </a:lnTo>
                      <a:lnTo>
                        <a:pt x="1359" y="1735"/>
                      </a:lnTo>
                      <a:lnTo>
                        <a:pt x="1324" y="1710"/>
                      </a:lnTo>
                      <a:lnTo>
                        <a:pt x="1292" y="1692"/>
                      </a:lnTo>
                      <a:lnTo>
                        <a:pt x="1272" y="1683"/>
                      </a:lnTo>
                      <a:lnTo>
                        <a:pt x="1335" y="1548"/>
                      </a:lnTo>
                      <a:lnTo>
                        <a:pt x="1365" y="1563"/>
                      </a:lnTo>
                      <a:lnTo>
                        <a:pt x="1411" y="1589"/>
                      </a:lnTo>
                      <a:lnTo>
                        <a:pt x="1446" y="1614"/>
                      </a:lnTo>
                      <a:cubicBezTo>
                        <a:pt x="1449" y="1616"/>
                        <a:pt x="1451" y="1618"/>
                        <a:pt x="1454" y="1621"/>
                      </a:cubicBezTo>
                      <a:lnTo>
                        <a:pt x="1481" y="1647"/>
                      </a:lnTo>
                      <a:cubicBezTo>
                        <a:pt x="1487" y="1653"/>
                        <a:pt x="1492" y="1660"/>
                        <a:pt x="1496" y="1667"/>
                      </a:cubicBezTo>
                      <a:lnTo>
                        <a:pt x="1510" y="1695"/>
                      </a:lnTo>
                      <a:cubicBezTo>
                        <a:pt x="1517" y="1710"/>
                        <a:pt x="1519" y="1726"/>
                        <a:pt x="1517" y="1742"/>
                      </a:cubicBezTo>
                      <a:lnTo>
                        <a:pt x="1512" y="1770"/>
                      </a:lnTo>
                      <a:cubicBezTo>
                        <a:pt x="1509" y="1782"/>
                        <a:pt x="1504" y="1794"/>
                        <a:pt x="1495" y="1804"/>
                      </a:cubicBezTo>
                      <a:lnTo>
                        <a:pt x="1484" y="1817"/>
                      </a:lnTo>
                      <a:cubicBezTo>
                        <a:pt x="1480" y="1822"/>
                        <a:pt x="1476" y="1826"/>
                        <a:pt x="1471" y="1830"/>
                      </a:cubicBezTo>
                      <a:lnTo>
                        <a:pt x="1445" y="1848"/>
                      </a:lnTo>
                      <a:lnTo>
                        <a:pt x="1421" y="1861"/>
                      </a:lnTo>
                      <a:cubicBezTo>
                        <a:pt x="1417" y="1863"/>
                        <a:pt x="1413" y="1865"/>
                        <a:pt x="1409" y="1866"/>
                      </a:cubicBezTo>
                      <a:lnTo>
                        <a:pt x="1372" y="1878"/>
                      </a:lnTo>
                      <a:lnTo>
                        <a:pt x="1326" y="1890"/>
                      </a:lnTo>
                      <a:lnTo>
                        <a:pt x="1270" y="1901"/>
                      </a:lnTo>
                      <a:lnTo>
                        <a:pt x="1174" y="1912"/>
                      </a:lnTo>
                      <a:lnTo>
                        <a:pt x="1081" y="1912"/>
                      </a:lnTo>
                      <a:lnTo>
                        <a:pt x="1069" y="1911"/>
                      </a:lnTo>
                      <a:lnTo>
                        <a:pt x="1081" y="1763"/>
                      </a:lnTo>
                      <a:close/>
                      <a:moveTo>
                        <a:pt x="1625" y="1745"/>
                      </a:moveTo>
                      <a:lnTo>
                        <a:pt x="1631" y="1761"/>
                      </a:lnTo>
                      <a:lnTo>
                        <a:pt x="1648" y="1793"/>
                      </a:lnTo>
                      <a:lnTo>
                        <a:pt x="1664" y="1817"/>
                      </a:lnTo>
                      <a:lnTo>
                        <a:pt x="1657" y="1808"/>
                      </a:lnTo>
                      <a:lnTo>
                        <a:pt x="1692" y="1848"/>
                      </a:lnTo>
                      <a:lnTo>
                        <a:pt x="1582" y="1947"/>
                      </a:lnTo>
                      <a:lnTo>
                        <a:pt x="1546" y="1907"/>
                      </a:lnTo>
                      <a:cubicBezTo>
                        <a:pt x="1543" y="1904"/>
                        <a:pt x="1541" y="1901"/>
                        <a:pt x="1539" y="1898"/>
                      </a:cubicBezTo>
                      <a:lnTo>
                        <a:pt x="1515" y="1860"/>
                      </a:lnTo>
                      <a:lnTo>
                        <a:pt x="1494" y="1818"/>
                      </a:lnTo>
                      <a:lnTo>
                        <a:pt x="1487" y="1803"/>
                      </a:lnTo>
                      <a:lnTo>
                        <a:pt x="1625" y="1745"/>
                      </a:lnTo>
                      <a:close/>
                      <a:moveTo>
                        <a:pt x="2065" y="2118"/>
                      </a:moveTo>
                      <a:lnTo>
                        <a:pt x="2065" y="2118"/>
                      </a:lnTo>
                      <a:lnTo>
                        <a:pt x="2074" y="2181"/>
                      </a:lnTo>
                      <a:lnTo>
                        <a:pt x="2086" y="2223"/>
                      </a:lnTo>
                      <a:lnTo>
                        <a:pt x="2078" y="2203"/>
                      </a:lnTo>
                      <a:lnTo>
                        <a:pt x="2091" y="2224"/>
                      </a:lnTo>
                      <a:lnTo>
                        <a:pt x="2080" y="2211"/>
                      </a:lnTo>
                      <a:lnTo>
                        <a:pt x="2098" y="2229"/>
                      </a:lnTo>
                      <a:lnTo>
                        <a:pt x="2080" y="2216"/>
                      </a:lnTo>
                      <a:lnTo>
                        <a:pt x="2099" y="2226"/>
                      </a:lnTo>
                      <a:lnTo>
                        <a:pt x="2122" y="2234"/>
                      </a:lnTo>
                      <a:lnTo>
                        <a:pt x="2159" y="2246"/>
                      </a:lnTo>
                      <a:lnTo>
                        <a:pt x="2206" y="2259"/>
                      </a:lnTo>
                      <a:lnTo>
                        <a:pt x="2261" y="2274"/>
                      </a:lnTo>
                      <a:lnTo>
                        <a:pt x="2322" y="2290"/>
                      </a:lnTo>
                      <a:lnTo>
                        <a:pt x="2452" y="2320"/>
                      </a:lnTo>
                      <a:lnTo>
                        <a:pt x="2481" y="2327"/>
                      </a:lnTo>
                      <a:lnTo>
                        <a:pt x="2448" y="2471"/>
                      </a:lnTo>
                      <a:lnTo>
                        <a:pt x="2418" y="2465"/>
                      </a:lnTo>
                      <a:lnTo>
                        <a:pt x="2285" y="2433"/>
                      </a:lnTo>
                      <a:lnTo>
                        <a:pt x="2224" y="2417"/>
                      </a:lnTo>
                      <a:lnTo>
                        <a:pt x="2165" y="2402"/>
                      </a:lnTo>
                      <a:lnTo>
                        <a:pt x="2114" y="2387"/>
                      </a:lnTo>
                      <a:lnTo>
                        <a:pt x="2069" y="2373"/>
                      </a:lnTo>
                      <a:lnTo>
                        <a:pt x="2030" y="2357"/>
                      </a:lnTo>
                      <a:lnTo>
                        <a:pt x="2011" y="2347"/>
                      </a:lnTo>
                      <a:cubicBezTo>
                        <a:pt x="2004" y="2344"/>
                        <a:pt x="1998" y="2339"/>
                        <a:pt x="1993" y="2334"/>
                      </a:cubicBezTo>
                      <a:lnTo>
                        <a:pt x="1975" y="2316"/>
                      </a:lnTo>
                      <a:cubicBezTo>
                        <a:pt x="1971" y="2312"/>
                        <a:pt x="1967" y="2307"/>
                        <a:pt x="1964" y="2303"/>
                      </a:cubicBezTo>
                      <a:lnTo>
                        <a:pt x="1951" y="2282"/>
                      </a:lnTo>
                      <a:cubicBezTo>
                        <a:pt x="1948" y="2276"/>
                        <a:pt x="1945" y="2269"/>
                        <a:pt x="1943" y="2262"/>
                      </a:cubicBezTo>
                      <a:lnTo>
                        <a:pt x="1927" y="2202"/>
                      </a:lnTo>
                      <a:lnTo>
                        <a:pt x="1920" y="2154"/>
                      </a:lnTo>
                      <a:lnTo>
                        <a:pt x="2065" y="2118"/>
                      </a:lnTo>
                      <a:close/>
                      <a:moveTo>
                        <a:pt x="2931" y="2458"/>
                      </a:moveTo>
                      <a:lnTo>
                        <a:pt x="2968" y="2483"/>
                      </a:lnTo>
                      <a:lnTo>
                        <a:pt x="3047" y="2528"/>
                      </a:lnTo>
                      <a:lnTo>
                        <a:pt x="2986" y="2664"/>
                      </a:lnTo>
                      <a:lnTo>
                        <a:pt x="2972" y="2657"/>
                      </a:lnTo>
                      <a:lnTo>
                        <a:pt x="2885" y="2606"/>
                      </a:lnTo>
                      <a:lnTo>
                        <a:pt x="2847" y="2581"/>
                      </a:lnTo>
                      <a:lnTo>
                        <a:pt x="2931" y="2458"/>
                      </a:lnTo>
                      <a:close/>
                      <a:moveTo>
                        <a:pt x="3440" y="2554"/>
                      </a:moveTo>
                      <a:lnTo>
                        <a:pt x="3466" y="2550"/>
                      </a:lnTo>
                      <a:lnTo>
                        <a:pt x="3527" y="2538"/>
                      </a:lnTo>
                      <a:lnTo>
                        <a:pt x="3466" y="2609"/>
                      </a:lnTo>
                      <a:lnTo>
                        <a:pt x="3474" y="2385"/>
                      </a:lnTo>
                      <a:lnTo>
                        <a:pt x="3480" y="2182"/>
                      </a:lnTo>
                      <a:lnTo>
                        <a:pt x="3481" y="2107"/>
                      </a:lnTo>
                      <a:lnTo>
                        <a:pt x="3630" y="2108"/>
                      </a:lnTo>
                      <a:lnTo>
                        <a:pt x="3629" y="2187"/>
                      </a:lnTo>
                      <a:lnTo>
                        <a:pt x="3623" y="2390"/>
                      </a:lnTo>
                      <a:lnTo>
                        <a:pt x="3615" y="2614"/>
                      </a:lnTo>
                      <a:cubicBezTo>
                        <a:pt x="3613" y="2649"/>
                        <a:pt x="3588" y="2678"/>
                        <a:pt x="3554" y="2684"/>
                      </a:cubicBezTo>
                      <a:lnTo>
                        <a:pt x="3489" y="2697"/>
                      </a:lnTo>
                      <a:lnTo>
                        <a:pt x="3463" y="2701"/>
                      </a:lnTo>
                      <a:lnTo>
                        <a:pt x="3440" y="2554"/>
                      </a:lnTo>
                      <a:close/>
                      <a:moveTo>
                        <a:pt x="3481" y="1663"/>
                      </a:moveTo>
                      <a:lnTo>
                        <a:pt x="3478" y="1551"/>
                      </a:lnTo>
                      <a:lnTo>
                        <a:pt x="3477" y="1516"/>
                      </a:lnTo>
                      <a:lnTo>
                        <a:pt x="3625" y="1511"/>
                      </a:lnTo>
                      <a:lnTo>
                        <a:pt x="3627" y="1548"/>
                      </a:lnTo>
                      <a:lnTo>
                        <a:pt x="3629" y="1660"/>
                      </a:lnTo>
                      <a:lnTo>
                        <a:pt x="3481" y="1663"/>
                      </a:lnTo>
                      <a:close/>
                      <a:moveTo>
                        <a:pt x="3447" y="1076"/>
                      </a:moveTo>
                      <a:lnTo>
                        <a:pt x="3446" y="1063"/>
                      </a:lnTo>
                      <a:lnTo>
                        <a:pt x="3441" y="1026"/>
                      </a:lnTo>
                      <a:lnTo>
                        <a:pt x="3438" y="994"/>
                      </a:lnTo>
                      <a:lnTo>
                        <a:pt x="3436" y="975"/>
                      </a:lnTo>
                      <a:cubicBezTo>
                        <a:pt x="3435" y="970"/>
                        <a:pt x="3435" y="966"/>
                        <a:pt x="3435" y="961"/>
                      </a:cubicBezTo>
                      <a:lnTo>
                        <a:pt x="3436" y="950"/>
                      </a:lnTo>
                      <a:cubicBezTo>
                        <a:pt x="3438" y="937"/>
                        <a:pt x="3442" y="926"/>
                        <a:pt x="3449" y="915"/>
                      </a:cubicBezTo>
                      <a:lnTo>
                        <a:pt x="3451" y="912"/>
                      </a:lnTo>
                      <a:cubicBezTo>
                        <a:pt x="3473" y="879"/>
                        <a:pt x="3517" y="869"/>
                        <a:pt x="3551" y="890"/>
                      </a:cubicBezTo>
                      <a:lnTo>
                        <a:pt x="3556" y="893"/>
                      </a:lnTo>
                      <a:cubicBezTo>
                        <a:pt x="3562" y="897"/>
                        <a:pt x="3568" y="901"/>
                        <a:pt x="3573" y="907"/>
                      </a:cubicBezTo>
                      <a:lnTo>
                        <a:pt x="3582" y="917"/>
                      </a:lnTo>
                      <a:lnTo>
                        <a:pt x="3599" y="940"/>
                      </a:lnTo>
                      <a:lnTo>
                        <a:pt x="3631" y="980"/>
                      </a:lnTo>
                      <a:lnTo>
                        <a:pt x="3679" y="1033"/>
                      </a:lnTo>
                      <a:lnTo>
                        <a:pt x="3746" y="1090"/>
                      </a:lnTo>
                      <a:lnTo>
                        <a:pt x="3785" y="1116"/>
                      </a:lnTo>
                      <a:lnTo>
                        <a:pt x="3832" y="1145"/>
                      </a:lnTo>
                      <a:lnTo>
                        <a:pt x="3885" y="1171"/>
                      </a:lnTo>
                      <a:lnTo>
                        <a:pt x="3907" y="1180"/>
                      </a:lnTo>
                      <a:lnTo>
                        <a:pt x="3852" y="1318"/>
                      </a:lnTo>
                      <a:lnTo>
                        <a:pt x="3818" y="1304"/>
                      </a:lnTo>
                      <a:lnTo>
                        <a:pt x="3755" y="1272"/>
                      </a:lnTo>
                      <a:lnTo>
                        <a:pt x="3700" y="1239"/>
                      </a:lnTo>
                      <a:lnTo>
                        <a:pt x="3649" y="1203"/>
                      </a:lnTo>
                      <a:lnTo>
                        <a:pt x="3570" y="1134"/>
                      </a:lnTo>
                      <a:lnTo>
                        <a:pt x="3514" y="1073"/>
                      </a:lnTo>
                      <a:lnTo>
                        <a:pt x="3476" y="1025"/>
                      </a:lnTo>
                      <a:lnTo>
                        <a:pt x="3471" y="1016"/>
                      </a:lnTo>
                      <a:lnTo>
                        <a:pt x="3462" y="1006"/>
                      </a:lnTo>
                      <a:lnTo>
                        <a:pt x="3479" y="1020"/>
                      </a:lnTo>
                      <a:lnTo>
                        <a:pt x="3474" y="1017"/>
                      </a:lnTo>
                      <a:lnTo>
                        <a:pt x="3574" y="995"/>
                      </a:lnTo>
                      <a:lnTo>
                        <a:pt x="3572" y="998"/>
                      </a:lnTo>
                      <a:lnTo>
                        <a:pt x="3584" y="963"/>
                      </a:lnTo>
                      <a:lnTo>
                        <a:pt x="3583" y="974"/>
                      </a:lnTo>
                      <a:lnTo>
                        <a:pt x="3583" y="960"/>
                      </a:lnTo>
                      <a:lnTo>
                        <a:pt x="3585" y="979"/>
                      </a:lnTo>
                      <a:lnTo>
                        <a:pt x="3588" y="1007"/>
                      </a:lnTo>
                      <a:lnTo>
                        <a:pt x="3593" y="1048"/>
                      </a:lnTo>
                      <a:lnTo>
                        <a:pt x="3595" y="1061"/>
                      </a:lnTo>
                      <a:lnTo>
                        <a:pt x="3447" y="1076"/>
                      </a:lnTo>
                      <a:close/>
                      <a:moveTo>
                        <a:pt x="4135" y="1553"/>
                      </a:moveTo>
                      <a:lnTo>
                        <a:pt x="4136" y="1576"/>
                      </a:lnTo>
                      <a:lnTo>
                        <a:pt x="4134" y="1563"/>
                      </a:lnTo>
                      <a:lnTo>
                        <a:pt x="4143" y="1610"/>
                      </a:lnTo>
                      <a:lnTo>
                        <a:pt x="4136" y="1590"/>
                      </a:lnTo>
                      <a:lnTo>
                        <a:pt x="4157" y="1630"/>
                      </a:lnTo>
                      <a:lnTo>
                        <a:pt x="4140" y="1608"/>
                      </a:lnTo>
                      <a:lnTo>
                        <a:pt x="4164" y="1629"/>
                      </a:lnTo>
                      <a:lnTo>
                        <a:pt x="4068" y="1742"/>
                      </a:lnTo>
                      <a:lnTo>
                        <a:pt x="4043" y="1721"/>
                      </a:lnTo>
                      <a:cubicBezTo>
                        <a:pt x="4036" y="1715"/>
                        <a:pt x="4030" y="1707"/>
                        <a:pt x="4026" y="1699"/>
                      </a:cubicBezTo>
                      <a:lnTo>
                        <a:pt x="4005" y="1659"/>
                      </a:lnTo>
                      <a:cubicBezTo>
                        <a:pt x="4001" y="1653"/>
                        <a:pt x="3999" y="1646"/>
                        <a:pt x="3997" y="1638"/>
                      </a:cubicBezTo>
                      <a:lnTo>
                        <a:pt x="3988" y="1591"/>
                      </a:lnTo>
                      <a:cubicBezTo>
                        <a:pt x="3988" y="1587"/>
                        <a:pt x="3987" y="1583"/>
                        <a:pt x="3987" y="1579"/>
                      </a:cubicBezTo>
                      <a:lnTo>
                        <a:pt x="3987" y="1556"/>
                      </a:lnTo>
                      <a:lnTo>
                        <a:pt x="4135" y="1553"/>
                      </a:lnTo>
                      <a:close/>
                      <a:moveTo>
                        <a:pt x="4552" y="1689"/>
                      </a:moveTo>
                      <a:lnTo>
                        <a:pt x="4565" y="1689"/>
                      </a:lnTo>
                      <a:lnTo>
                        <a:pt x="4681" y="1690"/>
                      </a:lnTo>
                      <a:lnTo>
                        <a:pt x="4927" y="1682"/>
                      </a:lnTo>
                      <a:lnTo>
                        <a:pt x="5139" y="1669"/>
                      </a:lnTo>
                      <a:lnTo>
                        <a:pt x="5148" y="1818"/>
                      </a:lnTo>
                      <a:lnTo>
                        <a:pt x="4932" y="1831"/>
                      </a:lnTo>
                      <a:lnTo>
                        <a:pt x="4680" y="1839"/>
                      </a:lnTo>
                      <a:lnTo>
                        <a:pt x="4560" y="1838"/>
                      </a:lnTo>
                      <a:lnTo>
                        <a:pt x="4547" y="1837"/>
                      </a:lnTo>
                      <a:lnTo>
                        <a:pt x="4552" y="1689"/>
                      </a:lnTo>
                      <a:close/>
                      <a:moveTo>
                        <a:pt x="5580" y="1631"/>
                      </a:moveTo>
                      <a:lnTo>
                        <a:pt x="5638" y="1625"/>
                      </a:lnTo>
                      <a:lnTo>
                        <a:pt x="5688" y="1620"/>
                      </a:lnTo>
                      <a:lnTo>
                        <a:pt x="5621" y="1683"/>
                      </a:lnTo>
                      <a:lnTo>
                        <a:pt x="5627" y="1642"/>
                      </a:lnTo>
                      <a:lnTo>
                        <a:pt x="5774" y="1665"/>
                      </a:lnTo>
                      <a:lnTo>
                        <a:pt x="5768" y="1706"/>
                      </a:lnTo>
                      <a:cubicBezTo>
                        <a:pt x="5763" y="1740"/>
                        <a:pt x="5735" y="1766"/>
                        <a:pt x="5701" y="1769"/>
                      </a:cubicBezTo>
                      <a:lnTo>
                        <a:pt x="5653" y="1772"/>
                      </a:lnTo>
                      <a:lnTo>
                        <a:pt x="5595" y="1778"/>
                      </a:lnTo>
                      <a:lnTo>
                        <a:pt x="5580" y="1631"/>
                      </a:lnTo>
                      <a:close/>
                      <a:moveTo>
                        <a:pt x="5842" y="1198"/>
                      </a:moveTo>
                      <a:lnTo>
                        <a:pt x="5843" y="1198"/>
                      </a:lnTo>
                      <a:lnTo>
                        <a:pt x="5898" y="1210"/>
                      </a:lnTo>
                      <a:lnTo>
                        <a:pt x="5956" y="1223"/>
                      </a:lnTo>
                      <a:lnTo>
                        <a:pt x="6027" y="1234"/>
                      </a:lnTo>
                      <a:lnTo>
                        <a:pt x="6116" y="1241"/>
                      </a:lnTo>
                      <a:lnTo>
                        <a:pt x="6167" y="1242"/>
                      </a:lnTo>
                      <a:lnTo>
                        <a:pt x="6225" y="1241"/>
                      </a:lnTo>
                      <a:lnTo>
                        <a:pt x="6291" y="1238"/>
                      </a:lnTo>
                      <a:lnTo>
                        <a:pt x="6360" y="1232"/>
                      </a:lnTo>
                      <a:lnTo>
                        <a:pt x="6415" y="1225"/>
                      </a:lnTo>
                      <a:lnTo>
                        <a:pt x="6434" y="1372"/>
                      </a:lnTo>
                      <a:lnTo>
                        <a:pt x="6375" y="1379"/>
                      </a:lnTo>
                      <a:lnTo>
                        <a:pt x="6298" y="1387"/>
                      </a:lnTo>
                      <a:lnTo>
                        <a:pt x="6228" y="1390"/>
                      </a:lnTo>
                      <a:lnTo>
                        <a:pt x="6164" y="1391"/>
                      </a:lnTo>
                      <a:lnTo>
                        <a:pt x="6103" y="1390"/>
                      </a:lnTo>
                      <a:lnTo>
                        <a:pt x="6004" y="1381"/>
                      </a:lnTo>
                      <a:lnTo>
                        <a:pt x="5923" y="1368"/>
                      </a:lnTo>
                      <a:lnTo>
                        <a:pt x="5865" y="1355"/>
                      </a:lnTo>
                      <a:lnTo>
                        <a:pt x="5830" y="1346"/>
                      </a:lnTo>
                      <a:lnTo>
                        <a:pt x="5828" y="1346"/>
                      </a:lnTo>
                      <a:lnTo>
                        <a:pt x="5842" y="1198"/>
                      </a:lnTo>
                      <a:close/>
                      <a:moveTo>
                        <a:pt x="6818" y="1122"/>
                      </a:moveTo>
                      <a:lnTo>
                        <a:pt x="6823" y="1120"/>
                      </a:lnTo>
                      <a:lnTo>
                        <a:pt x="6881" y="1081"/>
                      </a:lnTo>
                      <a:lnTo>
                        <a:pt x="6931" y="1044"/>
                      </a:lnTo>
                      <a:lnTo>
                        <a:pt x="7020" y="1163"/>
                      </a:lnTo>
                      <a:lnTo>
                        <a:pt x="6963" y="1204"/>
                      </a:lnTo>
                      <a:lnTo>
                        <a:pt x="6892" y="1251"/>
                      </a:lnTo>
                      <a:lnTo>
                        <a:pt x="6888" y="1253"/>
                      </a:lnTo>
                      <a:lnTo>
                        <a:pt x="6818" y="1122"/>
                      </a:lnTo>
                      <a:close/>
                      <a:moveTo>
                        <a:pt x="7164" y="722"/>
                      </a:moveTo>
                      <a:lnTo>
                        <a:pt x="7178" y="688"/>
                      </a:lnTo>
                      <a:lnTo>
                        <a:pt x="7234" y="539"/>
                      </a:lnTo>
                      <a:lnTo>
                        <a:pt x="7297" y="389"/>
                      </a:lnTo>
                      <a:lnTo>
                        <a:pt x="7333" y="315"/>
                      </a:lnTo>
                      <a:lnTo>
                        <a:pt x="7373" y="244"/>
                      </a:lnTo>
                      <a:lnTo>
                        <a:pt x="7419" y="179"/>
                      </a:lnTo>
                      <a:lnTo>
                        <a:pt x="7430" y="166"/>
                      </a:lnTo>
                      <a:lnTo>
                        <a:pt x="7541" y="265"/>
                      </a:lnTo>
                      <a:lnTo>
                        <a:pt x="7540" y="266"/>
                      </a:lnTo>
                      <a:lnTo>
                        <a:pt x="7502" y="319"/>
                      </a:lnTo>
                      <a:lnTo>
                        <a:pt x="7466" y="380"/>
                      </a:lnTo>
                      <a:lnTo>
                        <a:pt x="7434" y="446"/>
                      </a:lnTo>
                      <a:lnTo>
                        <a:pt x="7373" y="592"/>
                      </a:lnTo>
                      <a:lnTo>
                        <a:pt x="7315" y="745"/>
                      </a:lnTo>
                      <a:lnTo>
                        <a:pt x="7301" y="779"/>
                      </a:lnTo>
                      <a:lnTo>
                        <a:pt x="7164" y="722"/>
                      </a:lnTo>
                      <a:close/>
                      <a:moveTo>
                        <a:pt x="7888" y="0"/>
                      </a:moveTo>
                      <a:lnTo>
                        <a:pt x="7909" y="1"/>
                      </a:lnTo>
                      <a:lnTo>
                        <a:pt x="8041" y="18"/>
                      </a:lnTo>
                      <a:lnTo>
                        <a:pt x="8022" y="166"/>
                      </a:lnTo>
                      <a:lnTo>
                        <a:pt x="7901" y="150"/>
                      </a:lnTo>
                      <a:lnTo>
                        <a:pt x="7880" y="149"/>
                      </a:lnTo>
                      <a:lnTo>
                        <a:pt x="7888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3596" y="3577"/>
                <a:ext cx="610" cy="283"/>
                <a:chOff x="3596" y="3577"/>
                <a:chExt cx="610" cy="283"/>
              </a:xfrm>
            </p:grpSpPr>
            <p:sp>
              <p:nvSpPr>
                <p:cNvPr id="24776" name="Freeform 22"/>
                <p:cNvSpPr>
                  <a:spLocks/>
                </p:cNvSpPr>
                <p:nvPr/>
              </p:nvSpPr>
              <p:spPr bwMode="auto">
                <a:xfrm>
                  <a:off x="3596" y="3577"/>
                  <a:ext cx="610" cy="283"/>
                </a:xfrm>
                <a:custGeom>
                  <a:avLst/>
                  <a:gdLst>
                    <a:gd name="T0" fmla="*/ 0 w 2625"/>
                    <a:gd name="T1" fmla="*/ 0 h 1218"/>
                    <a:gd name="T2" fmla="*/ 0 w 2625"/>
                    <a:gd name="T3" fmla="*/ 0 h 1218"/>
                    <a:gd name="T4" fmla="*/ 0 w 2625"/>
                    <a:gd name="T5" fmla="*/ 0 h 1218"/>
                    <a:gd name="T6" fmla="*/ 0 w 2625"/>
                    <a:gd name="T7" fmla="*/ 0 h 1218"/>
                    <a:gd name="T8" fmla="*/ 0 w 2625"/>
                    <a:gd name="T9" fmla="*/ 0 h 1218"/>
                    <a:gd name="T10" fmla="*/ 0 w 2625"/>
                    <a:gd name="T11" fmla="*/ 0 h 1218"/>
                    <a:gd name="T12" fmla="*/ 0 w 2625"/>
                    <a:gd name="T13" fmla="*/ 0 h 1218"/>
                    <a:gd name="T14" fmla="*/ 0 w 2625"/>
                    <a:gd name="T15" fmla="*/ 0 h 1218"/>
                    <a:gd name="T16" fmla="*/ 0 w 2625"/>
                    <a:gd name="T17" fmla="*/ 0 h 1218"/>
                    <a:gd name="T18" fmla="*/ 0 w 2625"/>
                    <a:gd name="T19" fmla="*/ 0 h 1218"/>
                    <a:gd name="T20" fmla="*/ 0 w 2625"/>
                    <a:gd name="T21" fmla="*/ 0 h 1218"/>
                    <a:gd name="T22" fmla="*/ 0 w 2625"/>
                    <a:gd name="T23" fmla="*/ 0 h 1218"/>
                    <a:gd name="T24" fmla="*/ 0 w 2625"/>
                    <a:gd name="T25" fmla="*/ 0 h 1218"/>
                    <a:gd name="T26" fmla="*/ 0 w 2625"/>
                    <a:gd name="T27" fmla="*/ 0 h 1218"/>
                    <a:gd name="T28" fmla="*/ 0 w 2625"/>
                    <a:gd name="T29" fmla="*/ 0 h 1218"/>
                    <a:gd name="T30" fmla="*/ 0 w 2625"/>
                    <a:gd name="T31" fmla="*/ 0 h 1218"/>
                    <a:gd name="T32" fmla="*/ 0 w 2625"/>
                    <a:gd name="T33" fmla="*/ 0 h 1218"/>
                    <a:gd name="T34" fmla="*/ 0 w 2625"/>
                    <a:gd name="T35" fmla="*/ 0 h 1218"/>
                    <a:gd name="T36" fmla="*/ 0 w 2625"/>
                    <a:gd name="T37" fmla="*/ 0 h 12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25"/>
                    <a:gd name="T58" fmla="*/ 0 h 1218"/>
                    <a:gd name="T59" fmla="*/ 2625 w 2625"/>
                    <a:gd name="T60" fmla="*/ 1218 h 12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25" h="1218">
                      <a:moveTo>
                        <a:pt x="454" y="466"/>
                      </a:moveTo>
                      <a:cubicBezTo>
                        <a:pt x="466" y="425"/>
                        <a:pt x="450" y="363"/>
                        <a:pt x="487" y="338"/>
                      </a:cubicBezTo>
                      <a:cubicBezTo>
                        <a:pt x="573" y="272"/>
                        <a:pt x="610" y="450"/>
                        <a:pt x="615" y="466"/>
                      </a:cubicBezTo>
                      <a:cubicBezTo>
                        <a:pt x="875" y="392"/>
                        <a:pt x="1139" y="343"/>
                        <a:pt x="1399" y="272"/>
                      </a:cubicBezTo>
                      <a:cubicBezTo>
                        <a:pt x="1502" y="243"/>
                        <a:pt x="1589" y="165"/>
                        <a:pt x="1692" y="144"/>
                      </a:cubicBezTo>
                      <a:cubicBezTo>
                        <a:pt x="1832" y="120"/>
                        <a:pt x="1973" y="124"/>
                        <a:pt x="2113" y="111"/>
                      </a:cubicBezTo>
                      <a:cubicBezTo>
                        <a:pt x="2377" y="25"/>
                        <a:pt x="2212" y="0"/>
                        <a:pt x="2571" y="45"/>
                      </a:cubicBezTo>
                      <a:cubicBezTo>
                        <a:pt x="2625" y="210"/>
                        <a:pt x="2596" y="371"/>
                        <a:pt x="2538" y="532"/>
                      </a:cubicBezTo>
                      <a:cubicBezTo>
                        <a:pt x="2381" y="479"/>
                        <a:pt x="2389" y="549"/>
                        <a:pt x="2245" y="599"/>
                      </a:cubicBezTo>
                      <a:cubicBezTo>
                        <a:pt x="2212" y="578"/>
                        <a:pt x="2183" y="524"/>
                        <a:pt x="2146" y="532"/>
                      </a:cubicBezTo>
                      <a:cubicBezTo>
                        <a:pt x="2109" y="541"/>
                        <a:pt x="2072" y="594"/>
                        <a:pt x="2080" y="632"/>
                      </a:cubicBezTo>
                      <a:cubicBezTo>
                        <a:pt x="2121" y="817"/>
                        <a:pt x="2187" y="817"/>
                        <a:pt x="2311" y="859"/>
                      </a:cubicBezTo>
                      <a:cubicBezTo>
                        <a:pt x="2220" y="1135"/>
                        <a:pt x="2385" y="735"/>
                        <a:pt x="2080" y="991"/>
                      </a:cubicBezTo>
                      <a:cubicBezTo>
                        <a:pt x="2039" y="1028"/>
                        <a:pt x="2059" y="1098"/>
                        <a:pt x="2047" y="1152"/>
                      </a:cubicBezTo>
                      <a:cubicBezTo>
                        <a:pt x="1997" y="1073"/>
                        <a:pt x="1882" y="879"/>
                        <a:pt x="1820" y="1086"/>
                      </a:cubicBezTo>
                      <a:cubicBezTo>
                        <a:pt x="1807" y="1127"/>
                        <a:pt x="1820" y="1172"/>
                        <a:pt x="1820" y="1218"/>
                      </a:cubicBezTo>
                      <a:lnTo>
                        <a:pt x="0" y="1209"/>
                      </a:lnTo>
                      <a:lnTo>
                        <a:pt x="396" y="1011"/>
                      </a:lnTo>
                      <a:lnTo>
                        <a:pt x="454" y="46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77" name="Freeform 23"/>
                <p:cNvSpPr>
                  <a:spLocks/>
                </p:cNvSpPr>
                <p:nvPr/>
              </p:nvSpPr>
              <p:spPr bwMode="auto">
                <a:xfrm>
                  <a:off x="3596" y="3577"/>
                  <a:ext cx="610" cy="283"/>
                </a:xfrm>
                <a:custGeom>
                  <a:avLst/>
                  <a:gdLst>
                    <a:gd name="T0" fmla="*/ 0 w 2625"/>
                    <a:gd name="T1" fmla="*/ 0 h 1218"/>
                    <a:gd name="T2" fmla="*/ 0 w 2625"/>
                    <a:gd name="T3" fmla="*/ 0 h 1218"/>
                    <a:gd name="T4" fmla="*/ 0 w 2625"/>
                    <a:gd name="T5" fmla="*/ 0 h 1218"/>
                    <a:gd name="T6" fmla="*/ 0 w 2625"/>
                    <a:gd name="T7" fmla="*/ 0 h 1218"/>
                    <a:gd name="T8" fmla="*/ 0 w 2625"/>
                    <a:gd name="T9" fmla="*/ 0 h 1218"/>
                    <a:gd name="T10" fmla="*/ 0 w 2625"/>
                    <a:gd name="T11" fmla="*/ 0 h 1218"/>
                    <a:gd name="T12" fmla="*/ 0 w 2625"/>
                    <a:gd name="T13" fmla="*/ 0 h 1218"/>
                    <a:gd name="T14" fmla="*/ 0 w 2625"/>
                    <a:gd name="T15" fmla="*/ 0 h 1218"/>
                    <a:gd name="T16" fmla="*/ 0 w 2625"/>
                    <a:gd name="T17" fmla="*/ 0 h 1218"/>
                    <a:gd name="T18" fmla="*/ 0 w 2625"/>
                    <a:gd name="T19" fmla="*/ 0 h 1218"/>
                    <a:gd name="T20" fmla="*/ 0 w 2625"/>
                    <a:gd name="T21" fmla="*/ 0 h 1218"/>
                    <a:gd name="T22" fmla="*/ 0 w 2625"/>
                    <a:gd name="T23" fmla="*/ 0 h 1218"/>
                    <a:gd name="T24" fmla="*/ 0 w 2625"/>
                    <a:gd name="T25" fmla="*/ 0 h 1218"/>
                    <a:gd name="T26" fmla="*/ 0 w 2625"/>
                    <a:gd name="T27" fmla="*/ 0 h 1218"/>
                    <a:gd name="T28" fmla="*/ 0 w 2625"/>
                    <a:gd name="T29" fmla="*/ 0 h 1218"/>
                    <a:gd name="T30" fmla="*/ 0 w 2625"/>
                    <a:gd name="T31" fmla="*/ 0 h 1218"/>
                    <a:gd name="T32" fmla="*/ 0 w 2625"/>
                    <a:gd name="T33" fmla="*/ 0 h 1218"/>
                    <a:gd name="T34" fmla="*/ 0 w 2625"/>
                    <a:gd name="T35" fmla="*/ 0 h 1218"/>
                    <a:gd name="T36" fmla="*/ 0 w 2625"/>
                    <a:gd name="T37" fmla="*/ 0 h 12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25"/>
                    <a:gd name="T58" fmla="*/ 0 h 1218"/>
                    <a:gd name="T59" fmla="*/ 2625 w 2625"/>
                    <a:gd name="T60" fmla="*/ 1218 h 12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25" h="1218">
                      <a:moveTo>
                        <a:pt x="454" y="466"/>
                      </a:moveTo>
                      <a:cubicBezTo>
                        <a:pt x="466" y="425"/>
                        <a:pt x="450" y="363"/>
                        <a:pt x="487" y="338"/>
                      </a:cubicBezTo>
                      <a:cubicBezTo>
                        <a:pt x="573" y="272"/>
                        <a:pt x="610" y="450"/>
                        <a:pt x="615" y="466"/>
                      </a:cubicBezTo>
                      <a:cubicBezTo>
                        <a:pt x="875" y="392"/>
                        <a:pt x="1139" y="343"/>
                        <a:pt x="1399" y="272"/>
                      </a:cubicBezTo>
                      <a:cubicBezTo>
                        <a:pt x="1502" y="243"/>
                        <a:pt x="1589" y="165"/>
                        <a:pt x="1692" y="144"/>
                      </a:cubicBezTo>
                      <a:cubicBezTo>
                        <a:pt x="1832" y="120"/>
                        <a:pt x="1973" y="124"/>
                        <a:pt x="2113" y="111"/>
                      </a:cubicBezTo>
                      <a:cubicBezTo>
                        <a:pt x="2377" y="25"/>
                        <a:pt x="2212" y="0"/>
                        <a:pt x="2571" y="45"/>
                      </a:cubicBezTo>
                      <a:cubicBezTo>
                        <a:pt x="2625" y="210"/>
                        <a:pt x="2596" y="371"/>
                        <a:pt x="2538" y="532"/>
                      </a:cubicBezTo>
                      <a:cubicBezTo>
                        <a:pt x="2381" y="479"/>
                        <a:pt x="2389" y="549"/>
                        <a:pt x="2245" y="599"/>
                      </a:cubicBezTo>
                      <a:cubicBezTo>
                        <a:pt x="2212" y="578"/>
                        <a:pt x="2183" y="524"/>
                        <a:pt x="2146" y="532"/>
                      </a:cubicBezTo>
                      <a:cubicBezTo>
                        <a:pt x="2109" y="541"/>
                        <a:pt x="2072" y="594"/>
                        <a:pt x="2080" y="632"/>
                      </a:cubicBezTo>
                      <a:cubicBezTo>
                        <a:pt x="2121" y="817"/>
                        <a:pt x="2187" y="817"/>
                        <a:pt x="2311" y="859"/>
                      </a:cubicBezTo>
                      <a:cubicBezTo>
                        <a:pt x="2220" y="1135"/>
                        <a:pt x="2385" y="735"/>
                        <a:pt x="2080" y="991"/>
                      </a:cubicBezTo>
                      <a:cubicBezTo>
                        <a:pt x="2039" y="1028"/>
                        <a:pt x="2059" y="1098"/>
                        <a:pt x="2047" y="1152"/>
                      </a:cubicBezTo>
                      <a:cubicBezTo>
                        <a:pt x="1997" y="1073"/>
                        <a:pt x="1882" y="879"/>
                        <a:pt x="1820" y="1086"/>
                      </a:cubicBezTo>
                      <a:cubicBezTo>
                        <a:pt x="1807" y="1127"/>
                        <a:pt x="1820" y="1172"/>
                        <a:pt x="1820" y="1218"/>
                      </a:cubicBezTo>
                      <a:lnTo>
                        <a:pt x="0" y="1209"/>
                      </a:lnTo>
                      <a:lnTo>
                        <a:pt x="396" y="1011"/>
                      </a:lnTo>
                      <a:lnTo>
                        <a:pt x="454" y="466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469" y="177"/>
                <a:ext cx="1085" cy="1503"/>
                <a:chOff x="469" y="177"/>
                <a:chExt cx="1085" cy="1503"/>
              </a:xfrm>
            </p:grpSpPr>
            <p:sp>
              <p:nvSpPr>
                <p:cNvPr id="24774" name="Freeform 25"/>
                <p:cNvSpPr>
                  <a:spLocks/>
                </p:cNvSpPr>
                <p:nvPr/>
              </p:nvSpPr>
              <p:spPr bwMode="auto">
                <a:xfrm>
                  <a:off x="469" y="177"/>
                  <a:ext cx="1085" cy="1503"/>
                </a:xfrm>
                <a:custGeom>
                  <a:avLst/>
                  <a:gdLst>
                    <a:gd name="T0" fmla="*/ 0 w 9345"/>
                    <a:gd name="T1" fmla="*/ 0 h 12945"/>
                    <a:gd name="T2" fmla="*/ 0 w 9345"/>
                    <a:gd name="T3" fmla="*/ 0 h 12945"/>
                    <a:gd name="T4" fmla="*/ 0 w 9345"/>
                    <a:gd name="T5" fmla="*/ 0 h 12945"/>
                    <a:gd name="T6" fmla="*/ 0 w 9345"/>
                    <a:gd name="T7" fmla="*/ 0 h 12945"/>
                    <a:gd name="T8" fmla="*/ 0 w 9345"/>
                    <a:gd name="T9" fmla="*/ 0 h 12945"/>
                    <a:gd name="T10" fmla="*/ 0 w 9345"/>
                    <a:gd name="T11" fmla="*/ 0 h 12945"/>
                    <a:gd name="T12" fmla="*/ 0 w 9345"/>
                    <a:gd name="T13" fmla="*/ 0 h 12945"/>
                    <a:gd name="T14" fmla="*/ 0 w 9345"/>
                    <a:gd name="T15" fmla="*/ 0 h 12945"/>
                    <a:gd name="T16" fmla="*/ 0 w 9345"/>
                    <a:gd name="T17" fmla="*/ 0 h 12945"/>
                    <a:gd name="T18" fmla="*/ 0 w 9345"/>
                    <a:gd name="T19" fmla="*/ 0 h 12945"/>
                    <a:gd name="T20" fmla="*/ 0 w 9345"/>
                    <a:gd name="T21" fmla="*/ 0 h 12945"/>
                    <a:gd name="T22" fmla="*/ 0 w 9345"/>
                    <a:gd name="T23" fmla="*/ 0 h 12945"/>
                    <a:gd name="T24" fmla="*/ 0 w 9345"/>
                    <a:gd name="T25" fmla="*/ 0 h 12945"/>
                    <a:gd name="T26" fmla="*/ 0 w 9345"/>
                    <a:gd name="T27" fmla="*/ 0 h 12945"/>
                    <a:gd name="T28" fmla="*/ 0 w 9345"/>
                    <a:gd name="T29" fmla="*/ 0 h 12945"/>
                    <a:gd name="T30" fmla="*/ 0 w 9345"/>
                    <a:gd name="T31" fmla="*/ 0 h 12945"/>
                    <a:gd name="T32" fmla="*/ 0 w 9345"/>
                    <a:gd name="T33" fmla="*/ 0 h 12945"/>
                    <a:gd name="T34" fmla="*/ 0 w 9345"/>
                    <a:gd name="T35" fmla="*/ 0 h 12945"/>
                    <a:gd name="T36" fmla="*/ 0 w 9345"/>
                    <a:gd name="T37" fmla="*/ 0 h 12945"/>
                    <a:gd name="T38" fmla="*/ 0 w 9345"/>
                    <a:gd name="T39" fmla="*/ 0 h 12945"/>
                    <a:gd name="T40" fmla="*/ 0 w 9345"/>
                    <a:gd name="T41" fmla="*/ 0 h 12945"/>
                    <a:gd name="T42" fmla="*/ 0 w 9345"/>
                    <a:gd name="T43" fmla="*/ 0 h 12945"/>
                    <a:gd name="T44" fmla="*/ 0 w 9345"/>
                    <a:gd name="T45" fmla="*/ 0 h 12945"/>
                    <a:gd name="T46" fmla="*/ 0 w 9345"/>
                    <a:gd name="T47" fmla="*/ 0 h 12945"/>
                    <a:gd name="T48" fmla="*/ 0 w 9345"/>
                    <a:gd name="T49" fmla="*/ 0 h 12945"/>
                    <a:gd name="T50" fmla="*/ 0 w 9345"/>
                    <a:gd name="T51" fmla="*/ 0 h 12945"/>
                    <a:gd name="T52" fmla="*/ 0 w 9345"/>
                    <a:gd name="T53" fmla="*/ 0 h 12945"/>
                    <a:gd name="T54" fmla="*/ 0 w 9345"/>
                    <a:gd name="T55" fmla="*/ 0 h 12945"/>
                    <a:gd name="T56" fmla="*/ 0 w 9345"/>
                    <a:gd name="T57" fmla="*/ 0 h 12945"/>
                    <a:gd name="T58" fmla="*/ 0 w 9345"/>
                    <a:gd name="T59" fmla="*/ 0 h 12945"/>
                    <a:gd name="T60" fmla="*/ 0 w 9345"/>
                    <a:gd name="T61" fmla="*/ 0 h 12945"/>
                    <a:gd name="T62" fmla="*/ 0 w 9345"/>
                    <a:gd name="T63" fmla="*/ 0 h 12945"/>
                    <a:gd name="T64" fmla="*/ 0 w 9345"/>
                    <a:gd name="T65" fmla="*/ 0 h 12945"/>
                    <a:gd name="T66" fmla="*/ 0 w 9345"/>
                    <a:gd name="T67" fmla="*/ 0 h 12945"/>
                    <a:gd name="T68" fmla="*/ 0 w 9345"/>
                    <a:gd name="T69" fmla="*/ 0 h 12945"/>
                    <a:gd name="T70" fmla="*/ 0 w 9345"/>
                    <a:gd name="T71" fmla="*/ 0 h 12945"/>
                    <a:gd name="T72" fmla="*/ 0 w 9345"/>
                    <a:gd name="T73" fmla="*/ 0 h 12945"/>
                    <a:gd name="T74" fmla="*/ 0 w 9345"/>
                    <a:gd name="T75" fmla="*/ 0 h 12945"/>
                    <a:gd name="T76" fmla="*/ 0 w 9345"/>
                    <a:gd name="T77" fmla="*/ 0 h 12945"/>
                    <a:gd name="T78" fmla="*/ 0 w 9345"/>
                    <a:gd name="T79" fmla="*/ 0 h 12945"/>
                    <a:gd name="T80" fmla="*/ 0 w 9345"/>
                    <a:gd name="T81" fmla="*/ 0 h 12945"/>
                    <a:gd name="T82" fmla="*/ 0 w 9345"/>
                    <a:gd name="T83" fmla="*/ 0 h 12945"/>
                    <a:gd name="T84" fmla="*/ 0 w 9345"/>
                    <a:gd name="T85" fmla="*/ 0 h 12945"/>
                    <a:gd name="T86" fmla="*/ 0 w 9345"/>
                    <a:gd name="T87" fmla="*/ 0 h 12945"/>
                    <a:gd name="T88" fmla="*/ 0 w 9345"/>
                    <a:gd name="T89" fmla="*/ 0 h 129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345"/>
                    <a:gd name="T136" fmla="*/ 0 h 12945"/>
                    <a:gd name="T137" fmla="*/ 9345 w 9345"/>
                    <a:gd name="T138" fmla="*/ 12945 h 1294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345" h="12945">
                      <a:moveTo>
                        <a:pt x="6044" y="0"/>
                      </a:moveTo>
                      <a:cubicBezTo>
                        <a:pt x="5855" y="239"/>
                        <a:pt x="5696" y="239"/>
                        <a:pt x="5418" y="388"/>
                      </a:cubicBezTo>
                      <a:cubicBezTo>
                        <a:pt x="5318" y="635"/>
                        <a:pt x="5000" y="891"/>
                        <a:pt x="4702" y="974"/>
                      </a:cubicBezTo>
                      <a:cubicBezTo>
                        <a:pt x="4652" y="1131"/>
                        <a:pt x="4722" y="1354"/>
                        <a:pt x="4553" y="1436"/>
                      </a:cubicBezTo>
                      <a:cubicBezTo>
                        <a:pt x="4463" y="1486"/>
                        <a:pt x="4344" y="1395"/>
                        <a:pt x="4235" y="1370"/>
                      </a:cubicBezTo>
                      <a:cubicBezTo>
                        <a:pt x="4185" y="1304"/>
                        <a:pt x="4145" y="1222"/>
                        <a:pt x="4076" y="1172"/>
                      </a:cubicBezTo>
                      <a:cubicBezTo>
                        <a:pt x="4016" y="1131"/>
                        <a:pt x="3867" y="1040"/>
                        <a:pt x="3847" y="1106"/>
                      </a:cubicBezTo>
                      <a:cubicBezTo>
                        <a:pt x="3817" y="1238"/>
                        <a:pt x="3837" y="1453"/>
                        <a:pt x="3996" y="1494"/>
                      </a:cubicBezTo>
                      <a:cubicBezTo>
                        <a:pt x="4364" y="1593"/>
                        <a:pt x="4155" y="1544"/>
                        <a:pt x="4632" y="1626"/>
                      </a:cubicBezTo>
                      <a:cubicBezTo>
                        <a:pt x="4513" y="2221"/>
                        <a:pt x="4503" y="2072"/>
                        <a:pt x="3768" y="2146"/>
                      </a:cubicBezTo>
                      <a:cubicBezTo>
                        <a:pt x="3221" y="2295"/>
                        <a:pt x="3290" y="2328"/>
                        <a:pt x="3221" y="2865"/>
                      </a:cubicBezTo>
                      <a:cubicBezTo>
                        <a:pt x="3668" y="2889"/>
                        <a:pt x="4115" y="2865"/>
                        <a:pt x="4553" y="2931"/>
                      </a:cubicBezTo>
                      <a:cubicBezTo>
                        <a:pt x="4682" y="2947"/>
                        <a:pt x="4265" y="2931"/>
                        <a:pt x="4155" y="2997"/>
                      </a:cubicBezTo>
                      <a:cubicBezTo>
                        <a:pt x="3956" y="3104"/>
                        <a:pt x="4066" y="3393"/>
                        <a:pt x="3996" y="3583"/>
                      </a:cubicBezTo>
                      <a:cubicBezTo>
                        <a:pt x="3966" y="3657"/>
                        <a:pt x="3847" y="3781"/>
                        <a:pt x="3847" y="3781"/>
                      </a:cubicBezTo>
                      <a:cubicBezTo>
                        <a:pt x="4036" y="3145"/>
                        <a:pt x="3877" y="3798"/>
                        <a:pt x="4076" y="3905"/>
                      </a:cubicBezTo>
                      <a:cubicBezTo>
                        <a:pt x="4185" y="3963"/>
                        <a:pt x="4344" y="3946"/>
                        <a:pt x="4473" y="3971"/>
                      </a:cubicBezTo>
                      <a:cubicBezTo>
                        <a:pt x="4553" y="4169"/>
                        <a:pt x="4523" y="4656"/>
                        <a:pt x="4394" y="4821"/>
                      </a:cubicBezTo>
                      <a:cubicBezTo>
                        <a:pt x="4294" y="4953"/>
                        <a:pt x="3927" y="5077"/>
                        <a:pt x="3927" y="5077"/>
                      </a:cubicBezTo>
                      <a:cubicBezTo>
                        <a:pt x="3877" y="5209"/>
                        <a:pt x="3608" y="5432"/>
                        <a:pt x="3768" y="5474"/>
                      </a:cubicBezTo>
                      <a:cubicBezTo>
                        <a:pt x="4334" y="5639"/>
                        <a:pt x="4076" y="5573"/>
                        <a:pt x="4553" y="5664"/>
                      </a:cubicBezTo>
                      <a:cubicBezTo>
                        <a:pt x="4782" y="5961"/>
                        <a:pt x="4911" y="5985"/>
                        <a:pt x="5338" y="6060"/>
                      </a:cubicBezTo>
                      <a:cubicBezTo>
                        <a:pt x="4970" y="6506"/>
                        <a:pt x="5199" y="6398"/>
                        <a:pt x="4782" y="6514"/>
                      </a:cubicBezTo>
                      <a:cubicBezTo>
                        <a:pt x="4523" y="6852"/>
                        <a:pt x="4712" y="6811"/>
                        <a:pt x="5100" y="6902"/>
                      </a:cubicBezTo>
                      <a:cubicBezTo>
                        <a:pt x="5060" y="7216"/>
                        <a:pt x="4901" y="7645"/>
                        <a:pt x="5020" y="7950"/>
                      </a:cubicBezTo>
                      <a:cubicBezTo>
                        <a:pt x="4861" y="8322"/>
                        <a:pt x="4603" y="8190"/>
                        <a:pt x="4155" y="8140"/>
                      </a:cubicBezTo>
                      <a:cubicBezTo>
                        <a:pt x="3748" y="7917"/>
                        <a:pt x="3350" y="8066"/>
                        <a:pt x="2982" y="8272"/>
                      </a:cubicBezTo>
                      <a:cubicBezTo>
                        <a:pt x="3201" y="8545"/>
                        <a:pt x="3251" y="8817"/>
                        <a:pt x="3370" y="9123"/>
                      </a:cubicBezTo>
                      <a:cubicBezTo>
                        <a:pt x="3042" y="9304"/>
                        <a:pt x="2883" y="9569"/>
                        <a:pt x="2664" y="9833"/>
                      </a:cubicBezTo>
                      <a:cubicBezTo>
                        <a:pt x="2555" y="9957"/>
                        <a:pt x="2296" y="9874"/>
                        <a:pt x="2117" y="9899"/>
                      </a:cubicBezTo>
                      <a:cubicBezTo>
                        <a:pt x="2038" y="9940"/>
                        <a:pt x="1899" y="9957"/>
                        <a:pt x="1879" y="10031"/>
                      </a:cubicBezTo>
                      <a:cubicBezTo>
                        <a:pt x="1859" y="10105"/>
                        <a:pt x="1998" y="10155"/>
                        <a:pt x="2038" y="10229"/>
                      </a:cubicBezTo>
                      <a:cubicBezTo>
                        <a:pt x="2237" y="10601"/>
                        <a:pt x="2137" y="10568"/>
                        <a:pt x="2664" y="10683"/>
                      </a:cubicBezTo>
                      <a:cubicBezTo>
                        <a:pt x="3002" y="11104"/>
                        <a:pt x="3410" y="10964"/>
                        <a:pt x="4076" y="11005"/>
                      </a:cubicBezTo>
                      <a:cubicBezTo>
                        <a:pt x="3738" y="11203"/>
                        <a:pt x="3698" y="11319"/>
                        <a:pt x="3608" y="11657"/>
                      </a:cubicBezTo>
                      <a:cubicBezTo>
                        <a:pt x="3280" y="11575"/>
                        <a:pt x="3181" y="11633"/>
                        <a:pt x="2903" y="11790"/>
                      </a:cubicBezTo>
                      <a:cubicBezTo>
                        <a:pt x="2406" y="11649"/>
                        <a:pt x="2753" y="11426"/>
                        <a:pt x="2197" y="11269"/>
                      </a:cubicBezTo>
                      <a:cubicBezTo>
                        <a:pt x="1988" y="11327"/>
                        <a:pt x="1889" y="11335"/>
                        <a:pt x="1730" y="11468"/>
                      </a:cubicBezTo>
                      <a:cubicBezTo>
                        <a:pt x="1660" y="11525"/>
                        <a:pt x="1650" y="11624"/>
                        <a:pt x="1570" y="11657"/>
                      </a:cubicBezTo>
                      <a:cubicBezTo>
                        <a:pt x="1431" y="11715"/>
                        <a:pt x="1262" y="11699"/>
                        <a:pt x="1103" y="11724"/>
                      </a:cubicBezTo>
                      <a:cubicBezTo>
                        <a:pt x="1054" y="11790"/>
                        <a:pt x="984" y="11847"/>
                        <a:pt x="944" y="11922"/>
                      </a:cubicBezTo>
                      <a:cubicBezTo>
                        <a:pt x="904" y="11988"/>
                        <a:pt x="924" y="12070"/>
                        <a:pt x="865" y="12120"/>
                      </a:cubicBezTo>
                      <a:cubicBezTo>
                        <a:pt x="696" y="12260"/>
                        <a:pt x="228" y="12244"/>
                        <a:pt x="0" y="12310"/>
                      </a:cubicBezTo>
                      <a:cubicBezTo>
                        <a:pt x="537" y="12458"/>
                        <a:pt x="1113" y="12359"/>
                        <a:pt x="1650" y="12508"/>
                      </a:cubicBezTo>
                      <a:cubicBezTo>
                        <a:pt x="1948" y="12681"/>
                        <a:pt x="2296" y="12945"/>
                        <a:pt x="2744" y="12574"/>
                      </a:cubicBezTo>
                      <a:cubicBezTo>
                        <a:pt x="2873" y="12467"/>
                        <a:pt x="2276" y="12310"/>
                        <a:pt x="2276" y="12310"/>
                      </a:cubicBezTo>
                      <a:cubicBezTo>
                        <a:pt x="2763" y="12054"/>
                        <a:pt x="3320" y="12161"/>
                        <a:pt x="3847" y="12310"/>
                      </a:cubicBezTo>
                      <a:cubicBezTo>
                        <a:pt x="3927" y="12351"/>
                        <a:pt x="3986" y="12425"/>
                        <a:pt x="4076" y="12442"/>
                      </a:cubicBezTo>
                      <a:cubicBezTo>
                        <a:pt x="4155" y="12450"/>
                        <a:pt x="4235" y="12376"/>
                        <a:pt x="4314" y="12376"/>
                      </a:cubicBezTo>
                      <a:cubicBezTo>
                        <a:pt x="4603" y="12376"/>
                        <a:pt x="4891" y="12417"/>
                        <a:pt x="5179" y="12442"/>
                      </a:cubicBezTo>
                      <a:cubicBezTo>
                        <a:pt x="5517" y="12533"/>
                        <a:pt x="5587" y="12434"/>
                        <a:pt x="5965" y="12508"/>
                      </a:cubicBezTo>
                      <a:cubicBezTo>
                        <a:pt x="6153" y="12747"/>
                        <a:pt x="6263" y="12747"/>
                        <a:pt x="6591" y="12830"/>
                      </a:cubicBezTo>
                      <a:cubicBezTo>
                        <a:pt x="7177" y="12789"/>
                        <a:pt x="7605" y="12731"/>
                        <a:pt x="8162" y="12640"/>
                      </a:cubicBezTo>
                      <a:cubicBezTo>
                        <a:pt x="8082" y="12599"/>
                        <a:pt x="7983" y="12566"/>
                        <a:pt x="7923" y="12508"/>
                      </a:cubicBezTo>
                      <a:cubicBezTo>
                        <a:pt x="7794" y="12392"/>
                        <a:pt x="7605" y="12120"/>
                        <a:pt x="7605" y="12120"/>
                      </a:cubicBezTo>
                      <a:cubicBezTo>
                        <a:pt x="7684" y="12079"/>
                        <a:pt x="7754" y="12021"/>
                        <a:pt x="7843" y="11988"/>
                      </a:cubicBezTo>
                      <a:cubicBezTo>
                        <a:pt x="7993" y="11930"/>
                        <a:pt x="8311" y="11856"/>
                        <a:pt x="8311" y="11856"/>
                      </a:cubicBezTo>
                      <a:cubicBezTo>
                        <a:pt x="8082" y="11558"/>
                        <a:pt x="8142" y="11757"/>
                        <a:pt x="8311" y="11468"/>
                      </a:cubicBezTo>
                      <a:cubicBezTo>
                        <a:pt x="8519" y="11104"/>
                        <a:pt x="8549" y="11212"/>
                        <a:pt x="9096" y="11137"/>
                      </a:cubicBezTo>
                      <a:cubicBezTo>
                        <a:pt x="9146" y="11071"/>
                        <a:pt x="9245" y="11022"/>
                        <a:pt x="9255" y="10947"/>
                      </a:cubicBezTo>
                      <a:cubicBezTo>
                        <a:pt x="9345" y="10039"/>
                        <a:pt x="8569" y="10105"/>
                        <a:pt x="7764" y="10031"/>
                      </a:cubicBezTo>
                      <a:cubicBezTo>
                        <a:pt x="7794" y="9833"/>
                        <a:pt x="7764" y="9626"/>
                        <a:pt x="7843" y="9445"/>
                      </a:cubicBezTo>
                      <a:cubicBezTo>
                        <a:pt x="7873" y="9371"/>
                        <a:pt x="8032" y="9379"/>
                        <a:pt x="8082" y="9313"/>
                      </a:cubicBezTo>
                      <a:cubicBezTo>
                        <a:pt x="8172" y="9197"/>
                        <a:pt x="8241" y="8925"/>
                        <a:pt x="8241" y="8925"/>
                      </a:cubicBezTo>
                      <a:cubicBezTo>
                        <a:pt x="8022" y="8388"/>
                        <a:pt x="8241" y="9057"/>
                        <a:pt x="8241" y="8537"/>
                      </a:cubicBezTo>
                      <a:cubicBezTo>
                        <a:pt x="8241" y="7876"/>
                        <a:pt x="8311" y="7620"/>
                        <a:pt x="7843" y="7232"/>
                      </a:cubicBezTo>
                      <a:cubicBezTo>
                        <a:pt x="7724" y="6927"/>
                        <a:pt x="7853" y="6762"/>
                        <a:pt x="7456" y="6646"/>
                      </a:cubicBezTo>
                      <a:cubicBezTo>
                        <a:pt x="7426" y="6365"/>
                        <a:pt x="7436" y="6076"/>
                        <a:pt x="7376" y="5796"/>
                      </a:cubicBezTo>
                      <a:cubicBezTo>
                        <a:pt x="7356" y="5721"/>
                        <a:pt x="7247" y="5680"/>
                        <a:pt x="7217" y="5606"/>
                      </a:cubicBezTo>
                      <a:cubicBezTo>
                        <a:pt x="7167" y="5498"/>
                        <a:pt x="7158" y="5383"/>
                        <a:pt x="7138" y="5275"/>
                      </a:cubicBezTo>
                      <a:cubicBezTo>
                        <a:pt x="7028" y="4739"/>
                        <a:pt x="7217" y="4912"/>
                        <a:pt x="6829" y="4689"/>
                      </a:cubicBezTo>
                      <a:cubicBezTo>
                        <a:pt x="6700" y="4384"/>
                        <a:pt x="6641" y="4161"/>
                        <a:pt x="6432" y="3905"/>
                      </a:cubicBezTo>
                      <a:cubicBezTo>
                        <a:pt x="6462" y="3798"/>
                        <a:pt x="6412" y="3657"/>
                        <a:pt x="6511" y="3583"/>
                      </a:cubicBezTo>
                      <a:cubicBezTo>
                        <a:pt x="6631" y="3500"/>
                        <a:pt x="6829" y="3558"/>
                        <a:pt x="6979" y="3517"/>
                      </a:cubicBezTo>
                      <a:cubicBezTo>
                        <a:pt x="7068" y="3492"/>
                        <a:pt x="7138" y="3426"/>
                        <a:pt x="7217" y="3385"/>
                      </a:cubicBezTo>
                      <a:cubicBezTo>
                        <a:pt x="7436" y="2856"/>
                        <a:pt x="7446" y="2724"/>
                        <a:pt x="8162" y="2609"/>
                      </a:cubicBezTo>
                      <a:cubicBezTo>
                        <a:pt x="8211" y="2477"/>
                        <a:pt x="8241" y="2336"/>
                        <a:pt x="8311" y="2212"/>
                      </a:cubicBezTo>
                      <a:cubicBezTo>
                        <a:pt x="8350" y="2146"/>
                        <a:pt x="8510" y="2089"/>
                        <a:pt x="8470" y="2023"/>
                      </a:cubicBezTo>
                      <a:cubicBezTo>
                        <a:pt x="8440" y="1965"/>
                        <a:pt x="8321" y="2064"/>
                        <a:pt x="8241" y="2089"/>
                      </a:cubicBezTo>
                      <a:cubicBezTo>
                        <a:pt x="8112" y="2064"/>
                        <a:pt x="7963" y="2072"/>
                        <a:pt x="7843" y="2023"/>
                      </a:cubicBezTo>
                      <a:cubicBezTo>
                        <a:pt x="7674" y="1956"/>
                        <a:pt x="7565" y="1783"/>
                        <a:pt x="7376" y="1758"/>
                      </a:cubicBezTo>
                      <a:cubicBezTo>
                        <a:pt x="6621" y="1651"/>
                        <a:pt x="7058" y="1709"/>
                        <a:pt x="6044" y="1626"/>
                      </a:cubicBezTo>
                      <a:cubicBezTo>
                        <a:pt x="6213" y="1222"/>
                        <a:pt x="6014" y="1271"/>
                        <a:pt x="6591" y="1172"/>
                      </a:cubicBezTo>
                      <a:cubicBezTo>
                        <a:pt x="6541" y="1106"/>
                        <a:pt x="6362" y="1032"/>
                        <a:pt x="6432" y="974"/>
                      </a:cubicBezTo>
                      <a:cubicBezTo>
                        <a:pt x="6541" y="883"/>
                        <a:pt x="6750" y="949"/>
                        <a:pt x="6899" y="908"/>
                      </a:cubicBezTo>
                      <a:cubicBezTo>
                        <a:pt x="7068" y="867"/>
                        <a:pt x="7207" y="768"/>
                        <a:pt x="7376" y="718"/>
                      </a:cubicBezTo>
                      <a:cubicBezTo>
                        <a:pt x="7406" y="652"/>
                        <a:pt x="7496" y="586"/>
                        <a:pt x="7456" y="520"/>
                      </a:cubicBezTo>
                      <a:cubicBezTo>
                        <a:pt x="7416" y="454"/>
                        <a:pt x="7297" y="470"/>
                        <a:pt x="7217" y="454"/>
                      </a:cubicBezTo>
                      <a:cubicBezTo>
                        <a:pt x="6591" y="305"/>
                        <a:pt x="7167" y="462"/>
                        <a:pt x="6670" y="322"/>
                      </a:cubicBezTo>
                      <a:cubicBezTo>
                        <a:pt x="6551" y="25"/>
                        <a:pt x="6412" y="0"/>
                        <a:pt x="6044" y="0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75" name="Freeform 26"/>
                <p:cNvSpPr>
                  <a:spLocks/>
                </p:cNvSpPr>
                <p:nvPr/>
              </p:nvSpPr>
              <p:spPr bwMode="auto">
                <a:xfrm>
                  <a:off x="469" y="177"/>
                  <a:ext cx="1085" cy="1503"/>
                </a:xfrm>
                <a:custGeom>
                  <a:avLst/>
                  <a:gdLst>
                    <a:gd name="T0" fmla="*/ 629 w 1085"/>
                    <a:gd name="T1" fmla="*/ 45 h 1503"/>
                    <a:gd name="T2" fmla="*/ 529 w 1085"/>
                    <a:gd name="T3" fmla="*/ 167 h 1503"/>
                    <a:gd name="T4" fmla="*/ 473 w 1085"/>
                    <a:gd name="T5" fmla="*/ 136 h 1503"/>
                    <a:gd name="T6" fmla="*/ 464 w 1085"/>
                    <a:gd name="T7" fmla="*/ 174 h 1503"/>
                    <a:gd name="T8" fmla="*/ 437 w 1085"/>
                    <a:gd name="T9" fmla="*/ 249 h 1503"/>
                    <a:gd name="T10" fmla="*/ 529 w 1085"/>
                    <a:gd name="T11" fmla="*/ 340 h 1503"/>
                    <a:gd name="T12" fmla="*/ 464 w 1085"/>
                    <a:gd name="T13" fmla="*/ 416 h 1503"/>
                    <a:gd name="T14" fmla="*/ 473 w 1085"/>
                    <a:gd name="T15" fmla="*/ 453 h 1503"/>
                    <a:gd name="T16" fmla="*/ 510 w 1085"/>
                    <a:gd name="T17" fmla="*/ 560 h 1503"/>
                    <a:gd name="T18" fmla="*/ 437 w 1085"/>
                    <a:gd name="T19" fmla="*/ 636 h 1503"/>
                    <a:gd name="T20" fmla="*/ 620 w 1085"/>
                    <a:gd name="T21" fmla="*/ 704 h 1503"/>
                    <a:gd name="T22" fmla="*/ 592 w 1085"/>
                    <a:gd name="T23" fmla="*/ 801 h 1503"/>
                    <a:gd name="T24" fmla="*/ 482 w 1085"/>
                    <a:gd name="T25" fmla="*/ 945 h 1503"/>
                    <a:gd name="T26" fmla="*/ 391 w 1085"/>
                    <a:gd name="T27" fmla="*/ 1059 h 1503"/>
                    <a:gd name="T28" fmla="*/ 246 w 1085"/>
                    <a:gd name="T29" fmla="*/ 1149 h 1503"/>
                    <a:gd name="T30" fmla="*/ 237 w 1085"/>
                    <a:gd name="T31" fmla="*/ 1188 h 1503"/>
                    <a:gd name="T32" fmla="*/ 473 w 1085"/>
                    <a:gd name="T33" fmla="*/ 1278 h 1503"/>
                    <a:gd name="T34" fmla="*/ 337 w 1085"/>
                    <a:gd name="T35" fmla="*/ 1369 h 1503"/>
                    <a:gd name="T36" fmla="*/ 201 w 1085"/>
                    <a:gd name="T37" fmla="*/ 1331 h 1503"/>
                    <a:gd name="T38" fmla="*/ 128 w 1085"/>
                    <a:gd name="T39" fmla="*/ 1361 h 1503"/>
                    <a:gd name="T40" fmla="*/ 100 w 1085"/>
                    <a:gd name="T41" fmla="*/ 1407 h 1503"/>
                    <a:gd name="T42" fmla="*/ 192 w 1085"/>
                    <a:gd name="T43" fmla="*/ 1452 h 1503"/>
                    <a:gd name="T44" fmla="*/ 264 w 1085"/>
                    <a:gd name="T45" fmla="*/ 1429 h 1503"/>
                    <a:gd name="T46" fmla="*/ 473 w 1085"/>
                    <a:gd name="T47" fmla="*/ 1444 h 1503"/>
                    <a:gd name="T48" fmla="*/ 601 w 1085"/>
                    <a:gd name="T49" fmla="*/ 1444 h 1503"/>
                    <a:gd name="T50" fmla="*/ 765 w 1085"/>
                    <a:gd name="T51" fmla="*/ 1490 h 1503"/>
                    <a:gd name="T52" fmla="*/ 920 w 1085"/>
                    <a:gd name="T53" fmla="*/ 1452 h 1503"/>
                    <a:gd name="T54" fmla="*/ 910 w 1085"/>
                    <a:gd name="T55" fmla="*/ 1392 h 1503"/>
                    <a:gd name="T56" fmla="*/ 965 w 1085"/>
                    <a:gd name="T57" fmla="*/ 1331 h 1503"/>
                    <a:gd name="T58" fmla="*/ 1074 w 1085"/>
                    <a:gd name="T59" fmla="*/ 1271 h 1503"/>
                    <a:gd name="T60" fmla="*/ 910 w 1085"/>
                    <a:gd name="T61" fmla="*/ 1097 h 1503"/>
                    <a:gd name="T62" fmla="*/ 957 w 1085"/>
                    <a:gd name="T63" fmla="*/ 1036 h 1503"/>
                    <a:gd name="T64" fmla="*/ 910 w 1085"/>
                    <a:gd name="T65" fmla="*/ 840 h 1503"/>
                    <a:gd name="T66" fmla="*/ 856 w 1085"/>
                    <a:gd name="T67" fmla="*/ 673 h 1503"/>
                    <a:gd name="T68" fmla="*/ 829 w 1085"/>
                    <a:gd name="T69" fmla="*/ 613 h 1503"/>
                    <a:gd name="T70" fmla="*/ 747 w 1085"/>
                    <a:gd name="T71" fmla="*/ 453 h 1503"/>
                    <a:gd name="T72" fmla="*/ 810 w 1085"/>
                    <a:gd name="T73" fmla="*/ 408 h 1503"/>
                    <a:gd name="T74" fmla="*/ 947 w 1085"/>
                    <a:gd name="T75" fmla="*/ 303 h 1503"/>
                    <a:gd name="T76" fmla="*/ 983 w 1085"/>
                    <a:gd name="T77" fmla="*/ 235 h 1503"/>
                    <a:gd name="T78" fmla="*/ 910 w 1085"/>
                    <a:gd name="T79" fmla="*/ 235 h 1503"/>
                    <a:gd name="T80" fmla="*/ 702 w 1085"/>
                    <a:gd name="T81" fmla="*/ 189 h 1503"/>
                    <a:gd name="T82" fmla="*/ 747 w 1085"/>
                    <a:gd name="T83" fmla="*/ 113 h 1503"/>
                    <a:gd name="T84" fmla="*/ 856 w 1085"/>
                    <a:gd name="T85" fmla="*/ 84 h 1503"/>
                    <a:gd name="T86" fmla="*/ 838 w 1085"/>
                    <a:gd name="T87" fmla="*/ 53 h 1503"/>
                    <a:gd name="T88" fmla="*/ 702 w 1085"/>
                    <a:gd name="T89" fmla="*/ 0 h 15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85"/>
                    <a:gd name="T136" fmla="*/ 0 h 1503"/>
                    <a:gd name="T137" fmla="*/ 1085 w 1085"/>
                    <a:gd name="T138" fmla="*/ 1503 h 150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85" h="1503">
                      <a:moveTo>
                        <a:pt x="702" y="0"/>
                      </a:moveTo>
                      <a:cubicBezTo>
                        <a:pt x="680" y="28"/>
                        <a:pt x="661" y="28"/>
                        <a:pt x="629" y="45"/>
                      </a:cubicBezTo>
                      <a:cubicBezTo>
                        <a:pt x="617" y="74"/>
                        <a:pt x="580" y="104"/>
                        <a:pt x="546" y="113"/>
                      </a:cubicBezTo>
                      <a:cubicBezTo>
                        <a:pt x="540" y="131"/>
                        <a:pt x="548" y="157"/>
                        <a:pt x="529" y="167"/>
                      </a:cubicBezTo>
                      <a:cubicBezTo>
                        <a:pt x="518" y="173"/>
                        <a:pt x="504" y="162"/>
                        <a:pt x="492" y="159"/>
                      </a:cubicBezTo>
                      <a:cubicBezTo>
                        <a:pt x="486" y="152"/>
                        <a:pt x="481" y="142"/>
                        <a:pt x="473" y="136"/>
                      </a:cubicBezTo>
                      <a:cubicBezTo>
                        <a:pt x="466" y="131"/>
                        <a:pt x="449" y="121"/>
                        <a:pt x="447" y="129"/>
                      </a:cubicBezTo>
                      <a:cubicBezTo>
                        <a:pt x="443" y="144"/>
                        <a:pt x="445" y="169"/>
                        <a:pt x="464" y="174"/>
                      </a:cubicBezTo>
                      <a:cubicBezTo>
                        <a:pt x="507" y="185"/>
                        <a:pt x="482" y="179"/>
                        <a:pt x="538" y="189"/>
                      </a:cubicBezTo>
                      <a:cubicBezTo>
                        <a:pt x="524" y="258"/>
                        <a:pt x="523" y="241"/>
                        <a:pt x="437" y="249"/>
                      </a:cubicBezTo>
                      <a:cubicBezTo>
                        <a:pt x="374" y="267"/>
                        <a:pt x="382" y="270"/>
                        <a:pt x="374" y="333"/>
                      </a:cubicBezTo>
                      <a:cubicBezTo>
                        <a:pt x="426" y="336"/>
                        <a:pt x="478" y="333"/>
                        <a:pt x="529" y="340"/>
                      </a:cubicBezTo>
                      <a:cubicBezTo>
                        <a:pt x="543" y="342"/>
                        <a:pt x="495" y="340"/>
                        <a:pt x="482" y="348"/>
                      </a:cubicBezTo>
                      <a:cubicBezTo>
                        <a:pt x="459" y="360"/>
                        <a:pt x="472" y="394"/>
                        <a:pt x="464" y="416"/>
                      </a:cubicBezTo>
                      <a:cubicBezTo>
                        <a:pt x="460" y="425"/>
                        <a:pt x="447" y="439"/>
                        <a:pt x="447" y="439"/>
                      </a:cubicBezTo>
                      <a:cubicBezTo>
                        <a:pt x="469" y="365"/>
                        <a:pt x="450" y="441"/>
                        <a:pt x="473" y="453"/>
                      </a:cubicBezTo>
                      <a:cubicBezTo>
                        <a:pt x="486" y="460"/>
                        <a:pt x="504" y="458"/>
                        <a:pt x="519" y="461"/>
                      </a:cubicBezTo>
                      <a:cubicBezTo>
                        <a:pt x="529" y="484"/>
                        <a:pt x="525" y="541"/>
                        <a:pt x="510" y="560"/>
                      </a:cubicBezTo>
                      <a:cubicBezTo>
                        <a:pt x="498" y="575"/>
                        <a:pt x="456" y="590"/>
                        <a:pt x="456" y="590"/>
                      </a:cubicBezTo>
                      <a:cubicBezTo>
                        <a:pt x="450" y="605"/>
                        <a:pt x="419" y="631"/>
                        <a:pt x="437" y="636"/>
                      </a:cubicBezTo>
                      <a:cubicBezTo>
                        <a:pt x="503" y="655"/>
                        <a:pt x="473" y="647"/>
                        <a:pt x="529" y="658"/>
                      </a:cubicBezTo>
                      <a:cubicBezTo>
                        <a:pt x="555" y="692"/>
                        <a:pt x="570" y="695"/>
                        <a:pt x="620" y="704"/>
                      </a:cubicBezTo>
                      <a:cubicBezTo>
                        <a:pt x="577" y="755"/>
                        <a:pt x="603" y="743"/>
                        <a:pt x="555" y="756"/>
                      </a:cubicBezTo>
                      <a:cubicBezTo>
                        <a:pt x="525" y="796"/>
                        <a:pt x="547" y="791"/>
                        <a:pt x="592" y="801"/>
                      </a:cubicBezTo>
                      <a:cubicBezTo>
                        <a:pt x="587" y="838"/>
                        <a:pt x="569" y="888"/>
                        <a:pt x="583" y="923"/>
                      </a:cubicBezTo>
                      <a:cubicBezTo>
                        <a:pt x="564" y="966"/>
                        <a:pt x="534" y="951"/>
                        <a:pt x="482" y="945"/>
                      </a:cubicBezTo>
                      <a:cubicBezTo>
                        <a:pt x="435" y="919"/>
                        <a:pt x="389" y="937"/>
                        <a:pt x="346" y="960"/>
                      </a:cubicBezTo>
                      <a:cubicBezTo>
                        <a:pt x="372" y="992"/>
                        <a:pt x="377" y="1024"/>
                        <a:pt x="391" y="1059"/>
                      </a:cubicBezTo>
                      <a:cubicBezTo>
                        <a:pt x="353" y="1080"/>
                        <a:pt x="335" y="1111"/>
                        <a:pt x="309" y="1142"/>
                      </a:cubicBezTo>
                      <a:cubicBezTo>
                        <a:pt x="297" y="1156"/>
                        <a:pt x="267" y="1146"/>
                        <a:pt x="246" y="1149"/>
                      </a:cubicBezTo>
                      <a:cubicBezTo>
                        <a:pt x="237" y="1154"/>
                        <a:pt x="220" y="1156"/>
                        <a:pt x="218" y="1165"/>
                      </a:cubicBezTo>
                      <a:cubicBezTo>
                        <a:pt x="216" y="1173"/>
                        <a:pt x="232" y="1179"/>
                        <a:pt x="237" y="1188"/>
                      </a:cubicBezTo>
                      <a:cubicBezTo>
                        <a:pt x="260" y="1231"/>
                        <a:pt x="248" y="1227"/>
                        <a:pt x="309" y="1240"/>
                      </a:cubicBezTo>
                      <a:cubicBezTo>
                        <a:pt x="349" y="1289"/>
                        <a:pt x="396" y="1273"/>
                        <a:pt x="473" y="1278"/>
                      </a:cubicBezTo>
                      <a:cubicBezTo>
                        <a:pt x="434" y="1301"/>
                        <a:pt x="429" y="1314"/>
                        <a:pt x="419" y="1353"/>
                      </a:cubicBezTo>
                      <a:cubicBezTo>
                        <a:pt x="381" y="1344"/>
                        <a:pt x="369" y="1351"/>
                        <a:pt x="337" y="1369"/>
                      </a:cubicBezTo>
                      <a:cubicBezTo>
                        <a:pt x="279" y="1352"/>
                        <a:pt x="320" y="1327"/>
                        <a:pt x="255" y="1308"/>
                      </a:cubicBezTo>
                      <a:cubicBezTo>
                        <a:pt x="231" y="1315"/>
                        <a:pt x="219" y="1316"/>
                        <a:pt x="201" y="1331"/>
                      </a:cubicBezTo>
                      <a:cubicBezTo>
                        <a:pt x="193" y="1338"/>
                        <a:pt x="192" y="1350"/>
                        <a:pt x="182" y="1353"/>
                      </a:cubicBezTo>
                      <a:cubicBezTo>
                        <a:pt x="166" y="1360"/>
                        <a:pt x="147" y="1358"/>
                        <a:pt x="128" y="1361"/>
                      </a:cubicBezTo>
                      <a:cubicBezTo>
                        <a:pt x="122" y="1369"/>
                        <a:pt x="114" y="1375"/>
                        <a:pt x="110" y="1384"/>
                      </a:cubicBezTo>
                      <a:cubicBezTo>
                        <a:pt x="105" y="1392"/>
                        <a:pt x="107" y="1401"/>
                        <a:pt x="100" y="1407"/>
                      </a:cubicBezTo>
                      <a:cubicBezTo>
                        <a:pt x="81" y="1423"/>
                        <a:pt x="27" y="1422"/>
                        <a:pt x="0" y="1429"/>
                      </a:cubicBezTo>
                      <a:cubicBezTo>
                        <a:pt x="62" y="1446"/>
                        <a:pt x="129" y="1435"/>
                        <a:pt x="192" y="1452"/>
                      </a:cubicBezTo>
                      <a:cubicBezTo>
                        <a:pt x="226" y="1472"/>
                        <a:pt x="267" y="1503"/>
                        <a:pt x="319" y="1460"/>
                      </a:cubicBezTo>
                      <a:cubicBezTo>
                        <a:pt x="334" y="1447"/>
                        <a:pt x="264" y="1429"/>
                        <a:pt x="264" y="1429"/>
                      </a:cubicBezTo>
                      <a:cubicBezTo>
                        <a:pt x="321" y="1399"/>
                        <a:pt x="385" y="1412"/>
                        <a:pt x="447" y="1429"/>
                      </a:cubicBezTo>
                      <a:cubicBezTo>
                        <a:pt x="456" y="1434"/>
                        <a:pt x="463" y="1443"/>
                        <a:pt x="473" y="1444"/>
                      </a:cubicBezTo>
                      <a:cubicBezTo>
                        <a:pt x="482" y="1445"/>
                        <a:pt x="492" y="1437"/>
                        <a:pt x="501" y="1437"/>
                      </a:cubicBezTo>
                      <a:cubicBezTo>
                        <a:pt x="534" y="1437"/>
                        <a:pt x="568" y="1442"/>
                        <a:pt x="601" y="1444"/>
                      </a:cubicBezTo>
                      <a:cubicBezTo>
                        <a:pt x="640" y="1455"/>
                        <a:pt x="649" y="1444"/>
                        <a:pt x="692" y="1452"/>
                      </a:cubicBezTo>
                      <a:cubicBezTo>
                        <a:pt x="714" y="1480"/>
                        <a:pt x="727" y="1480"/>
                        <a:pt x="765" y="1490"/>
                      </a:cubicBezTo>
                      <a:cubicBezTo>
                        <a:pt x="833" y="1485"/>
                        <a:pt x="883" y="1478"/>
                        <a:pt x="947" y="1467"/>
                      </a:cubicBezTo>
                      <a:cubicBezTo>
                        <a:pt x="938" y="1463"/>
                        <a:pt x="927" y="1459"/>
                        <a:pt x="920" y="1452"/>
                      </a:cubicBezTo>
                      <a:cubicBezTo>
                        <a:pt x="905" y="1439"/>
                        <a:pt x="883" y="1407"/>
                        <a:pt x="883" y="1407"/>
                      </a:cubicBezTo>
                      <a:cubicBezTo>
                        <a:pt x="892" y="1402"/>
                        <a:pt x="900" y="1396"/>
                        <a:pt x="910" y="1392"/>
                      </a:cubicBezTo>
                      <a:cubicBezTo>
                        <a:pt x="928" y="1385"/>
                        <a:pt x="965" y="1376"/>
                        <a:pt x="965" y="1376"/>
                      </a:cubicBezTo>
                      <a:cubicBezTo>
                        <a:pt x="938" y="1342"/>
                        <a:pt x="945" y="1365"/>
                        <a:pt x="965" y="1331"/>
                      </a:cubicBezTo>
                      <a:cubicBezTo>
                        <a:pt x="989" y="1289"/>
                        <a:pt x="992" y="1302"/>
                        <a:pt x="1056" y="1293"/>
                      </a:cubicBezTo>
                      <a:cubicBezTo>
                        <a:pt x="1062" y="1285"/>
                        <a:pt x="1073" y="1280"/>
                        <a:pt x="1074" y="1271"/>
                      </a:cubicBezTo>
                      <a:cubicBezTo>
                        <a:pt x="1085" y="1166"/>
                        <a:pt x="995" y="1173"/>
                        <a:pt x="901" y="1165"/>
                      </a:cubicBezTo>
                      <a:cubicBezTo>
                        <a:pt x="905" y="1142"/>
                        <a:pt x="901" y="1118"/>
                        <a:pt x="910" y="1097"/>
                      </a:cubicBezTo>
                      <a:cubicBezTo>
                        <a:pt x="914" y="1088"/>
                        <a:pt x="932" y="1089"/>
                        <a:pt x="938" y="1081"/>
                      </a:cubicBezTo>
                      <a:cubicBezTo>
                        <a:pt x="949" y="1068"/>
                        <a:pt x="957" y="1036"/>
                        <a:pt x="957" y="1036"/>
                      </a:cubicBezTo>
                      <a:cubicBezTo>
                        <a:pt x="931" y="974"/>
                        <a:pt x="957" y="1052"/>
                        <a:pt x="957" y="991"/>
                      </a:cubicBezTo>
                      <a:cubicBezTo>
                        <a:pt x="957" y="914"/>
                        <a:pt x="965" y="885"/>
                        <a:pt x="910" y="840"/>
                      </a:cubicBezTo>
                      <a:cubicBezTo>
                        <a:pt x="897" y="804"/>
                        <a:pt x="912" y="785"/>
                        <a:pt x="865" y="772"/>
                      </a:cubicBezTo>
                      <a:cubicBezTo>
                        <a:pt x="862" y="739"/>
                        <a:pt x="863" y="705"/>
                        <a:pt x="856" y="673"/>
                      </a:cubicBezTo>
                      <a:cubicBezTo>
                        <a:pt x="854" y="664"/>
                        <a:pt x="841" y="660"/>
                        <a:pt x="838" y="651"/>
                      </a:cubicBezTo>
                      <a:cubicBezTo>
                        <a:pt x="832" y="638"/>
                        <a:pt x="831" y="625"/>
                        <a:pt x="829" y="613"/>
                      </a:cubicBezTo>
                      <a:cubicBezTo>
                        <a:pt x="816" y="550"/>
                        <a:pt x="838" y="570"/>
                        <a:pt x="793" y="544"/>
                      </a:cubicBezTo>
                      <a:cubicBezTo>
                        <a:pt x="778" y="509"/>
                        <a:pt x="771" y="483"/>
                        <a:pt x="747" y="453"/>
                      </a:cubicBezTo>
                      <a:cubicBezTo>
                        <a:pt x="750" y="441"/>
                        <a:pt x="744" y="425"/>
                        <a:pt x="756" y="416"/>
                      </a:cubicBezTo>
                      <a:cubicBezTo>
                        <a:pt x="770" y="406"/>
                        <a:pt x="793" y="413"/>
                        <a:pt x="810" y="408"/>
                      </a:cubicBezTo>
                      <a:cubicBezTo>
                        <a:pt x="820" y="406"/>
                        <a:pt x="829" y="398"/>
                        <a:pt x="838" y="393"/>
                      </a:cubicBezTo>
                      <a:cubicBezTo>
                        <a:pt x="863" y="332"/>
                        <a:pt x="864" y="316"/>
                        <a:pt x="947" y="303"/>
                      </a:cubicBezTo>
                      <a:cubicBezTo>
                        <a:pt x="953" y="288"/>
                        <a:pt x="957" y="271"/>
                        <a:pt x="965" y="257"/>
                      </a:cubicBezTo>
                      <a:cubicBezTo>
                        <a:pt x="969" y="249"/>
                        <a:pt x="988" y="243"/>
                        <a:pt x="983" y="235"/>
                      </a:cubicBezTo>
                      <a:cubicBezTo>
                        <a:pt x="980" y="228"/>
                        <a:pt x="966" y="240"/>
                        <a:pt x="957" y="243"/>
                      </a:cubicBezTo>
                      <a:cubicBezTo>
                        <a:pt x="942" y="240"/>
                        <a:pt x="924" y="241"/>
                        <a:pt x="910" y="235"/>
                      </a:cubicBezTo>
                      <a:cubicBezTo>
                        <a:pt x="891" y="227"/>
                        <a:pt x="878" y="207"/>
                        <a:pt x="856" y="204"/>
                      </a:cubicBezTo>
                      <a:cubicBezTo>
                        <a:pt x="769" y="192"/>
                        <a:pt x="819" y="199"/>
                        <a:pt x="702" y="189"/>
                      </a:cubicBezTo>
                      <a:cubicBezTo>
                        <a:pt x="721" y="142"/>
                        <a:pt x="698" y="148"/>
                        <a:pt x="765" y="136"/>
                      </a:cubicBezTo>
                      <a:cubicBezTo>
                        <a:pt x="759" y="129"/>
                        <a:pt x="738" y="120"/>
                        <a:pt x="747" y="113"/>
                      </a:cubicBezTo>
                      <a:cubicBezTo>
                        <a:pt x="759" y="103"/>
                        <a:pt x="783" y="110"/>
                        <a:pt x="801" y="106"/>
                      </a:cubicBezTo>
                      <a:cubicBezTo>
                        <a:pt x="820" y="101"/>
                        <a:pt x="837" y="89"/>
                        <a:pt x="856" y="84"/>
                      </a:cubicBezTo>
                      <a:cubicBezTo>
                        <a:pt x="860" y="76"/>
                        <a:pt x="870" y="68"/>
                        <a:pt x="865" y="61"/>
                      </a:cubicBezTo>
                      <a:cubicBezTo>
                        <a:pt x="861" y="53"/>
                        <a:pt x="847" y="55"/>
                        <a:pt x="838" y="53"/>
                      </a:cubicBezTo>
                      <a:cubicBezTo>
                        <a:pt x="765" y="36"/>
                        <a:pt x="832" y="54"/>
                        <a:pt x="774" y="38"/>
                      </a:cubicBezTo>
                      <a:cubicBezTo>
                        <a:pt x="760" y="3"/>
                        <a:pt x="744" y="0"/>
                        <a:pt x="702" y="0"/>
                      </a:cubicBezTo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5175" y="2619"/>
                <a:ext cx="400" cy="372"/>
                <a:chOff x="5175" y="2619"/>
                <a:chExt cx="400" cy="372"/>
              </a:xfrm>
            </p:grpSpPr>
            <p:sp>
              <p:nvSpPr>
                <p:cNvPr id="24772" name="Freeform 28"/>
                <p:cNvSpPr>
                  <a:spLocks/>
                </p:cNvSpPr>
                <p:nvPr/>
              </p:nvSpPr>
              <p:spPr bwMode="auto">
                <a:xfrm>
                  <a:off x="5175" y="2619"/>
                  <a:ext cx="400" cy="372"/>
                </a:xfrm>
                <a:custGeom>
                  <a:avLst/>
                  <a:gdLst>
                    <a:gd name="T0" fmla="*/ 0 w 1721"/>
                    <a:gd name="T1" fmla="*/ 0 h 1602"/>
                    <a:gd name="T2" fmla="*/ 0 w 1721"/>
                    <a:gd name="T3" fmla="*/ 0 h 1602"/>
                    <a:gd name="T4" fmla="*/ 0 w 1721"/>
                    <a:gd name="T5" fmla="*/ 0 h 1602"/>
                    <a:gd name="T6" fmla="*/ 0 w 1721"/>
                    <a:gd name="T7" fmla="*/ 0 h 1602"/>
                    <a:gd name="T8" fmla="*/ 0 w 1721"/>
                    <a:gd name="T9" fmla="*/ 0 h 1602"/>
                    <a:gd name="T10" fmla="*/ 0 w 1721"/>
                    <a:gd name="T11" fmla="*/ 0 h 1602"/>
                    <a:gd name="T12" fmla="*/ 0 w 1721"/>
                    <a:gd name="T13" fmla="*/ 0 h 1602"/>
                    <a:gd name="T14" fmla="*/ 0 w 1721"/>
                    <a:gd name="T15" fmla="*/ 0 h 1602"/>
                    <a:gd name="T16" fmla="*/ 0 w 1721"/>
                    <a:gd name="T17" fmla="*/ 0 h 1602"/>
                    <a:gd name="T18" fmla="*/ 0 w 1721"/>
                    <a:gd name="T19" fmla="*/ 0 h 1602"/>
                    <a:gd name="T20" fmla="*/ 0 w 1721"/>
                    <a:gd name="T21" fmla="*/ 0 h 1602"/>
                    <a:gd name="T22" fmla="*/ 0 w 1721"/>
                    <a:gd name="T23" fmla="*/ 0 h 1602"/>
                    <a:gd name="T24" fmla="*/ 0 w 1721"/>
                    <a:gd name="T25" fmla="*/ 0 h 1602"/>
                    <a:gd name="T26" fmla="*/ 0 w 1721"/>
                    <a:gd name="T27" fmla="*/ 0 h 1602"/>
                    <a:gd name="T28" fmla="*/ 0 w 1721"/>
                    <a:gd name="T29" fmla="*/ 0 h 1602"/>
                    <a:gd name="T30" fmla="*/ 0 w 1721"/>
                    <a:gd name="T31" fmla="*/ 0 h 1602"/>
                    <a:gd name="T32" fmla="*/ 0 w 1721"/>
                    <a:gd name="T33" fmla="*/ 0 h 1602"/>
                    <a:gd name="T34" fmla="*/ 0 w 1721"/>
                    <a:gd name="T35" fmla="*/ 0 h 1602"/>
                    <a:gd name="T36" fmla="*/ 0 w 1721"/>
                    <a:gd name="T37" fmla="*/ 0 h 16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21"/>
                    <a:gd name="T58" fmla="*/ 0 h 1602"/>
                    <a:gd name="T59" fmla="*/ 1721 w 1721"/>
                    <a:gd name="T60" fmla="*/ 1602 h 16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21" h="1602">
                      <a:moveTo>
                        <a:pt x="1696" y="326"/>
                      </a:moveTo>
                      <a:cubicBezTo>
                        <a:pt x="1639" y="727"/>
                        <a:pt x="1717" y="421"/>
                        <a:pt x="1597" y="652"/>
                      </a:cubicBezTo>
                      <a:cubicBezTo>
                        <a:pt x="1581" y="681"/>
                        <a:pt x="1593" y="727"/>
                        <a:pt x="1564" y="747"/>
                      </a:cubicBezTo>
                      <a:cubicBezTo>
                        <a:pt x="1506" y="788"/>
                        <a:pt x="1436" y="793"/>
                        <a:pt x="1370" y="813"/>
                      </a:cubicBezTo>
                      <a:cubicBezTo>
                        <a:pt x="1337" y="826"/>
                        <a:pt x="1271" y="846"/>
                        <a:pt x="1271" y="846"/>
                      </a:cubicBezTo>
                      <a:cubicBezTo>
                        <a:pt x="1143" y="1044"/>
                        <a:pt x="1102" y="1164"/>
                        <a:pt x="879" y="1238"/>
                      </a:cubicBezTo>
                      <a:cubicBezTo>
                        <a:pt x="763" y="1602"/>
                        <a:pt x="838" y="1387"/>
                        <a:pt x="718" y="1238"/>
                      </a:cubicBezTo>
                      <a:cubicBezTo>
                        <a:pt x="693" y="1210"/>
                        <a:pt x="652" y="1193"/>
                        <a:pt x="619" y="1172"/>
                      </a:cubicBezTo>
                      <a:cubicBezTo>
                        <a:pt x="644" y="1061"/>
                        <a:pt x="685" y="846"/>
                        <a:pt x="586" y="747"/>
                      </a:cubicBezTo>
                      <a:cubicBezTo>
                        <a:pt x="508" y="669"/>
                        <a:pt x="371" y="702"/>
                        <a:pt x="264" y="685"/>
                      </a:cubicBezTo>
                      <a:cubicBezTo>
                        <a:pt x="25" y="528"/>
                        <a:pt x="0" y="594"/>
                        <a:pt x="165" y="359"/>
                      </a:cubicBezTo>
                      <a:cubicBezTo>
                        <a:pt x="223" y="66"/>
                        <a:pt x="128" y="256"/>
                        <a:pt x="392" y="227"/>
                      </a:cubicBezTo>
                      <a:cubicBezTo>
                        <a:pt x="462" y="219"/>
                        <a:pt x="516" y="153"/>
                        <a:pt x="586" y="132"/>
                      </a:cubicBezTo>
                      <a:cubicBezTo>
                        <a:pt x="784" y="0"/>
                        <a:pt x="912" y="132"/>
                        <a:pt x="1110" y="194"/>
                      </a:cubicBezTo>
                      <a:cubicBezTo>
                        <a:pt x="1176" y="215"/>
                        <a:pt x="1304" y="260"/>
                        <a:pt x="1304" y="260"/>
                      </a:cubicBezTo>
                      <a:cubicBezTo>
                        <a:pt x="1337" y="355"/>
                        <a:pt x="1300" y="483"/>
                        <a:pt x="1370" y="553"/>
                      </a:cubicBezTo>
                      <a:cubicBezTo>
                        <a:pt x="1399" y="582"/>
                        <a:pt x="1440" y="512"/>
                        <a:pt x="1469" y="487"/>
                      </a:cubicBezTo>
                      <a:cubicBezTo>
                        <a:pt x="1721" y="277"/>
                        <a:pt x="1412" y="491"/>
                        <a:pt x="1663" y="326"/>
                      </a:cubicBezTo>
                      <a:cubicBezTo>
                        <a:pt x="1709" y="458"/>
                        <a:pt x="1696" y="458"/>
                        <a:pt x="1696" y="326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73" name="Freeform 29"/>
                <p:cNvSpPr>
                  <a:spLocks/>
                </p:cNvSpPr>
                <p:nvPr/>
              </p:nvSpPr>
              <p:spPr bwMode="auto">
                <a:xfrm>
                  <a:off x="5175" y="2619"/>
                  <a:ext cx="400" cy="372"/>
                </a:xfrm>
                <a:custGeom>
                  <a:avLst/>
                  <a:gdLst>
                    <a:gd name="T0" fmla="*/ 394 w 400"/>
                    <a:gd name="T1" fmla="*/ 76 h 372"/>
                    <a:gd name="T2" fmla="*/ 371 w 400"/>
                    <a:gd name="T3" fmla="*/ 152 h 372"/>
                    <a:gd name="T4" fmla="*/ 363 w 400"/>
                    <a:gd name="T5" fmla="*/ 174 h 372"/>
                    <a:gd name="T6" fmla="*/ 318 w 400"/>
                    <a:gd name="T7" fmla="*/ 189 h 372"/>
                    <a:gd name="T8" fmla="*/ 295 w 400"/>
                    <a:gd name="T9" fmla="*/ 197 h 372"/>
                    <a:gd name="T10" fmla="*/ 204 w 400"/>
                    <a:gd name="T11" fmla="*/ 288 h 372"/>
                    <a:gd name="T12" fmla="*/ 167 w 400"/>
                    <a:gd name="T13" fmla="*/ 288 h 372"/>
                    <a:gd name="T14" fmla="*/ 144 w 400"/>
                    <a:gd name="T15" fmla="*/ 272 h 372"/>
                    <a:gd name="T16" fmla="*/ 136 w 400"/>
                    <a:gd name="T17" fmla="*/ 174 h 372"/>
                    <a:gd name="T18" fmla="*/ 62 w 400"/>
                    <a:gd name="T19" fmla="*/ 159 h 372"/>
                    <a:gd name="T20" fmla="*/ 39 w 400"/>
                    <a:gd name="T21" fmla="*/ 84 h 372"/>
                    <a:gd name="T22" fmla="*/ 91 w 400"/>
                    <a:gd name="T23" fmla="*/ 53 h 372"/>
                    <a:gd name="T24" fmla="*/ 136 w 400"/>
                    <a:gd name="T25" fmla="*/ 31 h 372"/>
                    <a:gd name="T26" fmla="*/ 258 w 400"/>
                    <a:gd name="T27" fmla="*/ 45 h 372"/>
                    <a:gd name="T28" fmla="*/ 303 w 400"/>
                    <a:gd name="T29" fmla="*/ 61 h 372"/>
                    <a:gd name="T30" fmla="*/ 318 w 400"/>
                    <a:gd name="T31" fmla="*/ 129 h 372"/>
                    <a:gd name="T32" fmla="*/ 341 w 400"/>
                    <a:gd name="T33" fmla="*/ 113 h 372"/>
                    <a:gd name="T34" fmla="*/ 386 w 400"/>
                    <a:gd name="T35" fmla="*/ 76 h 372"/>
                    <a:gd name="T36" fmla="*/ 394 w 400"/>
                    <a:gd name="T37" fmla="*/ 76 h 37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0"/>
                    <a:gd name="T58" fmla="*/ 0 h 372"/>
                    <a:gd name="T59" fmla="*/ 400 w 400"/>
                    <a:gd name="T60" fmla="*/ 372 h 37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0" h="372">
                      <a:moveTo>
                        <a:pt x="394" y="76"/>
                      </a:moveTo>
                      <a:cubicBezTo>
                        <a:pt x="381" y="169"/>
                        <a:pt x="399" y="98"/>
                        <a:pt x="371" y="152"/>
                      </a:cubicBezTo>
                      <a:cubicBezTo>
                        <a:pt x="367" y="158"/>
                        <a:pt x="370" y="169"/>
                        <a:pt x="363" y="174"/>
                      </a:cubicBezTo>
                      <a:cubicBezTo>
                        <a:pt x="350" y="183"/>
                        <a:pt x="334" y="184"/>
                        <a:pt x="318" y="189"/>
                      </a:cubicBezTo>
                      <a:cubicBezTo>
                        <a:pt x="311" y="192"/>
                        <a:pt x="295" y="197"/>
                        <a:pt x="295" y="197"/>
                      </a:cubicBezTo>
                      <a:cubicBezTo>
                        <a:pt x="266" y="243"/>
                        <a:pt x="256" y="270"/>
                        <a:pt x="204" y="288"/>
                      </a:cubicBezTo>
                      <a:cubicBezTo>
                        <a:pt x="177" y="372"/>
                        <a:pt x="195" y="322"/>
                        <a:pt x="167" y="288"/>
                      </a:cubicBezTo>
                      <a:cubicBezTo>
                        <a:pt x="161" y="281"/>
                        <a:pt x="152" y="277"/>
                        <a:pt x="144" y="272"/>
                      </a:cubicBezTo>
                      <a:cubicBezTo>
                        <a:pt x="150" y="247"/>
                        <a:pt x="159" y="197"/>
                        <a:pt x="136" y="174"/>
                      </a:cubicBezTo>
                      <a:cubicBezTo>
                        <a:pt x="118" y="156"/>
                        <a:pt x="86" y="163"/>
                        <a:pt x="62" y="159"/>
                      </a:cubicBezTo>
                      <a:cubicBezTo>
                        <a:pt x="6" y="123"/>
                        <a:pt x="0" y="138"/>
                        <a:pt x="39" y="84"/>
                      </a:cubicBezTo>
                      <a:cubicBezTo>
                        <a:pt x="52" y="16"/>
                        <a:pt x="30" y="60"/>
                        <a:pt x="91" y="53"/>
                      </a:cubicBezTo>
                      <a:cubicBezTo>
                        <a:pt x="108" y="51"/>
                        <a:pt x="120" y="36"/>
                        <a:pt x="136" y="31"/>
                      </a:cubicBezTo>
                      <a:cubicBezTo>
                        <a:pt x="182" y="0"/>
                        <a:pt x="212" y="31"/>
                        <a:pt x="258" y="45"/>
                      </a:cubicBezTo>
                      <a:cubicBezTo>
                        <a:pt x="273" y="50"/>
                        <a:pt x="303" y="61"/>
                        <a:pt x="303" y="61"/>
                      </a:cubicBezTo>
                      <a:cubicBezTo>
                        <a:pt x="311" y="83"/>
                        <a:pt x="302" y="112"/>
                        <a:pt x="318" y="129"/>
                      </a:cubicBezTo>
                      <a:cubicBezTo>
                        <a:pt x="325" y="135"/>
                        <a:pt x="335" y="119"/>
                        <a:pt x="341" y="113"/>
                      </a:cubicBezTo>
                      <a:cubicBezTo>
                        <a:pt x="400" y="65"/>
                        <a:pt x="328" y="114"/>
                        <a:pt x="386" y="76"/>
                      </a:cubicBezTo>
                      <a:cubicBezTo>
                        <a:pt x="397" y="107"/>
                        <a:pt x="394" y="107"/>
                        <a:pt x="394" y="76"/>
                      </a:cubicBezTo>
                    </a:path>
                  </a:pathLst>
                </a:custGeom>
                <a:noFill/>
                <a:ln w="19050" cap="rnd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3409" y="2937"/>
                <a:ext cx="601" cy="752"/>
                <a:chOff x="3409" y="2937"/>
                <a:chExt cx="601" cy="752"/>
              </a:xfrm>
            </p:grpSpPr>
            <p:sp>
              <p:nvSpPr>
                <p:cNvPr id="24770" name="Freeform 31"/>
                <p:cNvSpPr>
                  <a:spLocks/>
                </p:cNvSpPr>
                <p:nvPr/>
              </p:nvSpPr>
              <p:spPr bwMode="auto">
                <a:xfrm>
                  <a:off x="3412" y="2937"/>
                  <a:ext cx="598" cy="747"/>
                </a:xfrm>
                <a:custGeom>
                  <a:avLst/>
                  <a:gdLst>
                    <a:gd name="T0" fmla="*/ 0 w 5151"/>
                    <a:gd name="T1" fmla="*/ 0 h 6431"/>
                    <a:gd name="T2" fmla="*/ 0 w 5151"/>
                    <a:gd name="T3" fmla="*/ 0 h 6431"/>
                    <a:gd name="T4" fmla="*/ 0 w 5151"/>
                    <a:gd name="T5" fmla="*/ 0 h 6431"/>
                    <a:gd name="T6" fmla="*/ 0 w 5151"/>
                    <a:gd name="T7" fmla="*/ 0 h 6431"/>
                    <a:gd name="T8" fmla="*/ 0 w 5151"/>
                    <a:gd name="T9" fmla="*/ 0 h 6431"/>
                    <a:gd name="T10" fmla="*/ 0 w 5151"/>
                    <a:gd name="T11" fmla="*/ 0 h 6431"/>
                    <a:gd name="T12" fmla="*/ 0 w 5151"/>
                    <a:gd name="T13" fmla="*/ 0 h 6431"/>
                    <a:gd name="T14" fmla="*/ 0 w 5151"/>
                    <a:gd name="T15" fmla="*/ 0 h 6431"/>
                    <a:gd name="T16" fmla="*/ 0 w 5151"/>
                    <a:gd name="T17" fmla="*/ 0 h 6431"/>
                    <a:gd name="T18" fmla="*/ 0 w 5151"/>
                    <a:gd name="T19" fmla="*/ 0 h 6431"/>
                    <a:gd name="T20" fmla="*/ 0 w 5151"/>
                    <a:gd name="T21" fmla="*/ 0 h 6431"/>
                    <a:gd name="T22" fmla="*/ 0 w 5151"/>
                    <a:gd name="T23" fmla="*/ 0 h 6431"/>
                    <a:gd name="T24" fmla="*/ 0 w 5151"/>
                    <a:gd name="T25" fmla="*/ 0 h 6431"/>
                    <a:gd name="T26" fmla="*/ 0 w 5151"/>
                    <a:gd name="T27" fmla="*/ 0 h 6431"/>
                    <a:gd name="T28" fmla="*/ 0 w 5151"/>
                    <a:gd name="T29" fmla="*/ 0 h 6431"/>
                    <a:gd name="T30" fmla="*/ 0 w 5151"/>
                    <a:gd name="T31" fmla="*/ 0 h 6431"/>
                    <a:gd name="T32" fmla="*/ 0 w 5151"/>
                    <a:gd name="T33" fmla="*/ 0 h 6431"/>
                    <a:gd name="T34" fmla="*/ 0 w 5151"/>
                    <a:gd name="T35" fmla="*/ 0 h 6431"/>
                    <a:gd name="T36" fmla="*/ 0 w 5151"/>
                    <a:gd name="T37" fmla="*/ 0 h 6431"/>
                    <a:gd name="T38" fmla="*/ 0 w 5151"/>
                    <a:gd name="T39" fmla="*/ 0 h 6431"/>
                    <a:gd name="T40" fmla="*/ 0 w 5151"/>
                    <a:gd name="T41" fmla="*/ 0 h 6431"/>
                    <a:gd name="T42" fmla="*/ 0 w 5151"/>
                    <a:gd name="T43" fmla="*/ 0 h 6431"/>
                    <a:gd name="T44" fmla="*/ 0 w 5151"/>
                    <a:gd name="T45" fmla="*/ 0 h 6431"/>
                    <a:gd name="T46" fmla="*/ 0 w 5151"/>
                    <a:gd name="T47" fmla="*/ 0 h 6431"/>
                    <a:gd name="T48" fmla="*/ 0 w 5151"/>
                    <a:gd name="T49" fmla="*/ 0 h 6431"/>
                    <a:gd name="T50" fmla="*/ 0 w 5151"/>
                    <a:gd name="T51" fmla="*/ 0 h 6431"/>
                    <a:gd name="T52" fmla="*/ 0 w 5151"/>
                    <a:gd name="T53" fmla="*/ 0 h 6431"/>
                    <a:gd name="T54" fmla="*/ 0 w 5151"/>
                    <a:gd name="T55" fmla="*/ 0 h 6431"/>
                    <a:gd name="T56" fmla="*/ 0 w 5151"/>
                    <a:gd name="T57" fmla="*/ 0 h 6431"/>
                    <a:gd name="T58" fmla="*/ 0 w 5151"/>
                    <a:gd name="T59" fmla="*/ 0 h 6431"/>
                    <a:gd name="T60" fmla="*/ 0 w 5151"/>
                    <a:gd name="T61" fmla="*/ 0 h 6431"/>
                    <a:gd name="T62" fmla="*/ 0 w 5151"/>
                    <a:gd name="T63" fmla="*/ 0 h 6431"/>
                    <a:gd name="T64" fmla="*/ 0 w 5151"/>
                    <a:gd name="T65" fmla="*/ 0 h 6431"/>
                    <a:gd name="T66" fmla="*/ 0 w 5151"/>
                    <a:gd name="T67" fmla="*/ 0 h 6431"/>
                    <a:gd name="T68" fmla="*/ 0 w 5151"/>
                    <a:gd name="T69" fmla="*/ 0 h 6431"/>
                    <a:gd name="T70" fmla="*/ 0 w 5151"/>
                    <a:gd name="T71" fmla="*/ 0 h 6431"/>
                    <a:gd name="T72" fmla="*/ 0 w 5151"/>
                    <a:gd name="T73" fmla="*/ 0 h 64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151"/>
                    <a:gd name="T112" fmla="*/ 0 h 6431"/>
                    <a:gd name="T113" fmla="*/ 5151 w 5151"/>
                    <a:gd name="T114" fmla="*/ 6431 h 64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151" h="6431">
                      <a:moveTo>
                        <a:pt x="1477" y="82"/>
                      </a:moveTo>
                      <a:cubicBezTo>
                        <a:pt x="1585" y="99"/>
                        <a:pt x="2088" y="140"/>
                        <a:pt x="2262" y="214"/>
                      </a:cubicBezTo>
                      <a:cubicBezTo>
                        <a:pt x="2468" y="305"/>
                        <a:pt x="2608" y="511"/>
                        <a:pt x="2848" y="536"/>
                      </a:cubicBezTo>
                      <a:cubicBezTo>
                        <a:pt x="3170" y="569"/>
                        <a:pt x="3500" y="577"/>
                        <a:pt x="3822" y="602"/>
                      </a:cubicBezTo>
                      <a:cubicBezTo>
                        <a:pt x="3863" y="668"/>
                        <a:pt x="3888" y="759"/>
                        <a:pt x="3954" y="800"/>
                      </a:cubicBezTo>
                      <a:cubicBezTo>
                        <a:pt x="4028" y="850"/>
                        <a:pt x="4185" y="784"/>
                        <a:pt x="4210" y="866"/>
                      </a:cubicBezTo>
                      <a:cubicBezTo>
                        <a:pt x="4367" y="1444"/>
                        <a:pt x="4251" y="1453"/>
                        <a:pt x="3954" y="1643"/>
                      </a:cubicBezTo>
                      <a:cubicBezTo>
                        <a:pt x="4003" y="2055"/>
                        <a:pt x="4028" y="2642"/>
                        <a:pt x="4408" y="2881"/>
                      </a:cubicBezTo>
                      <a:cubicBezTo>
                        <a:pt x="4325" y="3129"/>
                        <a:pt x="4160" y="3252"/>
                        <a:pt x="4020" y="3467"/>
                      </a:cubicBezTo>
                      <a:cubicBezTo>
                        <a:pt x="4045" y="3731"/>
                        <a:pt x="4012" y="3996"/>
                        <a:pt x="4086" y="4251"/>
                      </a:cubicBezTo>
                      <a:cubicBezTo>
                        <a:pt x="4111" y="4326"/>
                        <a:pt x="4226" y="4326"/>
                        <a:pt x="4276" y="4384"/>
                      </a:cubicBezTo>
                      <a:cubicBezTo>
                        <a:pt x="4804" y="4986"/>
                        <a:pt x="4301" y="4606"/>
                        <a:pt x="4730" y="4904"/>
                      </a:cubicBezTo>
                      <a:cubicBezTo>
                        <a:pt x="4870" y="5325"/>
                        <a:pt x="5151" y="5242"/>
                        <a:pt x="4606" y="5358"/>
                      </a:cubicBezTo>
                      <a:cubicBezTo>
                        <a:pt x="4581" y="5556"/>
                        <a:pt x="4647" y="5779"/>
                        <a:pt x="4540" y="5944"/>
                      </a:cubicBezTo>
                      <a:cubicBezTo>
                        <a:pt x="4466" y="6060"/>
                        <a:pt x="4144" y="6076"/>
                        <a:pt x="4144" y="6076"/>
                      </a:cubicBezTo>
                      <a:cubicBezTo>
                        <a:pt x="3739" y="6357"/>
                        <a:pt x="3261" y="6134"/>
                        <a:pt x="2848" y="6398"/>
                      </a:cubicBezTo>
                      <a:cubicBezTo>
                        <a:pt x="2674" y="6373"/>
                        <a:pt x="2468" y="6431"/>
                        <a:pt x="2319" y="6332"/>
                      </a:cubicBezTo>
                      <a:cubicBezTo>
                        <a:pt x="2212" y="6258"/>
                        <a:pt x="2196" y="5944"/>
                        <a:pt x="2196" y="5944"/>
                      </a:cubicBezTo>
                      <a:cubicBezTo>
                        <a:pt x="2229" y="5572"/>
                        <a:pt x="2319" y="5209"/>
                        <a:pt x="2319" y="4838"/>
                      </a:cubicBezTo>
                      <a:cubicBezTo>
                        <a:pt x="2319" y="4623"/>
                        <a:pt x="1865" y="4384"/>
                        <a:pt x="1865" y="4384"/>
                      </a:cubicBezTo>
                      <a:cubicBezTo>
                        <a:pt x="1824" y="4318"/>
                        <a:pt x="1766" y="4260"/>
                        <a:pt x="1733" y="4185"/>
                      </a:cubicBezTo>
                      <a:cubicBezTo>
                        <a:pt x="1700" y="4119"/>
                        <a:pt x="1742" y="3996"/>
                        <a:pt x="1676" y="3987"/>
                      </a:cubicBezTo>
                      <a:cubicBezTo>
                        <a:pt x="1535" y="3971"/>
                        <a:pt x="1279" y="4119"/>
                        <a:pt x="1279" y="4119"/>
                      </a:cubicBezTo>
                      <a:cubicBezTo>
                        <a:pt x="1221" y="4202"/>
                        <a:pt x="1032" y="4697"/>
                        <a:pt x="1023" y="4706"/>
                      </a:cubicBezTo>
                      <a:cubicBezTo>
                        <a:pt x="974" y="4755"/>
                        <a:pt x="891" y="4747"/>
                        <a:pt x="825" y="4772"/>
                      </a:cubicBezTo>
                      <a:cubicBezTo>
                        <a:pt x="635" y="4582"/>
                        <a:pt x="528" y="4400"/>
                        <a:pt x="305" y="4251"/>
                      </a:cubicBezTo>
                      <a:cubicBezTo>
                        <a:pt x="264" y="4185"/>
                        <a:pt x="206" y="4128"/>
                        <a:pt x="173" y="4053"/>
                      </a:cubicBezTo>
                      <a:cubicBezTo>
                        <a:pt x="115" y="3929"/>
                        <a:pt x="41" y="3665"/>
                        <a:pt x="41" y="3665"/>
                      </a:cubicBezTo>
                      <a:cubicBezTo>
                        <a:pt x="66" y="3451"/>
                        <a:pt x="0" y="3203"/>
                        <a:pt x="107" y="3013"/>
                      </a:cubicBezTo>
                      <a:cubicBezTo>
                        <a:pt x="181" y="2889"/>
                        <a:pt x="503" y="2881"/>
                        <a:pt x="503" y="2881"/>
                      </a:cubicBezTo>
                      <a:cubicBezTo>
                        <a:pt x="569" y="2666"/>
                        <a:pt x="685" y="2509"/>
                        <a:pt x="759" y="2295"/>
                      </a:cubicBezTo>
                      <a:cubicBezTo>
                        <a:pt x="776" y="2006"/>
                        <a:pt x="652" y="437"/>
                        <a:pt x="1279" y="214"/>
                      </a:cubicBezTo>
                      <a:cubicBezTo>
                        <a:pt x="1321" y="148"/>
                        <a:pt x="1329" y="24"/>
                        <a:pt x="1411" y="16"/>
                      </a:cubicBezTo>
                      <a:cubicBezTo>
                        <a:pt x="1543" y="0"/>
                        <a:pt x="1667" y="107"/>
                        <a:pt x="1799" y="148"/>
                      </a:cubicBezTo>
                      <a:cubicBezTo>
                        <a:pt x="1907" y="181"/>
                        <a:pt x="2022" y="189"/>
                        <a:pt x="2130" y="214"/>
                      </a:cubicBezTo>
                      <a:cubicBezTo>
                        <a:pt x="2740" y="635"/>
                        <a:pt x="2130" y="511"/>
                        <a:pt x="3368" y="602"/>
                      </a:cubicBezTo>
                      <a:cubicBezTo>
                        <a:pt x="3500" y="817"/>
                        <a:pt x="3492" y="726"/>
                        <a:pt x="3492" y="866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71" name="Freeform 32"/>
                <p:cNvSpPr>
                  <a:spLocks noEditPoints="1"/>
                </p:cNvSpPr>
                <p:nvPr/>
              </p:nvSpPr>
              <p:spPr bwMode="auto">
                <a:xfrm>
                  <a:off x="3409" y="2938"/>
                  <a:ext cx="574" cy="751"/>
                </a:xfrm>
                <a:custGeom>
                  <a:avLst/>
                  <a:gdLst>
                    <a:gd name="T0" fmla="*/ 0 w 4947"/>
                    <a:gd name="T1" fmla="*/ 0 h 6463"/>
                    <a:gd name="T2" fmla="*/ 0 w 4947"/>
                    <a:gd name="T3" fmla="*/ 0 h 6463"/>
                    <a:gd name="T4" fmla="*/ 0 w 4947"/>
                    <a:gd name="T5" fmla="*/ 0 h 6463"/>
                    <a:gd name="T6" fmla="*/ 0 w 4947"/>
                    <a:gd name="T7" fmla="*/ 0 h 6463"/>
                    <a:gd name="T8" fmla="*/ 0 w 4947"/>
                    <a:gd name="T9" fmla="*/ 0 h 6463"/>
                    <a:gd name="T10" fmla="*/ 0 w 4947"/>
                    <a:gd name="T11" fmla="*/ 0 h 6463"/>
                    <a:gd name="T12" fmla="*/ 0 w 4947"/>
                    <a:gd name="T13" fmla="*/ 0 h 6463"/>
                    <a:gd name="T14" fmla="*/ 0 w 4947"/>
                    <a:gd name="T15" fmla="*/ 0 h 6463"/>
                    <a:gd name="T16" fmla="*/ 0 w 4947"/>
                    <a:gd name="T17" fmla="*/ 0 h 6463"/>
                    <a:gd name="T18" fmla="*/ 0 w 4947"/>
                    <a:gd name="T19" fmla="*/ 0 h 6463"/>
                    <a:gd name="T20" fmla="*/ 0 w 4947"/>
                    <a:gd name="T21" fmla="*/ 0 h 6463"/>
                    <a:gd name="T22" fmla="*/ 0 w 4947"/>
                    <a:gd name="T23" fmla="*/ 0 h 6463"/>
                    <a:gd name="T24" fmla="*/ 0 w 4947"/>
                    <a:gd name="T25" fmla="*/ 0 h 6463"/>
                    <a:gd name="T26" fmla="*/ 0 w 4947"/>
                    <a:gd name="T27" fmla="*/ 0 h 6463"/>
                    <a:gd name="T28" fmla="*/ 0 w 4947"/>
                    <a:gd name="T29" fmla="*/ 0 h 6463"/>
                    <a:gd name="T30" fmla="*/ 0 w 4947"/>
                    <a:gd name="T31" fmla="*/ 0 h 6463"/>
                    <a:gd name="T32" fmla="*/ 0 w 4947"/>
                    <a:gd name="T33" fmla="*/ 0 h 6463"/>
                    <a:gd name="T34" fmla="*/ 0 w 4947"/>
                    <a:gd name="T35" fmla="*/ 0 h 6463"/>
                    <a:gd name="T36" fmla="*/ 0 w 4947"/>
                    <a:gd name="T37" fmla="*/ 0 h 6463"/>
                    <a:gd name="T38" fmla="*/ 0 w 4947"/>
                    <a:gd name="T39" fmla="*/ 0 h 6463"/>
                    <a:gd name="T40" fmla="*/ 0 w 4947"/>
                    <a:gd name="T41" fmla="*/ 0 h 6463"/>
                    <a:gd name="T42" fmla="*/ 0 w 4947"/>
                    <a:gd name="T43" fmla="*/ 0 h 6463"/>
                    <a:gd name="T44" fmla="*/ 0 w 4947"/>
                    <a:gd name="T45" fmla="*/ 0 h 6463"/>
                    <a:gd name="T46" fmla="*/ 0 w 4947"/>
                    <a:gd name="T47" fmla="*/ 0 h 6463"/>
                    <a:gd name="T48" fmla="*/ 0 w 4947"/>
                    <a:gd name="T49" fmla="*/ 0 h 6463"/>
                    <a:gd name="T50" fmla="*/ 0 w 4947"/>
                    <a:gd name="T51" fmla="*/ 0 h 6463"/>
                    <a:gd name="T52" fmla="*/ 0 w 4947"/>
                    <a:gd name="T53" fmla="*/ 0 h 6463"/>
                    <a:gd name="T54" fmla="*/ 0 w 4947"/>
                    <a:gd name="T55" fmla="*/ 0 h 6463"/>
                    <a:gd name="T56" fmla="*/ 0 w 4947"/>
                    <a:gd name="T57" fmla="*/ 0 h 6463"/>
                    <a:gd name="T58" fmla="*/ 0 w 4947"/>
                    <a:gd name="T59" fmla="*/ 0 h 6463"/>
                    <a:gd name="T60" fmla="*/ 0 w 4947"/>
                    <a:gd name="T61" fmla="*/ 0 h 6463"/>
                    <a:gd name="T62" fmla="*/ 0 w 4947"/>
                    <a:gd name="T63" fmla="*/ 0 h 6463"/>
                    <a:gd name="T64" fmla="*/ 0 w 4947"/>
                    <a:gd name="T65" fmla="*/ 0 h 6463"/>
                    <a:gd name="T66" fmla="*/ 0 w 4947"/>
                    <a:gd name="T67" fmla="*/ 0 h 6463"/>
                    <a:gd name="T68" fmla="*/ 0 w 4947"/>
                    <a:gd name="T69" fmla="*/ 0 h 6463"/>
                    <a:gd name="T70" fmla="*/ 0 w 4947"/>
                    <a:gd name="T71" fmla="*/ 0 h 6463"/>
                    <a:gd name="T72" fmla="*/ 0 w 4947"/>
                    <a:gd name="T73" fmla="*/ 0 h 6463"/>
                    <a:gd name="T74" fmla="*/ 0 w 4947"/>
                    <a:gd name="T75" fmla="*/ 0 h 6463"/>
                    <a:gd name="T76" fmla="*/ 0 w 4947"/>
                    <a:gd name="T77" fmla="*/ 0 h 6463"/>
                    <a:gd name="T78" fmla="*/ 0 w 4947"/>
                    <a:gd name="T79" fmla="*/ 0 h 6463"/>
                    <a:gd name="T80" fmla="*/ 0 w 4947"/>
                    <a:gd name="T81" fmla="*/ 0 h 6463"/>
                    <a:gd name="T82" fmla="*/ 0 w 4947"/>
                    <a:gd name="T83" fmla="*/ 0 h 6463"/>
                    <a:gd name="T84" fmla="*/ 0 w 4947"/>
                    <a:gd name="T85" fmla="*/ 0 h 6463"/>
                    <a:gd name="T86" fmla="*/ 0 w 4947"/>
                    <a:gd name="T87" fmla="*/ 0 h 6463"/>
                    <a:gd name="T88" fmla="*/ 0 w 4947"/>
                    <a:gd name="T89" fmla="*/ 0 h 6463"/>
                    <a:gd name="T90" fmla="*/ 0 w 4947"/>
                    <a:gd name="T91" fmla="*/ 0 h 6463"/>
                    <a:gd name="T92" fmla="*/ 0 w 4947"/>
                    <a:gd name="T93" fmla="*/ 0 h 6463"/>
                    <a:gd name="T94" fmla="*/ 0 w 4947"/>
                    <a:gd name="T95" fmla="*/ 0 h 6463"/>
                    <a:gd name="T96" fmla="*/ 0 w 4947"/>
                    <a:gd name="T97" fmla="*/ 0 h 6463"/>
                    <a:gd name="T98" fmla="*/ 0 w 4947"/>
                    <a:gd name="T99" fmla="*/ 0 h 6463"/>
                    <a:gd name="T100" fmla="*/ 0 w 4947"/>
                    <a:gd name="T101" fmla="*/ 0 h 6463"/>
                    <a:gd name="T102" fmla="*/ 0 w 4947"/>
                    <a:gd name="T103" fmla="*/ 0 h 6463"/>
                    <a:gd name="T104" fmla="*/ 0 w 4947"/>
                    <a:gd name="T105" fmla="*/ 0 h 6463"/>
                    <a:gd name="T106" fmla="*/ 0 w 4947"/>
                    <a:gd name="T107" fmla="*/ 0 h 6463"/>
                    <a:gd name="T108" fmla="*/ 0 w 4947"/>
                    <a:gd name="T109" fmla="*/ 0 h 6463"/>
                    <a:gd name="T110" fmla="*/ 0 w 4947"/>
                    <a:gd name="T111" fmla="*/ 0 h 6463"/>
                    <a:gd name="T112" fmla="*/ 0 w 4947"/>
                    <a:gd name="T113" fmla="*/ 0 h 6463"/>
                    <a:gd name="T114" fmla="*/ 0 w 4947"/>
                    <a:gd name="T115" fmla="*/ 0 h 6463"/>
                    <a:gd name="T116" fmla="*/ 0 w 4947"/>
                    <a:gd name="T117" fmla="*/ 0 h 64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947"/>
                    <a:gd name="T178" fmla="*/ 0 h 6463"/>
                    <a:gd name="T179" fmla="*/ 4947 w 4947"/>
                    <a:gd name="T180" fmla="*/ 6463 h 64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947" h="6463">
                      <a:moveTo>
                        <a:pt x="1519" y="0"/>
                      </a:moveTo>
                      <a:lnTo>
                        <a:pt x="1544" y="3"/>
                      </a:lnTo>
                      <a:lnTo>
                        <a:pt x="1580" y="8"/>
                      </a:lnTo>
                      <a:lnTo>
                        <a:pt x="1616" y="12"/>
                      </a:lnTo>
                      <a:lnTo>
                        <a:pt x="1662" y="17"/>
                      </a:lnTo>
                      <a:lnTo>
                        <a:pt x="1770" y="30"/>
                      </a:lnTo>
                      <a:lnTo>
                        <a:pt x="1888" y="45"/>
                      </a:lnTo>
                      <a:lnTo>
                        <a:pt x="2010" y="62"/>
                      </a:lnTo>
                      <a:lnTo>
                        <a:pt x="2113" y="81"/>
                      </a:lnTo>
                      <a:lnTo>
                        <a:pt x="2086" y="227"/>
                      </a:lnTo>
                      <a:lnTo>
                        <a:pt x="1989" y="209"/>
                      </a:lnTo>
                      <a:lnTo>
                        <a:pt x="1869" y="192"/>
                      </a:lnTo>
                      <a:lnTo>
                        <a:pt x="1751" y="177"/>
                      </a:lnTo>
                      <a:lnTo>
                        <a:pt x="1646" y="164"/>
                      </a:lnTo>
                      <a:lnTo>
                        <a:pt x="1601" y="159"/>
                      </a:lnTo>
                      <a:lnTo>
                        <a:pt x="1557" y="155"/>
                      </a:lnTo>
                      <a:lnTo>
                        <a:pt x="1527" y="150"/>
                      </a:lnTo>
                      <a:lnTo>
                        <a:pt x="1502" y="147"/>
                      </a:lnTo>
                      <a:lnTo>
                        <a:pt x="1519" y="0"/>
                      </a:lnTo>
                      <a:close/>
                      <a:moveTo>
                        <a:pt x="2545" y="276"/>
                      </a:moveTo>
                      <a:lnTo>
                        <a:pt x="2620" y="332"/>
                      </a:lnTo>
                      <a:lnTo>
                        <a:pt x="2662" y="361"/>
                      </a:lnTo>
                      <a:lnTo>
                        <a:pt x="2579" y="483"/>
                      </a:lnTo>
                      <a:lnTo>
                        <a:pt x="2531" y="451"/>
                      </a:lnTo>
                      <a:lnTo>
                        <a:pt x="2455" y="395"/>
                      </a:lnTo>
                      <a:lnTo>
                        <a:pt x="2545" y="276"/>
                      </a:lnTo>
                      <a:close/>
                      <a:moveTo>
                        <a:pt x="3049" y="467"/>
                      </a:moveTo>
                      <a:lnTo>
                        <a:pt x="3131" y="474"/>
                      </a:lnTo>
                      <a:lnTo>
                        <a:pt x="3373" y="489"/>
                      </a:lnTo>
                      <a:lnTo>
                        <a:pt x="3617" y="503"/>
                      </a:lnTo>
                      <a:lnTo>
                        <a:pt x="3640" y="505"/>
                      </a:lnTo>
                      <a:lnTo>
                        <a:pt x="3631" y="653"/>
                      </a:lnTo>
                      <a:lnTo>
                        <a:pt x="3608" y="652"/>
                      </a:lnTo>
                      <a:lnTo>
                        <a:pt x="3364" y="638"/>
                      </a:lnTo>
                      <a:lnTo>
                        <a:pt x="3118" y="622"/>
                      </a:lnTo>
                      <a:lnTo>
                        <a:pt x="3036" y="615"/>
                      </a:lnTo>
                      <a:lnTo>
                        <a:pt x="3049" y="467"/>
                      </a:lnTo>
                      <a:close/>
                      <a:moveTo>
                        <a:pt x="4026" y="726"/>
                      </a:moveTo>
                      <a:lnTo>
                        <a:pt x="4037" y="736"/>
                      </a:lnTo>
                      <a:lnTo>
                        <a:pt x="4018" y="724"/>
                      </a:lnTo>
                      <a:lnTo>
                        <a:pt x="4049" y="738"/>
                      </a:lnTo>
                      <a:lnTo>
                        <a:pt x="4030" y="732"/>
                      </a:lnTo>
                      <a:lnTo>
                        <a:pt x="4067" y="738"/>
                      </a:lnTo>
                      <a:lnTo>
                        <a:pt x="4056" y="737"/>
                      </a:lnTo>
                      <a:lnTo>
                        <a:pt x="4118" y="738"/>
                      </a:lnTo>
                      <a:lnTo>
                        <a:pt x="4116" y="887"/>
                      </a:lnTo>
                      <a:lnTo>
                        <a:pt x="4055" y="886"/>
                      </a:lnTo>
                      <a:cubicBezTo>
                        <a:pt x="4051" y="886"/>
                        <a:pt x="4047" y="885"/>
                        <a:pt x="4044" y="885"/>
                      </a:cubicBezTo>
                      <a:lnTo>
                        <a:pt x="4007" y="879"/>
                      </a:lnTo>
                      <a:cubicBezTo>
                        <a:pt x="4000" y="878"/>
                        <a:pt x="3994" y="876"/>
                        <a:pt x="3988" y="873"/>
                      </a:cubicBezTo>
                      <a:lnTo>
                        <a:pt x="3957" y="859"/>
                      </a:lnTo>
                      <a:cubicBezTo>
                        <a:pt x="3950" y="856"/>
                        <a:pt x="3943" y="852"/>
                        <a:pt x="3938" y="847"/>
                      </a:cubicBezTo>
                      <a:lnTo>
                        <a:pt x="3926" y="836"/>
                      </a:lnTo>
                      <a:lnTo>
                        <a:pt x="4026" y="726"/>
                      </a:lnTo>
                      <a:close/>
                      <a:moveTo>
                        <a:pt x="4380" y="1144"/>
                      </a:moveTo>
                      <a:lnTo>
                        <a:pt x="4385" y="1188"/>
                      </a:lnTo>
                      <a:lnTo>
                        <a:pt x="4388" y="1253"/>
                      </a:lnTo>
                      <a:lnTo>
                        <a:pt x="4384" y="1313"/>
                      </a:lnTo>
                      <a:lnTo>
                        <a:pt x="4373" y="1367"/>
                      </a:lnTo>
                      <a:cubicBezTo>
                        <a:pt x="4373" y="1371"/>
                        <a:pt x="4371" y="1375"/>
                        <a:pt x="4370" y="1379"/>
                      </a:cubicBezTo>
                      <a:lnTo>
                        <a:pt x="4355" y="1418"/>
                      </a:lnTo>
                      <a:cubicBezTo>
                        <a:pt x="4353" y="1423"/>
                        <a:pt x="4350" y="1429"/>
                        <a:pt x="4347" y="1433"/>
                      </a:cubicBezTo>
                      <a:lnTo>
                        <a:pt x="4302" y="1499"/>
                      </a:lnTo>
                      <a:cubicBezTo>
                        <a:pt x="4298" y="1505"/>
                        <a:pt x="4294" y="1509"/>
                        <a:pt x="4289" y="1514"/>
                      </a:cubicBezTo>
                      <a:lnTo>
                        <a:pt x="4223" y="1571"/>
                      </a:lnTo>
                      <a:lnTo>
                        <a:pt x="4132" y="1632"/>
                      </a:lnTo>
                      <a:lnTo>
                        <a:pt x="4059" y="1678"/>
                      </a:lnTo>
                      <a:lnTo>
                        <a:pt x="3980" y="1551"/>
                      </a:lnTo>
                      <a:lnTo>
                        <a:pt x="4049" y="1509"/>
                      </a:lnTo>
                      <a:lnTo>
                        <a:pt x="4126" y="1458"/>
                      </a:lnTo>
                      <a:lnTo>
                        <a:pt x="4192" y="1401"/>
                      </a:lnTo>
                      <a:lnTo>
                        <a:pt x="4179" y="1416"/>
                      </a:lnTo>
                      <a:lnTo>
                        <a:pt x="4224" y="1350"/>
                      </a:lnTo>
                      <a:lnTo>
                        <a:pt x="4216" y="1365"/>
                      </a:lnTo>
                      <a:lnTo>
                        <a:pt x="4231" y="1326"/>
                      </a:lnTo>
                      <a:lnTo>
                        <a:pt x="4228" y="1338"/>
                      </a:lnTo>
                      <a:lnTo>
                        <a:pt x="4235" y="1302"/>
                      </a:lnTo>
                      <a:lnTo>
                        <a:pt x="4239" y="1258"/>
                      </a:lnTo>
                      <a:lnTo>
                        <a:pt x="4238" y="1205"/>
                      </a:lnTo>
                      <a:lnTo>
                        <a:pt x="4233" y="1161"/>
                      </a:lnTo>
                      <a:lnTo>
                        <a:pt x="4380" y="1144"/>
                      </a:lnTo>
                      <a:close/>
                      <a:moveTo>
                        <a:pt x="4110" y="2028"/>
                      </a:moveTo>
                      <a:lnTo>
                        <a:pt x="4126" y="2133"/>
                      </a:lnTo>
                      <a:lnTo>
                        <a:pt x="4134" y="2170"/>
                      </a:lnTo>
                      <a:lnTo>
                        <a:pt x="3989" y="2202"/>
                      </a:lnTo>
                      <a:lnTo>
                        <a:pt x="3979" y="2156"/>
                      </a:lnTo>
                      <a:lnTo>
                        <a:pt x="3963" y="2051"/>
                      </a:lnTo>
                      <a:lnTo>
                        <a:pt x="4110" y="2028"/>
                      </a:lnTo>
                      <a:close/>
                      <a:moveTo>
                        <a:pt x="4267" y="2572"/>
                      </a:moveTo>
                      <a:lnTo>
                        <a:pt x="4283" y="2601"/>
                      </a:lnTo>
                      <a:lnTo>
                        <a:pt x="4324" y="2663"/>
                      </a:lnTo>
                      <a:lnTo>
                        <a:pt x="4372" y="2720"/>
                      </a:lnTo>
                      <a:lnTo>
                        <a:pt x="4425" y="2769"/>
                      </a:lnTo>
                      <a:lnTo>
                        <a:pt x="4485" y="2812"/>
                      </a:lnTo>
                      <a:cubicBezTo>
                        <a:pt x="4513" y="2832"/>
                        <a:pt x="4523" y="2868"/>
                        <a:pt x="4511" y="2900"/>
                      </a:cubicBezTo>
                      <a:lnTo>
                        <a:pt x="4476" y="2988"/>
                      </a:lnTo>
                      <a:lnTo>
                        <a:pt x="4431" y="3073"/>
                      </a:lnTo>
                      <a:lnTo>
                        <a:pt x="4401" y="3121"/>
                      </a:lnTo>
                      <a:lnTo>
                        <a:pt x="4276" y="3041"/>
                      </a:lnTo>
                      <a:lnTo>
                        <a:pt x="4300" y="3004"/>
                      </a:lnTo>
                      <a:lnTo>
                        <a:pt x="4337" y="2933"/>
                      </a:lnTo>
                      <a:lnTo>
                        <a:pt x="4372" y="2845"/>
                      </a:lnTo>
                      <a:lnTo>
                        <a:pt x="4398" y="2932"/>
                      </a:lnTo>
                      <a:lnTo>
                        <a:pt x="4324" y="2878"/>
                      </a:lnTo>
                      <a:lnTo>
                        <a:pt x="4257" y="2815"/>
                      </a:lnTo>
                      <a:lnTo>
                        <a:pt x="4201" y="2745"/>
                      </a:lnTo>
                      <a:lnTo>
                        <a:pt x="4152" y="2672"/>
                      </a:lnTo>
                      <a:lnTo>
                        <a:pt x="4136" y="2643"/>
                      </a:lnTo>
                      <a:lnTo>
                        <a:pt x="4267" y="2572"/>
                      </a:lnTo>
                      <a:close/>
                      <a:moveTo>
                        <a:pt x="4130" y="3478"/>
                      </a:moveTo>
                      <a:lnTo>
                        <a:pt x="4115" y="3501"/>
                      </a:lnTo>
                      <a:lnTo>
                        <a:pt x="4128" y="3455"/>
                      </a:lnTo>
                      <a:lnTo>
                        <a:pt x="4134" y="3575"/>
                      </a:lnTo>
                      <a:lnTo>
                        <a:pt x="3985" y="3583"/>
                      </a:lnTo>
                      <a:lnTo>
                        <a:pt x="3979" y="3462"/>
                      </a:lnTo>
                      <a:cubicBezTo>
                        <a:pt x="3978" y="3446"/>
                        <a:pt x="3983" y="3430"/>
                        <a:pt x="3992" y="3416"/>
                      </a:cubicBezTo>
                      <a:lnTo>
                        <a:pt x="4008" y="3393"/>
                      </a:lnTo>
                      <a:lnTo>
                        <a:pt x="4130" y="3478"/>
                      </a:lnTo>
                      <a:close/>
                      <a:moveTo>
                        <a:pt x="4153" y="4018"/>
                      </a:moveTo>
                      <a:lnTo>
                        <a:pt x="4155" y="4043"/>
                      </a:lnTo>
                      <a:lnTo>
                        <a:pt x="4170" y="4135"/>
                      </a:lnTo>
                      <a:lnTo>
                        <a:pt x="4192" y="4225"/>
                      </a:lnTo>
                      <a:lnTo>
                        <a:pt x="4185" y="4208"/>
                      </a:lnTo>
                      <a:lnTo>
                        <a:pt x="4198" y="4233"/>
                      </a:lnTo>
                      <a:lnTo>
                        <a:pt x="4184" y="4214"/>
                      </a:lnTo>
                      <a:lnTo>
                        <a:pt x="4204" y="4233"/>
                      </a:lnTo>
                      <a:lnTo>
                        <a:pt x="4188" y="4221"/>
                      </a:lnTo>
                      <a:lnTo>
                        <a:pt x="4241" y="4250"/>
                      </a:lnTo>
                      <a:lnTo>
                        <a:pt x="4292" y="4272"/>
                      </a:lnTo>
                      <a:lnTo>
                        <a:pt x="4327" y="4293"/>
                      </a:lnTo>
                      <a:cubicBezTo>
                        <a:pt x="4331" y="4296"/>
                        <a:pt x="4335" y="4298"/>
                        <a:pt x="4338" y="4301"/>
                      </a:cubicBezTo>
                      <a:lnTo>
                        <a:pt x="4359" y="4320"/>
                      </a:lnTo>
                      <a:lnTo>
                        <a:pt x="4413" y="4381"/>
                      </a:lnTo>
                      <a:lnTo>
                        <a:pt x="4454" y="4430"/>
                      </a:lnTo>
                      <a:lnTo>
                        <a:pt x="4454" y="4431"/>
                      </a:lnTo>
                      <a:lnTo>
                        <a:pt x="4340" y="4526"/>
                      </a:lnTo>
                      <a:lnTo>
                        <a:pt x="4339" y="4525"/>
                      </a:lnTo>
                      <a:lnTo>
                        <a:pt x="4300" y="4478"/>
                      </a:lnTo>
                      <a:lnTo>
                        <a:pt x="4260" y="4431"/>
                      </a:lnTo>
                      <a:lnTo>
                        <a:pt x="4239" y="4412"/>
                      </a:lnTo>
                      <a:lnTo>
                        <a:pt x="4250" y="4420"/>
                      </a:lnTo>
                      <a:lnTo>
                        <a:pt x="4233" y="4409"/>
                      </a:lnTo>
                      <a:lnTo>
                        <a:pt x="4170" y="4381"/>
                      </a:lnTo>
                      <a:lnTo>
                        <a:pt x="4117" y="4352"/>
                      </a:lnTo>
                      <a:cubicBezTo>
                        <a:pt x="4111" y="4349"/>
                        <a:pt x="4106" y="4345"/>
                        <a:pt x="4101" y="4340"/>
                      </a:cubicBezTo>
                      <a:lnTo>
                        <a:pt x="4081" y="4321"/>
                      </a:lnTo>
                      <a:cubicBezTo>
                        <a:pt x="4075" y="4316"/>
                        <a:pt x="4070" y="4309"/>
                        <a:pt x="4067" y="4302"/>
                      </a:cubicBezTo>
                      <a:lnTo>
                        <a:pt x="4054" y="4277"/>
                      </a:lnTo>
                      <a:cubicBezTo>
                        <a:pt x="4051" y="4271"/>
                        <a:pt x="4049" y="4266"/>
                        <a:pt x="4047" y="4260"/>
                      </a:cubicBezTo>
                      <a:lnTo>
                        <a:pt x="4023" y="4158"/>
                      </a:lnTo>
                      <a:lnTo>
                        <a:pt x="4007" y="4056"/>
                      </a:lnTo>
                      <a:lnTo>
                        <a:pt x="4005" y="4031"/>
                      </a:lnTo>
                      <a:lnTo>
                        <a:pt x="4153" y="4018"/>
                      </a:lnTo>
                      <a:close/>
                      <a:moveTo>
                        <a:pt x="4699" y="4761"/>
                      </a:moveTo>
                      <a:lnTo>
                        <a:pt x="4736" y="4786"/>
                      </a:lnTo>
                      <a:lnTo>
                        <a:pt x="4805" y="4834"/>
                      </a:lnTo>
                      <a:cubicBezTo>
                        <a:pt x="4818" y="4843"/>
                        <a:pt x="4827" y="4855"/>
                        <a:pt x="4833" y="4869"/>
                      </a:cubicBezTo>
                      <a:lnTo>
                        <a:pt x="4840" y="4887"/>
                      </a:lnTo>
                      <a:lnTo>
                        <a:pt x="4701" y="4940"/>
                      </a:lnTo>
                      <a:lnTo>
                        <a:pt x="4694" y="4922"/>
                      </a:lnTo>
                      <a:lnTo>
                        <a:pt x="4721" y="4957"/>
                      </a:lnTo>
                      <a:lnTo>
                        <a:pt x="4651" y="4909"/>
                      </a:lnTo>
                      <a:lnTo>
                        <a:pt x="4615" y="4884"/>
                      </a:lnTo>
                      <a:lnTo>
                        <a:pt x="4699" y="4761"/>
                      </a:lnTo>
                      <a:close/>
                      <a:moveTo>
                        <a:pt x="4947" y="5353"/>
                      </a:moveTo>
                      <a:lnTo>
                        <a:pt x="4935" y="5358"/>
                      </a:lnTo>
                      <a:lnTo>
                        <a:pt x="4885" y="5372"/>
                      </a:lnTo>
                      <a:lnTo>
                        <a:pt x="4824" y="5386"/>
                      </a:lnTo>
                      <a:lnTo>
                        <a:pt x="4748" y="5402"/>
                      </a:lnTo>
                      <a:lnTo>
                        <a:pt x="4655" y="5422"/>
                      </a:lnTo>
                      <a:lnTo>
                        <a:pt x="4714" y="5355"/>
                      </a:lnTo>
                      <a:lnTo>
                        <a:pt x="4708" y="5430"/>
                      </a:lnTo>
                      <a:lnTo>
                        <a:pt x="4708" y="5501"/>
                      </a:lnTo>
                      <a:lnTo>
                        <a:pt x="4712" y="5653"/>
                      </a:lnTo>
                      <a:lnTo>
                        <a:pt x="4712" y="5658"/>
                      </a:lnTo>
                      <a:lnTo>
                        <a:pt x="4563" y="5656"/>
                      </a:lnTo>
                      <a:lnTo>
                        <a:pt x="4559" y="5501"/>
                      </a:lnTo>
                      <a:lnTo>
                        <a:pt x="4559" y="5419"/>
                      </a:lnTo>
                      <a:lnTo>
                        <a:pt x="4565" y="5344"/>
                      </a:lnTo>
                      <a:cubicBezTo>
                        <a:pt x="4568" y="5311"/>
                        <a:pt x="4592" y="5284"/>
                        <a:pt x="4624" y="5277"/>
                      </a:cubicBezTo>
                      <a:lnTo>
                        <a:pt x="4717" y="5257"/>
                      </a:lnTo>
                      <a:lnTo>
                        <a:pt x="4791" y="5241"/>
                      </a:lnTo>
                      <a:lnTo>
                        <a:pt x="4845" y="5229"/>
                      </a:lnTo>
                      <a:lnTo>
                        <a:pt x="4882" y="5219"/>
                      </a:lnTo>
                      <a:lnTo>
                        <a:pt x="4894" y="5214"/>
                      </a:lnTo>
                      <a:lnTo>
                        <a:pt x="4947" y="5353"/>
                      </a:lnTo>
                      <a:close/>
                      <a:moveTo>
                        <a:pt x="4471" y="6088"/>
                      </a:moveTo>
                      <a:lnTo>
                        <a:pt x="4440" y="6099"/>
                      </a:lnTo>
                      <a:lnTo>
                        <a:pt x="4365" y="6118"/>
                      </a:lnTo>
                      <a:lnTo>
                        <a:pt x="4315" y="6126"/>
                      </a:lnTo>
                      <a:lnTo>
                        <a:pt x="4290" y="5980"/>
                      </a:lnTo>
                      <a:lnTo>
                        <a:pt x="4329" y="5973"/>
                      </a:lnTo>
                      <a:lnTo>
                        <a:pt x="4391" y="5958"/>
                      </a:lnTo>
                      <a:lnTo>
                        <a:pt x="4421" y="5948"/>
                      </a:lnTo>
                      <a:lnTo>
                        <a:pt x="4471" y="6088"/>
                      </a:lnTo>
                      <a:close/>
                      <a:moveTo>
                        <a:pt x="3904" y="6265"/>
                      </a:moveTo>
                      <a:lnTo>
                        <a:pt x="3881" y="6271"/>
                      </a:lnTo>
                      <a:lnTo>
                        <a:pt x="3793" y="6287"/>
                      </a:lnTo>
                      <a:lnTo>
                        <a:pt x="3707" y="6297"/>
                      </a:lnTo>
                      <a:lnTo>
                        <a:pt x="3537" y="6309"/>
                      </a:lnTo>
                      <a:lnTo>
                        <a:pt x="3371" y="6320"/>
                      </a:lnTo>
                      <a:lnTo>
                        <a:pt x="3305" y="6329"/>
                      </a:lnTo>
                      <a:lnTo>
                        <a:pt x="3285" y="6181"/>
                      </a:lnTo>
                      <a:lnTo>
                        <a:pt x="3362" y="6171"/>
                      </a:lnTo>
                      <a:lnTo>
                        <a:pt x="3528" y="6160"/>
                      </a:lnTo>
                      <a:lnTo>
                        <a:pt x="3689" y="6150"/>
                      </a:lnTo>
                      <a:lnTo>
                        <a:pt x="3768" y="6140"/>
                      </a:lnTo>
                      <a:lnTo>
                        <a:pt x="3844" y="6128"/>
                      </a:lnTo>
                      <a:lnTo>
                        <a:pt x="3866" y="6122"/>
                      </a:lnTo>
                      <a:lnTo>
                        <a:pt x="3904" y="6265"/>
                      </a:lnTo>
                      <a:close/>
                      <a:moveTo>
                        <a:pt x="2868" y="6463"/>
                      </a:moveTo>
                      <a:lnTo>
                        <a:pt x="2808" y="6457"/>
                      </a:lnTo>
                      <a:lnTo>
                        <a:pt x="2745" y="6457"/>
                      </a:lnTo>
                      <a:lnTo>
                        <a:pt x="2727" y="6457"/>
                      </a:lnTo>
                      <a:lnTo>
                        <a:pt x="2725" y="6308"/>
                      </a:lnTo>
                      <a:lnTo>
                        <a:pt x="2748" y="6308"/>
                      </a:lnTo>
                      <a:lnTo>
                        <a:pt x="2821" y="6309"/>
                      </a:lnTo>
                      <a:lnTo>
                        <a:pt x="2881" y="6315"/>
                      </a:lnTo>
                      <a:lnTo>
                        <a:pt x="2868" y="6463"/>
                      </a:lnTo>
                      <a:close/>
                      <a:moveTo>
                        <a:pt x="2246" y="6312"/>
                      </a:moveTo>
                      <a:lnTo>
                        <a:pt x="2223" y="6266"/>
                      </a:lnTo>
                      <a:cubicBezTo>
                        <a:pt x="2221" y="6263"/>
                        <a:pt x="2219" y="6259"/>
                        <a:pt x="2218" y="6256"/>
                      </a:cubicBezTo>
                      <a:lnTo>
                        <a:pt x="2196" y="6193"/>
                      </a:lnTo>
                      <a:lnTo>
                        <a:pt x="2178" y="6119"/>
                      </a:lnTo>
                      <a:lnTo>
                        <a:pt x="2167" y="6050"/>
                      </a:lnTo>
                      <a:lnTo>
                        <a:pt x="2160" y="5995"/>
                      </a:lnTo>
                      <a:lnTo>
                        <a:pt x="2156" y="5956"/>
                      </a:lnTo>
                      <a:lnTo>
                        <a:pt x="2156" y="5947"/>
                      </a:lnTo>
                      <a:lnTo>
                        <a:pt x="2155" y="5935"/>
                      </a:lnTo>
                      <a:lnTo>
                        <a:pt x="2184" y="5689"/>
                      </a:lnTo>
                      <a:lnTo>
                        <a:pt x="2332" y="5706"/>
                      </a:lnTo>
                      <a:lnTo>
                        <a:pt x="2304" y="5935"/>
                      </a:lnTo>
                      <a:lnTo>
                        <a:pt x="2303" y="5932"/>
                      </a:lnTo>
                      <a:lnTo>
                        <a:pt x="2305" y="5943"/>
                      </a:lnTo>
                      <a:lnTo>
                        <a:pt x="2307" y="5976"/>
                      </a:lnTo>
                      <a:lnTo>
                        <a:pt x="2314" y="6027"/>
                      </a:lnTo>
                      <a:lnTo>
                        <a:pt x="2323" y="6084"/>
                      </a:lnTo>
                      <a:lnTo>
                        <a:pt x="2337" y="6144"/>
                      </a:lnTo>
                      <a:lnTo>
                        <a:pt x="2359" y="6207"/>
                      </a:lnTo>
                      <a:lnTo>
                        <a:pt x="2354" y="6197"/>
                      </a:lnTo>
                      <a:lnTo>
                        <a:pt x="2378" y="6243"/>
                      </a:lnTo>
                      <a:lnTo>
                        <a:pt x="2246" y="6312"/>
                      </a:lnTo>
                      <a:close/>
                      <a:moveTo>
                        <a:pt x="2245" y="5247"/>
                      </a:moveTo>
                      <a:lnTo>
                        <a:pt x="2263" y="5099"/>
                      </a:lnTo>
                      <a:lnTo>
                        <a:pt x="2411" y="5118"/>
                      </a:lnTo>
                      <a:lnTo>
                        <a:pt x="2393" y="5265"/>
                      </a:lnTo>
                      <a:lnTo>
                        <a:pt x="2245" y="5247"/>
                      </a:lnTo>
                      <a:close/>
                      <a:moveTo>
                        <a:pt x="2229" y="4722"/>
                      </a:moveTo>
                      <a:lnTo>
                        <a:pt x="2221" y="4711"/>
                      </a:lnTo>
                      <a:lnTo>
                        <a:pt x="2155" y="4643"/>
                      </a:lnTo>
                      <a:lnTo>
                        <a:pt x="2078" y="4578"/>
                      </a:lnTo>
                      <a:lnTo>
                        <a:pt x="1999" y="4523"/>
                      </a:lnTo>
                      <a:lnTo>
                        <a:pt x="1930" y="4479"/>
                      </a:lnTo>
                      <a:lnTo>
                        <a:pt x="1901" y="4462"/>
                      </a:lnTo>
                      <a:lnTo>
                        <a:pt x="1883" y="4452"/>
                      </a:lnTo>
                      <a:lnTo>
                        <a:pt x="1869" y="4444"/>
                      </a:lnTo>
                      <a:lnTo>
                        <a:pt x="1860" y="4439"/>
                      </a:lnTo>
                      <a:cubicBezTo>
                        <a:pt x="1851" y="4434"/>
                        <a:pt x="1843" y="4426"/>
                        <a:pt x="1837" y="4418"/>
                      </a:cubicBezTo>
                      <a:lnTo>
                        <a:pt x="1804" y="4370"/>
                      </a:lnTo>
                      <a:lnTo>
                        <a:pt x="1783" y="4341"/>
                      </a:lnTo>
                      <a:lnTo>
                        <a:pt x="1902" y="4252"/>
                      </a:lnTo>
                      <a:lnTo>
                        <a:pt x="1927" y="4285"/>
                      </a:lnTo>
                      <a:lnTo>
                        <a:pt x="1960" y="4333"/>
                      </a:lnTo>
                      <a:lnTo>
                        <a:pt x="1937" y="4312"/>
                      </a:lnTo>
                      <a:lnTo>
                        <a:pt x="1938" y="4313"/>
                      </a:lnTo>
                      <a:lnTo>
                        <a:pt x="1954" y="4321"/>
                      </a:lnTo>
                      <a:lnTo>
                        <a:pt x="1980" y="4335"/>
                      </a:lnTo>
                      <a:lnTo>
                        <a:pt x="2009" y="4354"/>
                      </a:lnTo>
                      <a:lnTo>
                        <a:pt x="2086" y="4402"/>
                      </a:lnTo>
                      <a:lnTo>
                        <a:pt x="2173" y="4465"/>
                      </a:lnTo>
                      <a:lnTo>
                        <a:pt x="2262" y="4540"/>
                      </a:lnTo>
                      <a:lnTo>
                        <a:pt x="2342" y="4624"/>
                      </a:lnTo>
                      <a:lnTo>
                        <a:pt x="2350" y="4635"/>
                      </a:lnTo>
                      <a:lnTo>
                        <a:pt x="2229" y="4722"/>
                      </a:lnTo>
                      <a:close/>
                      <a:moveTo>
                        <a:pt x="1640" y="4058"/>
                      </a:moveTo>
                      <a:lnTo>
                        <a:pt x="1602" y="4065"/>
                      </a:lnTo>
                      <a:lnTo>
                        <a:pt x="1544" y="4084"/>
                      </a:lnTo>
                      <a:lnTo>
                        <a:pt x="1511" y="4098"/>
                      </a:lnTo>
                      <a:lnTo>
                        <a:pt x="1456" y="3960"/>
                      </a:lnTo>
                      <a:lnTo>
                        <a:pt x="1499" y="3943"/>
                      </a:lnTo>
                      <a:lnTo>
                        <a:pt x="1573" y="3920"/>
                      </a:lnTo>
                      <a:lnTo>
                        <a:pt x="1610" y="3912"/>
                      </a:lnTo>
                      <a:lnTo>
                        <a:pt x="1640" y="4058"/>
                      </a:lnTo>
                      <a:close/>
                      <a:moveTo>
                        <a:pt x="1272" y="4371"/>
                      </a:moveTo>
                      <a:lnTo>
                        <a:pt x="1235" y="4460"/>
                      </a:lnTo>
                      <a:lnTo>
                        <a:pt x="1195" y="4558"/>
                      </a:lnTo>
                      <a:lnTo>
                        <a:pt x="1177" y="4602"/>
                      </a:lnTo>
                      <a:lnTo>
                        <a:pt x="1161" y="4642"/>
                      </a:lnTo>
                      <a:lnTo>
                        <a:pt x="1147" y="4676"/>
                      </a:lnTo>
                      <a:lnTo>
                        <a:pt x="1136" y="4702"/>
                      </a:lnTo>
                      <a:lnTo>
                        <a:pt x="1129" y="4719"/>
                      </a:lnTo>
                      <a:lnTo>
                        <a:pt x="1121" y="4734"/>
                      </a:lnTo>
                      <a:cubicBezTo>
                        <a:pt x="1115" y="4745"/>
                        <a:pt x="1107" y="4754"/>
                        <a:pt x="1097" y="4760"/>
                      </a:cubicBezTo>
                      <a:lnTo>
                        <a:pt x="1055" y="4787"/>
                      </a:lnTo>
                      <a:cubicBezTo>
                        <a:pt x="1049" y="4791"/>
                        <a:pt x="1042" y="4794"/>
                        <a:pt x="1035" y="4796"/>
                      </a:cubicBezTo>
                      <a:lnTo>
                        <a:pt x="984" y="4811"/>
                      </a:lnTo>
                      <a:lnTo>
                        <a:pt x="924" y="4822"/>
                      </a:lnTo>
                      <a:lnTo>
                        <a:pt x="879" y="4835"/>
                      </a:lnTo>
                      <a:lnTo>
                        <a:pt x="840" y="4691"/>
                      </a:lnTo>
                      <a:lnTo>
                        <a:pt x="897" y="4676"/>
                      </a:lnTo>
                      <a:lnTo>
                        <a:pt x="943" y="4668"/>
                      </a:lnTo>
                      <a:lnTo>
                        <a:pt x="994" y="4653"/>
                      </a:lnTo>
                      <a:lnTo>
                        <a:pt x="974" y="4662"/>
                      </a:lnTo>
                      <a:lnTo>
                        <a:pt x="1016" y="4635"/>
                      </a:lnTo>
                      <a:lnTo>
                        <a:pt x="992" y="4661"/>
                      </a:lnTo>
                      <a:lnTo>
                        <a:pt x="992" y="4662"/>
                      </a:lnTo>
                      <a:lnTo>
                        <a:pt x="999" y="4645"/>
                      </a:lnTo>
                      <a:lnTo>
                        <a:pt x="1010" y="4619"/>
                      </a:lnTo>
                      <a:lnTo>
                        <a:pt x="1024" y="4585"/>
                      </a:lnTo>
                      <a:lnTo>
                        <a:pt x="1039" y="4547"/>
                      </a:lnTo>
                      <a:lnTo>
                        <a:pt x="1058" y="4501"/>
                      </a:lnTo>
                      <a:lnTo>
                        <a:pt x="1098" y="4403"/>
                      </a:lnTo>
                      <a:lnTo>
                        <a:pt x="1135" y="4314"/>
                      </a:lnTo>
                      <a:lnTo>
                        <a:pt x="1272" y="4371"/>
                      </a:lnTo>
                      <a:close/>
                      <a:moveTo>
                        <a:pt x="506" y="4484"/>
                      </a:moveTo>
                      <a:lnTo>
                        <a:pt x="496" y="4473"/>
                      </a:lnTo>
                      <a:lnTo>
                        <a:pt x="435" y="4413"/>
                      </a:lnTo>
                      <a:lnTo>
                        <a:pt x="404" y="4387"/>
                      </a:lnTo>
                      <a:lnTo>
                        <a:pt x="502" y="4275"/>
                      </a:lnTo>
                      <a:lnTo>
                        <a:pt x="540" y="4308"/>
                      </a:lnTo>
                      <a:lnTo>
                        <a:pt x="605" y="4372"/>
                      </a:lnTo>
                      <a:lnTo>
                        <a:pt x="615" y="4383"/>
                      </a:lnTo>
                      <a:lnTo>
                        <a:pt x="506" y="4484"/>
                      </a:lnTo>
                      <a:close/>
                      <a:moveTo>
                        <a:pt x="113" y="4013"/>
                      </a:moveTo>
                      <a:lnTo>
                        <a:pt x="92" y="3958"/>
                      </a:lnTo>
                      <a:lnTo>
                        <a:pt x="48" y="3828"/>
                      </a:lnTo>
                      <a:lnTo>
                        <a:pt x="30" y="3768"/>
                      </a:lnTo>
                      <a:lnTo>
                        <a:pt x="15" y="3721"/>
                      </a:lnTo>
                      <a:lnTo>
                        <a:pt x="6" y="3689"/>
                      </a:lnTo>
                      <a:lnTo>
                        <a:pt x="3" y="3676"/>
                      </a:lnTo>
                      <a:lnTo>
                        <a:pt x="4" y="3680"/>
                      </a:lnTo>
                      <a:cubicBezTo>
                        <a:pt x="1" y="3671"/>
                        <a:pt x="0" y="3661"/>
                        <a:pt x="0" y="3651"/>
                      </a:cubicBezTo>
                      <a:lnTo>
                        <a:pt x="6" y="3569"/>
                      </a:lnTo>
                      <a:lnTo>
                        <a:pt x="6" y="3491"/>
                      </a:lnTo>
                      <a:lnTo>
                        <a:pt x="4" y="3411"/>
                      </a:lnTo>
                      <a:lnTo>
                        <a:pt x="153" y="3408"/>
                      </a:lnTo>
                      <a:lnTo>
                        <a:pt x="155" y="3491"/>
                      </a:lnTo>
                      <a:lnTo>
                        <a:pt x="155" y="3580"/>
                      </a:lnTo>
                      <a:lnTo>
                        <a:pt x="149" y="3662"/>
                      </a:lnTo>
                      <a:lnTo>
                        <a:pt x="145" y="3633"/>
                      </a:lnTo>
                      <a:lnTo>
                        <a:pt x="148" y="3643"/>
                      </a:lnTo>
                      <a:lnTo>
                        <a:pt x="149" y="3648"/>
                      </a:lnTo>
                      <a:lnTo>
                        <a:pt x="158" y="3678"/>
                      </a:lnTo>
                      <a:lnTo>
                        <a:pt x="171" y="3724"/>
                      </a:lnTo>
                      <a:lnTo>
                        <a:pt x="189" y="3781"/>
                      </a:lnTo>
                      <a:lnTo>
                        <a:pt x="231" y="3905"/>
                      </a:lnTo>
                      <a:lnTo>
                        <a:pt x="252" y="3960"/>
                      </a:lnTo>
                      <a:lnTo>
                        <a:pt x="113" y="4013"/>
                      </a:lnTo>
                      <a:close/>
                      <a:moveTo>
                        <a:pt x="107" y="2931"/>
                      </a:moveTo>
                      <a:lnTo>
                        <a:pt x="124" y="2913"/>
                      </a:lnTo>
                      <a:cubicBezTo>
                        <a:pt x="129" y="2908"/>
                        <a:pt x="135" y="2903"/>
                        <a:pt x="141" y="2899"/>
                      </a:cubicBezTo>
                      <a:lnTo>
                        <a:pt x="196" y="2867"/>
                      </a:lnTo>
                      <a:cubicBezTo>
                        <a:pt x="200" y="2865"/>
                        <a:pt x="204" y="2863"/>
                        <a:pt x="209" y="2861"/>
                      </a:cubicBezTo>
                      <a:lnTo>
                        <a:pt x="265" y="2841"/>
                      </a:lnTo>
                      <a:lnTo>
                        <a:pt x="315" y="2982"/>
                      </a:lnTo>
                      <a:lnTo>
                        <a:pt x="258" y="3002"/>
                      </a:lnTo>
                      <a:lnTo>
                        <a:pt x="271" y="2996"/>
                      </a:lnTo>
                      <a:lnTo>
                        <a:pt x="216" y="3028"/>
                      </a:lnTo>
                      <a:lnTo>
                        <a:pt x="233" y="3014"/>
                      </a:lnTo>
                      <a:lnTo>
                        <a:pt x="216" y="3032"/>
                      </a:lnTo>
                      <a:lnTo>
                        <a:pt x="107" y="2931"/>
                      </a:lnTo>
                      <a:close/>
                      <a:moveTo>
                        <a:pt x="541" y="2658"/>
                      </a:moveTo>
                      <a:lnTo>
                        <a:pt x="595" y="2547"/>
                      </a:lnTo>
                      <a:lnTo>
                        <a:pt x="664" y="2406"/>
                      </a:lnTo>
                      <a:lnTo>
                        <a:pt x="724" y="2258"/>
                      </a:lnTo>
                      <a:lnTo>
                        <a:pt x="718" y="2284"/>
                      </a:lnTo>
                      <a:lnTo>
                        <a:pt x="719" y="2253"/>
                      </a:lnTo>
                      <a:lnTo>
                        <a:pt x="720" y="2216"/>
                      </a:lnTo>
                      <a:lnTo>
                        <a:pt x="720" y="2173"/>
                      </a:lnTo>
                      <a:lnTo>
                        <a:pt x="720" y="2137"/>
                      </a:lnTo>
                      <a:lnTo>
                        <a:pt x="869" y="2137"/>
                      </a:lnTo>
                      <a:lnTo>
                        <a:pt x="869" y="2173"/>
                      </a:lnTo>
                      <a:lnTo>
                        <a:pt x="869" y="2219"/>
                      </a:lnTo>
                      <a:lnTo>
                        <a:pt x="868" y="2258"/>
                      </a:lnTo>
                      <a:lnTo>
                        <a:pt x="867" y="2289"/>
                      </a:lnTo>
                      <a:cubicBezTo>
                        <a:pt x="866" y="2298"/>
                        <a:pt x="865" y="2306"/>
                        <a:pt x="861" y="2315"/>
                      </a:cubicBezTo>
                      <a:lnTo>
                        <a:pt x="797" y="2471"/>
                      </a:lnTo>
                      <a:lnTo>
                        <a:pt x="728" y="2612"/>
                      </a:lnTo>
                      <a:lnTo>
                        <a:pt x="675" y="2723"/>
                      </a:lnTo>
                      <a:lnTo>
                        <a:pt x="541" y="2658"/>
                      </a:lnTo>
                      <a:close/>
                      <a:moveTo>
                        <a:pt x="721" y="1689"/>
                      </a:moveTo>
                      <a:lnTo>
                        <a:pt x="725" y="1557"/>
                      </a:lnTo>
                      <a:lnTo>
                        <a:pt x="726" y="1538"/>
                      </a:lnTo>
                      <a:lnTo>
                        <a:pt x="875" y="1546"/>
                      </a:lnTo>
                      <a:lnTo>
                        <a:pt x="874" y="1562"/>
                      </a:lnTo>
                      <a:lnTo>
                        <a:pt x="870" y="1693"/>
                      </a:lnTo>
                      <a:lnTo>
                        <a:pt x="721" y="1689"/>
                      </a:lnTo>
                      <a:close/>
                      <a:moveTo>
                        <a:pt x="766" y="1089"/>
                      </a:moveTo>
                      <a:lnTo>
                        <a:pt x="773" y="1042"/>
                      </a:lnTo>
                      <a:lnTo>
                        <a:pt x="803" y="872"/>
                      </a:lnTo>
                      <a:lnTo>
                        <a:pt x="846" y="710"/>
                      </a:lnTo>
                      <a:lnTo>
                        <a:pt x="900" y="559"/>
                      </a:lnTo>
                      <a:lnTo>
                        <a:pt x="931" y="495"/>
                      </a:lnTo>
                      <a:lnTo>
                        <a:pt x="1064" y="561"/>
                      </a:lnTo>
                      <a:lnTo>
                        <a:pt x="1039" y="610"/>
                      </a:lnTo>
                      <a:lnTo>
                        <a:pt x="989" y="747"/>
                      </a:lnTo>
                      <a:lnTo>
                        <a:pt x="950" y="899"/>
                      </a:lnTo>
                      <a:lnTo>
                        <a:pt x="920" y="1061"/>
                      </a:lnTo>
                      <a:lnTo>
                        <a:pt x="914" y="1109"/>
                      </a:lnTo>
                      <a:lnTo>
                        <a:pt x="766" y="1089"/>
                      </a:lnTo>
                      <a:close/>
                      <a:moveTo>
                        <a:pt x="1267" y="144"/>
                      </a:moveTo>
                      <a:lnTo>
                        <a:pt x="1283" y="137"/>
                      </a:lnTo>
                      <a:lnTo>
                        <a:pt x="1245" y="174"/>
                      </a:lnTo>
                      <a:lnTo>
                        <a:pt x="1272" y="116"/>
                      </a:lnTo>
                      <a:lnTo>
                        <a:pt x="1294" y="58"/>
                      </a:lnTo>
                      <a:lnTo>
                        <a:pt x="1433" y="111"/>
                      </a:lnTo>
                      <a:lnTo>
                        <a:pt x="1407" y="179"/>
                      </a:lnTo>
                      <a:lnTo>
                        <a:pt x="1380" y="237"/>
                      </a:lnTo>
                      <a:cubicBezTo>
                        <a:pt x="1372" y="253"/>
                        <a:pt x="1359" y="266"/>
                        <a:pt x="1342" y="274"/>
                      </a:cubicBezTo>
                      <a:lnTo>
                        <a:pt x="1326" y="281"/>
                      </a:lnTo>
                      <a:lnTo>
                        <a:pt x="1267" y="144"/>
                      </a:lnTo>
                      <a:close/>
                      <a:moveTo>
                        <a:pt x="1783" y="40"/>
                      </a:moveTo>
                      <a:lnTo>
                        <a:pt x="1814" y="54"/>
                      </a:lnTo>
                      <a:lnTo>
                        <a:pt x="1858" y="70"/>
                      </a:lnTo>
                      <a:lnTo>
                        <a:pt x="1933" y="88"/>
                      </a:lnTo>
                      <a:lnTo>
                        <a:pt x="2012" y="102"/>
                      </a:lnTo>
                      <a:lnTo>
                        <a:pt x="2094" y="116"/>
                      </a:lnTo>
                      <a:lnTo>
                        <a:pt x="2178" y="133"/>
                      </a:lnTo>
                      <a:cubicBezTo>
                        <a:pt x="2188" y="135"/>
                        <a:pt x="2198" y="139"/>
                        <a:pt x="2206" y="145"/>
                      </a:cubicBezTo>
                      <a:lnTo>
                        <a:pt x="2260" y="183"/>
                      </a:lnTo>
                      <a:lnTo>
                        <a:pt x="2309" y="219"/>
                      </a:lnTo>
                      <a:lnTo>
                        <a:pt x="2346" y="248"/>
                      </a:lnTo>
                      <a:lnTo>
                        <a:pt x="2255" y="365"/>
                      </a:lnTo>
                      <a:lnTo>
                        <a:pt x="2220" y="338"/>
                      </a:lnTo>
                      <a:lnTo>
                        <a:pt x="2175" y="304"/>
                      </a:lnTo>
                      <a:lnTo>
                        <a:pt x="2121" y="266"/>
                      </a:lnTo>
                      <a:lnTo>
                        <a:pt x="2149" y="278"/>
                      </a:lnTo>
                      <a:lnTo>
                        <a:pt x="2069" y="263"/>
                      </a:lnTo>
                      <a:lnTo>
                        <a:pt x="1985" y="249"/>
                      </a:lnTo>
                      <a:lnTo>
                        <a:pt x="1896" y="232"/>
                      </a:lnTo>
                      <a:lnTo>
                        <a:pt x="1807" y="209"/>
                      </a:lnTo>
                      <a:lnTo>
                        <a:pt x="1753" y="189"/>
                      </a:lnTo>
                      <a:lnTo>
                        <a:pt x="1722" y="175"/>
                      </a:lnTo>
                      <a:lnTo>
                        <a:pt x="1783" y="40"/>
                      </a:lnTo>
                      <a:close/>
                      <a:moveTo>
                        <a:pt x="2668" y="471"/>
                      </a:moveTo>
                      <a:lnTo>
                        <a:pt x="2696" y="474"/>
                      </a:lnTo>
                      <a:lnTo>
                        <a:pt x="2733" y="476"/>
                      </a:lnTo>
                      <a:lnTo>
                        <a:pt x="2777" y="479"/>
                      </a:lnTo>
                      <a:lnTo>
                        <a:pt x="2814" y="482"/>
                      </a:lnTo>
                      <a:lnTo>
                        <a:pt x="2805" y="630"/>
                      </a:lnTo>
                      <a:lnTo>
                        <a:pt x="2766" y="628"/>
                      </a:lnTo>
                      <a:lnTo>
                        <a:pt x="2722" y="625"/>
                      </a:lnTo>
                      <a:lnTo>
                        <a:pt x="2681" y="621"/>
                      </a:lnTo>
                      <a:lnTo>
                        <a:pt x="2654" y="619"/>
                      </a:lnTo>
                      <a:lnTo>
                        <a:pt x="2668" y="471"/>
                      </a:lnTo>
                      <a:close/>
                      <a:moveTo>
                        <a:pt x="3259" y="509"/>
                      </a:moveTo>
                      <a:lnTo>
                        <a:pt x="3296" y="511"/>
                      </a:lnTo>
                      <a:lnTo>
                        <a:pt x="3407" y="519"/>
                      </a:lnTo>
                      <a:cubicBezTo>
                        <a:pt x="3431" y="521"/>
                        <a:pt x="3452" y="534"/>
                        <a:pt x="3465" y="554"/>
                      </a:cubicBezTo>
                      <a:lnTo>
                        <a:pt x="3488" y="591"/>
                      </a:lnTo>
                      <a:lnTo>
                        <a:pt x="3506" y="619"/>
                      </a:lnTo>
                      <a:lnTo>
                        <a:pt x="3537" y="662"/>
                      </a:lnTo>
                      <a:lnTo>
                        <a:pt x="3558" y="690"/>
                      </a:lnTo>
                      <a:lnTo>
                        <a:pt x="3572" y="707"/>
                      </a:lnTo>
                      <a:cubicBezTo>
                        <a:pt x="3575" y="711"/>
                        <a:pt x="3578" y="716"/>
                        <a:pt x="3580" y="720"/>
                      </a:cubicBezTo>
                      <a:lnTo>
                        <a:pt x="3588" y="736"/>
                      </a:lnTo>
                      <a:cubicBezTo>
                        <a:pt x="3591" y="743"/>
                        <a:pt x="3594" y="750"/>
                        <a:pt x="3595" y="757"/>
                      </a:cubicBezTo>
                      <a:lnTo>
                        <a:pt x="3598" y="775"/>
                      </a:lnTo>
                      <a:lnTo>
                        <a:pt x="3600" y="812"/>
                      </a:lnTo>
                      <a:lnTo>
                        <a:pt x="3600" y="857"/>
                      </a:lnTo>
                      <a:lnTo>
                        <a:pt x="3451" y="857"/>
                      </a:lnTo>
                      <a:lnTo>
                        <a:pt x="3451" y="817"/>
                      </a:lnTo>
                      <a:lnTo>
                        <a:pt x="3451" y="800"/>
                      </a:lnTo>
                      <a:lnTo>
                        <a:pt x="3448" y="782"/>
                      </a:lnTo>
                      <a:lnTo>
                        <a:pt x="3455" y="803"/>
                      </a:lnTo>
                      <a:lnTo>
                        <a:pt x="3447" y="787"/>
                      </a:lnTo>
                      <a:lnTo>
                        <a:pt x="3455" y="800"/>
                      </a:lnTo>
                      <a:lnTo>
                        <a:pt x="3439" y="779"/>
                      </a:lnTo>
                      <a:lnTo>
                        <a:pt x="3416" y="749"/>
                      </a:lnTo>
                      <a:lnTo>
                        <a:pt x="3383" y="702"/>
                      </a:lnTo>
                      <a:lnTo>
                        <a:pt x="3361" y="670"/>
                      </a:lnTo>
                      <a:lnTo>
                        <a:pt x="3338" y="633"/>
                      </a:lnTo>
                      <a:lnTo>
                        <a:pt x="3396" y="668"/>
                      </a:lnTo>
                      <a:lnTo>
                        <a:pt x="3285" y="660"/>
                      </a:lnTo>
                      <a:lnTo>
                        <a:pt x="3249" y="657"/>
                      </a:lnTo>
                      <a:lnTo>
                        <a:pt x="3259" y="50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3872" y="2331"/>
                <a:ext cx="965" cy="882"/>
                <a:chOff x="3872" y="2331"/>
                <a:chExt cx="965" cy="882"/>
              </a:xfrm>
            </p:grpSpPr>
            <p:sp>
              <p:nvSpPr>
                <p:cNvPr id="24768" name="Freeform 34"/>
                <p:cNvSpPr>
                  <a:spLocks/>
                </p:cNvSpPr>
                <p:nvPr/>
              </p:nvSpPr>
              <p:spPr bwMode="auto">
                <a:xfrm>
                  <a:off x="3872" y="2340"/>
                  <a:ext cx="963" cy="873"/>
                </a:xfrm>
                <a:custGeom>
                  <a:avLst/>
                  <a:gdLst>
                    <a:gd name="T0" fmla="*/ 0 w 4149"/>
                    <a:gd name="T1" fmla="*/ 0 h 3760"/>
                    <a:gd name="T2" fmla="*/ 0 w 4149"/>
                    <a:gd name="T3" fmla="*/ 0 h 3760"/>
                    <a:gd name="T4" fmla="*/ 0 w 4149"/>
                    <a:gd name="T5" fmla="*/ 0 h 3760"/>
                    <a:gd name="T6" fmla="*/ 0 w 4149"/>
                    <a:gd name="T7" fmla="*/ 0 h 3760"/>
                    <a:gd name="T8" fmla="*/ 0 w 4149"/>
                    <a:gd name="T9" fmla="*/ 0 h 3760"/>
                    <a:gd name="T10" fmla="*/ 0 w 4149"/>
                    <a:gd name="T11" fmla="*/ 0 h 3760"/>
                    <a:gd name="T12" fmla="*/ 0 w 4149"/>
                    <a:gd name="T13" fmla="*/ 0 h 3760"/>
                    <a:gd name="T14" fmla="*/ 0 w 4149"/>
                    <a:gd name="T15" fmla="*/ 0 h 3760"/>
                    <a:gd name="T16" fmla="*/ 0 w 4149"/>
                    <a:gd name="T17" fmla="*/ 0 h 3760"/>
                    <a:gd name="T18" fmla="*/ 0 w 4149"/>
                    <a:gd name="T19" fmla="*/ 0 h 3760"/>
                    <a:gd name="T20" fmla="*/ 0 w 4149"/>
                    <a:gd name="T21" fmla="*/ 0 h 3760"/>
                    <a:gd name="T22" fmla="*/ 0 w 4149"/>
                    <a:gd name="T23" fmla="*/ 0 h 3760"/>
                    <a:gd name="T24" fmla="*/ 0 w 4149"/>
                    <a:gd name="T25" fmla="*/ 0 h 3760"/>
                    <a:gd name="T26" fmla="*/ 0 w 4149"/>
                    <a:gd name="T27" fmla="*/ 0 h 3760"/>
                    <a:gd name="T28" fmla="*/ 0 w 4149"/>
                    <a:gd name="T29" fmla="*/ 0 h 3760"/>
                    <a:gd name="T30" fmla="*/ 0 w 4149"/>
                    <a:gd name="T31" fmla="*/ 0 h 3760"/>
                    <a:gd name="T32" fmla="*/ 0 w 4149"/>
                    <a:gd name="T33" fmla="*/ 0 h 3760"/>
                    <a:gd name="T34" fmla="*/ 0 w 4149"/>
                    <a:gd name="T35" fmla="*/ 0 h 3760"/>
                    <a:gd name="T36" fmla="*/ 0 w 4149"/>
                    <a:gd name="T37" fmla="*/ 0 h 3760"/>
                    <a:gd name="T38" fmla="*/ 0 w 4149"/>
                    <a:gd name="T39" fmla="*/ 0 h 3760"/>
                    <a:gd name="T40" fmla="*/ 0 w 4149"/>
                    <a:gd name="T41" fmla="*/ 0 h 3760"/>
                    <a:gd name="T42" fmla="*/ 0 w 4149"/>
                    <a:gd name="T43" fmla="*/ 0 h 3760"/>
                    <a:gd name="T44" fmla="*/ 0 w 4149"/>
                    <a:gd name="T45" fmla="*/ 0 h 3760"/>
                    <a:gd name="T46" fmla="*/ 0 w 4149"/>
                    <a:gd name="T47" fmla="*/ 0 h 3760"/>
                    <a:gd name="T48" fmla="*/ 0 w 4149"/>
                    <a:gd name="T49" fmla="*/ 0 h 3760"/>
                    <a:gd name="T50" fmla="*/ 0 w 4149"/>
                    <a:gd name="T51" fmla="*/ 0 h 3760"/>
                    <a:gd name="T52" fmla="*/ 0 w 4149"/>
                    <a:gd name="T53" fmla="*/ 0 h 3760"/>
                    <a:gd name="T54" fmla="*/ 0 w 4149"/>
                    <a:gd name="T55" fmla="*/ 0 h 3760"/>
                    <a:gd name="T56" fmla="*/ 0 w 4149"/>
                    <a:gd name="T57" fmla="*/ 0 h 3760"/>
                    <a:gd name="T58" fmla="*/ 0 w 4149"/>
                    <a:gd name="T59" fmla="*/ 0 h 3760"/>
                    <a:gd name="T60" fmla="*/ 0 w 4149"/>
                    <a:gd name="T61" fmla="*/ 0 h 3760"/>
                    <a:gd name="T62" fmla="*/ 0 w 4149"/>
                    <a:gd name="T63" fmla="*/ 0 h 37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49"/>
                    <a:gd name="T97" fmla="*/ 0 h 3760"/>
                    <a:gd name="T98" fmla="*/ 4149 w 4149"/>
                    <a:gd name="T99" fmla="*/ 3760 h 37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49" h="3760">
                      <a:moveTo>
                        <a:pt x="1982" y="0"/>
                      </a:moveTo>
                      <a:cubicBezTo>
                        <a:pt x="2019" y="144"/>
                        <a:pt x="2056" y="276"/>
                        <a:pt x="2081" y="425"/>
                      </a:cubicBezTo>
                      <a:cubicBezTo>
                        <a:pt x="2015" y="685"/>
                        <a:pt x="1969" y="668"/>
                        <a:pt x="1722" y="718"/>
                      </a:cubicBezTo>
                      <a:cubicBezTo>
                        <a:pt x="1668" y="929"/>
                        <a:pt x="1610" y="1127"/>
                        <a:pt x="1816" y="1271"/>
                      </a:cubicBezTo>
                      <a:cubicBezTo>
                        <a:pt x="1916" y="1420"/>
                        <a:pt x="1841" y="1506"/>
                        <a:pt x="2015" y="1564"/>
                      </a:cubicBezTo>
                      <a:cubicBezTo>
                        <a:pt x="2048" y="1585"/>
                        <a:pt x="2093" y="1597"/>
                        <a:pt x="2110" y="1630"/>
                      </a:cubicBezTo>
                      <a:cubicBezTo>
                        <a:pt x="2130" y="1676"/>
                        <a:pt x="2196" y="2018"/>
                        <a:pt x="2209" y="2084"/>
                      </a:cubicBezTo>
                      <a:cubicBezTo>
                        <a:pt x="2101" y="2122"/>
                        <a:pt x="1916" y="2250"/>
                        <a:pt x="1916" y="2250"/>
                      </a:cubicBezTo>
                      <a:cubicBezTo>
                        <a:pt x="1775" y="2237"/>
                        <a:pt x="1635" y="2233"/>
                        <a:pt x="1495" y="2216"/>
                      </a:cubicBezTo>
                      <a:cubicBezTo>
                        <a:pt x="1462" y="2212"/>
                        <a:pt x="1428" y="2179"/>
                        <a:pt x="1395" y="2183"/>
                      </a:cubicBezTo>
                      <a:cubicBezTo>
                        <a:pt x="1292" y="2196"/>
                        <a:pt x="1201" y="2258"/>
                        <a:pt x="1102" y="2278"/>
                      </a:cubicBezTo>
                      <a:cubicBezTo>
                        <a:pt x="611" y="2382"/>
                        <a:pt x="1148" y="2254"/>
                        <a:pt x="776" y="2344"/>
                      </a:cubicBezTo>
                      <a:cubicBezTo>
                        <a:pt x="611" y="2456"/>
                        <a:pt x="459" y="2510"/>
                        <a:pt x="289" y="2605"/>
                      </a:cubicBezTo>
                      <a:cubicBezTo>
                        <a:pt x="219" y="2642"/>
                        <a:pt x="91" y="2737"/>
                        <a:pt x="91" y="2737"/>
                      </a:cubicBezTo>
                      <a:cubicBezTo>
                        <a:pt x="0" y="2877"/>
                        <a:pt x="17" y="2939"/>
                        <a:pt x="157" y="3030"/>
                      </a:cubicBezTo>
                      <a:cubicBezTo>
                        <a:pt x="227" y="3236"/>
                        <a:pt x="194" y="3277"/>
                        <a:pt x="417" y="3356"/>
                      </a:cubicBezTo>
                      <a:cubicBezTo>
                        <a:pt x="500" y="3591"/>
                        <a:pt x="467" y="3484"/>
                        <a:pt x="516" y="3682"/>
                      </a:cubicBezTo>
                      <a:cubicBezTo>
                        <a:pt x="780" y="3637"/>
                        <a:pt x="941" y="3604"/>
                        <a:pt x="1230" y="3583"/>
                      </a:cubicBezTo>
                      <a:cubicBezTo>
                        <a:pt x="1639" y="3447"/>
                        <a:pt x="1301" y="3488"/>
                        <a:pt x="2110" y="3451"/>
                      </a:cubicBezTo>
                      <a:cubicBezTo>
                        <a:pt x="2225" y="3418"/>
                        <a:pt x="2308" y="3389"/>
                        <a:pt x="2407" y="3323"/>
                      </a:cubicBezTo>
                      <a:cubicBezTo>
                        <a:pt x="2675" y="3418"/>
                        <a:pt x="2778" y="3455"/>
                        <a:pt x="3088" y="3484"/>
                      </a:cubicBezTo>
                      <a:cubicBezTo>
                        <a:pt x="3158" y="3760"/>
                        <a:pt x="3368" y="3641"/>
                        <a:pt x="3641" y="3616"/>
                      </a:cubicBezTo>
                      <a:cubicBezTo>
                        <a:pt x="3666" y="3253"/>
                        <a:pt x="3653" y="2889"/>
                        <a:pt x="3773" y="2543"/>
                      </a:cubicBezTo>
                      <a:cubicBezTo>
                        <a:pt x="3810" y="2439"/>
                        <a:pt x="3992" y="2522"/>
                        <a:pt x="4099" y="2510"/>
                      </a:cubicBezTo>
                      <a:cubicBezTo>
                        <a:pt x="4149" y="2365"/>
                        <a:pt x="4107" y="2324"/>
                        <a:pt x="3967" y="2278"/>
                      </a:cubicBezTo>
                      <a:cubicBezTo>
                        <a:pt x="3860" y="2291"/>
                        <a:pt x="3748" y="2332"/>
                        <a:pt x="3641" y="2311"/>
                      </a:cubicBezTo>
                      <a:cubicBezTo>
                        <a:pt x="3567" y="2299"/>
                        <a:pt x="3447" y="2183"/>
                        <a:pt x="3447" y="2183"/>
                      </a:cubicBezTo>
                      <a:cubicBezTo>
                        <a:pt x="3364" y="1932"/>
                        <a:pt x="3426" y="1655"/>
                        <a:pt x="3187" y="1498"/>
                      </a:cubicBezTo>
                      <a:cubicBezTo>
                        <a:pt x="3125" y="1308"/>
                        <a:pt x="3170" y="1127"/>
                        <a:pt x="2993" y="1011"/>
                      </a:cubicBezTo>
                      <a:cubicBezTo>
                        <a:pt x="2881" y="846"/>
                        <a:pt x="2795" y="664"/>
                        <a:pt x="2634" y="553"/>
                      </a:cubicBezTo>
                      <a:cubicBezTo>
                        <a:pt x="2547" y="305"/>
                        <a:pt x="2436" y="322"/>
                        <a:pt x="2242" y="194"/>
                      </a:cubicBezTo>
                      <a:cubicBezTo>
                        <a:pt x="2163" y="82"/>
                        <a:pt x="2093" y="74"/>
                        <a:pt x="1982" y="0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69" name="Freeform 35"/>
                <p:cNvSpPr>
                  <a:spLocks noEditPoints="1"/>
                </p:cNvSpPr>
                <p:nvPr/>
              </p:nvSpPr>
              <p:spPr bwMode="auto">
                <a:xfrm>
                  <a:off x="3872" y="2331"/>
                  <a:ext cx="965" cy="868"/>
                </a:xfrm>
                <a:custGeom>
                  <a:avLst/>
                  <a:gdLst>
                    <a:gd name="T0" fmla="*/ 0 w 4159"/>
                    <a:gd name="T1" fmla="*/ 0 h 3740"/>
                    <a:gd name="T2" fmla="*/ 0 w 4159"/>
                    <a:gd name="T3" fmla="*/ 0 h 3740"/>
                    <a:gd name="T4" fmla="*/ 0 w 4159"/>
                    <a:gd name="T5" fmla="*/ 0 h 3740"/>
                    <a:gd name="T6" fmla="*/ 0 w 4159"/>
                    <a:gd name="T7" fmla="*/ 0 h 3740"/>
                    <a:gd name="T8" fmla="*/ 0 w 4159"/>
                    <a:gd name="T9" fmla="*/ 0 h 3740"/>
                    <a:gd name="T10" fmla="*/ 0 w 4159"/>
                    <a:gd name="T11" fmla="*/ 0 h 3740"/>
                    <a:gd name="T12" fmla="*/ 0 w 4159"/>
                    <a:gd name="T13" fmla="*/ 0 h 3740"/>
                    <a:gd name="T14" fmla="*/ 0 w 4159"/>
                    <a:gd name="T15" fmla="*/ 0 h 3740"/>
                    <a:gd name="T16" fmla="*/ 0 w 4159"/>
                    <a:gd name="T17" fmla="*/ 0 h 3740"/>
                    <a:gd name="T18" fmla="*/ 0 w 4159"/>
                    <a:gd name="T19" fmla="*/ 0 h 3740"/>
                    <a:gd name="T20" fmla="*/ 0 w 4159"/>
                    <a:gd name="T21" fmla="*/ 0 h 3740"/>
                    <a:gd name="T22" fmla="*/ 0 w 4159"/>
                    <a:gd name="T23" fmla="*/ 0 h 3740"/>
                    <a:gd name="T24" fmla="*/ 0 w 4159"/>
                    <a:gd name="T25" fmla="*/ 0 h 3740"/>
                    <a:gd name="T26" fmla="*/ 0 w 4159"/>
                    <a:gd name="T27" fmla="*/ 0 h 3740"/>
                    <a:gd name="T28" fmla="*/ 0 w 4159"/>
                    <a:gd name="T29" fmla="*/ 0 h 3740"/>
                    <a:gd name="T30" fmla="*/ 0 w 4159"/>
                    <a:gd name="T31" fmla="*/ 0 h 3740"/>
                    <a:gd name="T32" fmla="*/ 0 w 4159"/>
                    <a:gd name="T33" fmla="*/ 0 h 3740"/>
                    <a:gd name="T34" fmla="*/ 0 w 4159"/>
                    <a:gd name="T35" fmla="*/ 0 h 3740"/>
                    <a:gd name="T36" fmla="*/ 0 w 4159"/>
                    <a:gd name="T37" fmla="*/ 0 h 3740"/>
                    <a:gd name="T38" fmla="*/ 0 w 4159"/>
                    <a:gd name="T39" fmla="*/ 0 h 3740"/>
                    <a:gd name="T40" fmla="*/ 0 w 4159"/>
                    <a:gd name="T41" fmla="*/ 0 h 3740"/>
                    <a:gd name="T42" fmla="*/ 0 w 4159"/>
                    <a:gd name="T43" fmla="*/ 0 h 3740"/>
                    <a:gd name="T44" fmla="*/ 0 w 4159"/>
                    <a:gd name="T45" fmla="*/ 0 h 3740"/>
                    <a:gd name="T46" fmla="*/ 0 w 4159"/>
                    <a:gd name="T47" fmla="*/ 0 h 3740"/>
                    <a:gd name="T48" fmla="*/ 0 w 4159"/>
                    <a:gd name="T49" fmla="*/ 0 h 3740"/>
                    <a:gd name="T50" fmla="*/ 0 w 4159"/>
                    <a:gd name="T51" fmla="*/ 0 h 3740"/>
                    <a:gd name="T52" fmla="*/ 0 w 4159"/>
                    <a:gd name="T53" fmla="*/ 0 h 3740"/>
                    <a:gd name="T54" fmla="*/ 0 w 4159"/>
                    <a:gd name="T55" fmla="*/ 0 h 3740"/>
                    <a:gd name="T56" fmla="*/ 0 w 4159"/>
                    <a:gd name="T57" fmla="*/ 0 h 3740"/>
                    <a:gd name="T58" fmla="*/ 0 w 4159"/>
                    <a:gd name="T59" fmla="*/ 0 h 3740"/>
                    <a:gd name="T60" fmla="*/ 0 w 4159"/>
                    <a:gd name="T61" fmla="*/ 0 h 3740"/>
                    <a:gd name="T62" fmla="*/ 0 w 4159"/>
                    <a:gd name="T63" fmla="*/ 0 h 3740"/>
                    <a:gd name="T64" fmla="*/ 0 w 4159"/>
                    <a:gd name="T65" fmla="*/ 0 h 3740"/>
                    <a:gd name="T66" fmla="*/ 0 w 4159"/>
                    <a:gd name="T67" fmla="*/ 0 h 3740"/>
                    <a:gd name="T68" fmla="*/ 0 w 4159"/>
                    <a:gd name="T69" fmla="*/ 0 h 3740"/>
                    <a:gd name="T70" fmla="*/ 0 w 4159"/>
                    <a:gd name="T71" fmla="*/ 0 h 3740"/>
                    <a:gd name="T72" fmla="*/ 0 w 4159"/>
                    <a:gd name="T73" fmla="*/ 0 h 3740"/>
                    <a:gd name="T74" fmla="*/ 0 w 4159"/>
                    <a:gd name="T75" fmla="*/ 0 h 3740"/>
                    <a:gd name="T76" fmla="*/ 0 w 4159"/>
                    <a:gd name="T77" fmla="*/ 0 h 3740"/>
                    <a:gd name="T78" fmla="*/ 0 w 4159"/>
                    <a:gd name="T79" fmla="*/ 0 h 3740"/>
                    <a:gd name="T80" fmla="*/ 0 w 4159"/>
                    <a:gd name="T81" fmla="*/ 0 h 3740"/>
                    <a:gd name="T82" fmla="*/ 0 w 4159"/>
                    <a:gd name="T83" fmla="*/ 0 h 3740"/>
                    <a:gd name="T84" fmla="*/ 0 w 4159"/>
                    <a:gd name="T85" fmla="*/ 0 h 3740"/>
                    <a:gd name="T86" fmla="*/ 0 w 4159"/>
                    <a:gd name="T87" fmla="*/ 0 h 3740"/>
                    <a:gd name="T88" fmla="*/ 0 w 4159"/>
                    <a:gd name="T89" fmla="*/ 0 h 3740"/>
                    <a:gd name="T90" fmla="*/ 0 w 4159"/>
                    <a:gd name="T91" fmla="*/ 0 h 3740"/>
                    <a:gd name="T92" fmla="*/ 0 w 4159"/>
                    <a:gd name="T93" fmla="*/ 0 h 3740"/>
                    <a:gd name="T94" fmla="*/ 0 w 4159"/>
                    <a:gd name="T95" fmla="*/ 0 h 3740"/>
                    <a:gd name="T96" fmla="*/ 0 w 4159"/>
                    <a:gd name="T97" fmla="*/ 0 h 3740"/>
                    <a:gd name="T98" fmla="*/ 0 w 4159"/>
                    <a:gd name="T99" fmla="*/ 0 h 3740"/>
                    <a:gd name="T100" fmla="*/ 0 w 4159"/>
                    <a:gd name="T101" fmla="*/ 0 h 3740"/>
                    <a:gd name="T102" fmla="*/ 0 w 4159"/>
                    <a:gd name="T103" fmla="*/ 0 h 3740"/>
                    <a:gd name="T104" fmla="*/ 0 w 4159"/>
                    <a:gd name="T105" fmla="*/ 0 h 3740"/>
                    <a:gd name="T106" fmla="*/ 0 w 4159"/>
                    <a:gd name="T107" fmla="*/ 0 h 3740"/>
                    <a:gd name="T108" fmla="*/ 0 w 4159"/>
                    <a:gd name="T109" fmla="*/ 0 h 3740"/>
                    <a:gd name="T110" fmla="*/ 0 w 4159"/>
                    <a:gd name="T111" fmla="*/ 0 h 3740"/>
                    <a:gd name="T112" fmla="*/ 0 w 4159"/>
                    <a:gd name="T113" fmla="*/ 0 h 3740"/>
                    <a:gd name="T114" fmla="*/ 0 w 4159"/>
                    <a:gd name="T115" fmla="*/ 0 h 3740"/>
                    <a:gd name="T116" fmla="*/ 0 w 4159"/>
                    <a:gd name="T117" fmla="*/ 0 h 3740"/>
                    <a:gd name="T118" fmla="*/ 0 w 4159"/>
                    <a:gd name="T119" fmla="*/ 0 h 3740"/>
                    <a:gd name="T120" fmla="*/ 0 w 4159"/>
                    <a:gd name="T121" fmla="*/ 0 h 3740"/>
                    <a:gd name="T122" fmla="*/ 0 w 4159"/>
                    <a:gd name="T123" fmla="*/ 0 h 3740"/>
                    <a:gd name="T124" fmla="*/ 0 w 4159"/>
                    <a:gd name="T125" fmla="*/ 0 h 37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159"/>
                    <a:gd name="T190" fmla="*/ 0 h 3740"/>
                    <a:gd name="T191" fmla="*/ 4159 w 4159"/>
                    <a:gd name="T192" fmla="*/ 3740 h 374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159" h="3740">
                      <a:moveTo>
                        <a:pt x="2004" y="96"/>
                      </a:moveTo>
                      <a:lnTo>
                        <a:pt x="1964" y="71"/>
                      </a:lnTo>
                      <a:lnTo>
                        <a:pt x="2020" y="31"/>
                      </a:lnTo>
                      <a:lnTo>
                        <a:pt x="2047" y="137"/>
                      </a:lnTo>
                      <a:lnTo>
                        <a:pt x="2074" y="242"/>
                      </a:lnTo>
                      <a:lnTo>
                        <a:pt x="2081" y="274"/>
                      </a:lnTo>
                      <a:lnTo>
                        <a:pt x="2009" y="291"/>
                      </a:lnTo>
                      <a:lnTo>
                        <a:pt x="2002" y="260"/>
                      </a:lnTo>
                      <a:lnTo>
                        <a:pt x="1975" y="156"/>
                      </a:lnTo>
                      <a:lnTo>
                        <a:pt x="1948" y="49"/>
                      </a:lnTo>
                      <a:cubicBezTo>
                        <a:pt x="1944" y="35"/>
                        <a:pt x="1950" y="19"/>
                        <a:pt x="1962" y="10"/>
                      </a:cubicBezTo>
                      <a:cubicBezTo>
                        <a:pt x="1974" y="1"/>
                        <a:pt x="1991" y="0"/>
                        <a:pt x="2004" y="8"/>
                      </a:cubicBezTo>
                      <a:lnTo>
                        <a:pt x="2044" y="33"/>
                      </a:lnTo>
                      <a:lnTo>
                        <a:pt x="2004" y="96"/>
                      </a:lnTo>
                      <a:close/>
                      <a:moveTo>
                        <a:pt x="2110" y="510"/>
                      </a:moveTo>
                      <a:lnTo>
                        <a:pt x="2107" y="520"/>
                      </a:lnTo>
                      <a:lnTo>
                        <a:pt x="2095" y="561"/>
                      </a:lnTo>
                      <a:lnTo>
                        <a:pt x="2086" y="584"/>
                      </a:lnTo>
                      <a:lnTo>
                        <a:pt x="2016" y="558"/>
                      </a:lnTo>
                      <a:lnTo>
                        <a:pt x="2023" y="539"/>
                      </a:lnTo>
                      <a:lnTo>
                        <a:pt x="2035" y="501"/>
                      </a:lnTo>
                      <a:lnTo>
                        <a:pt x="2038" y="491"/>
                      </a:lnTo>
                      <a:lnTo>
                        <a:pt x="2110" y="510"/>
                      </a:lnTo>
                      <a:close/>
                      <a:moveTo>
                        <a:pt x="1911" y="757"/>
                      </a:moveTo>
                      <a:lnTo>
                        <a:pt x="1884" y="764"/>
                      </a:lnTo>
                      <a:lnTo>
                        <a:pt x="1852" y="771"/>
                      </a:lnTo>
                      <a:lnTo>
                        <a:pt x="1815" y="778"/>
                      </a:lnTo>
                      <a:lnTo>
                        <a:pt x="1775" y="786"/>
                      </a:lnTo>
                      <a:lnTo>
                        <a:pt x="1731" y="795"/>
                      </a:lnTo>
                      <a:lnTo>
                        <a:pt x="1760" y="768"/>
                      </a:lnTo>
                      <a:lnTo>
                        <a:pt x="1740" y="846"/>
                      </a:lnTo>
                      <a:lnTo>
                        <a:pt x="1733" y="879"/>
                      </a:lnTo>
                      <a:lnTo>
                        <a:pt x="1660" y="863"/>
                      </a:lnTo>
                      <a:lnTo>
                        <a:pt x="1668" y="828"/>
                      </a:lnTo>
                      <a:lnTo>
                        <a:pt x="1688" y="749"/>
                      </a:lnTo>
                      <a:cubicBezTo>
                        <a:pt x="1692" y="735"/>
                        <a:pt x="1703" y="725"/>
                        <a:pt x="1717" y="722"/>
                      </a:cubicBezTo>
                      <a:lnTo>
                        <a:pt x="1761" y="714"/>
                      </a:lnTo>
                      <a:lnTo>
                        <a:pt x="1801" y="706"/>
                      </a:lnTo>
                      <a:lnTo>
                        <a:pt x="1835" y="699"/>
                      </a:lnTo>
                      <a:lnTo>
                        <a:pt x="1866" y="692"/>
                      </a:lnTo>
                      <a:lnTo>
                        <a:pt x="1892" y="685"/>
                      </a:lnTo>
                      <a:lnTo>
                        <a:pt x="1911" y="757"/>
                      </a:lnTo>
                      <a:close/>
                      <a:moveTo>
                        <a:pt x="1714" y="1089"/>
                      </a:moveTo>
                      <a:lnTo>
                        <a:pt x="1714" y="1091"/>
                      </a:lnTo>
                      <a:lnTo>
                        <a:pt x="1720" y="1121"/>
                      </a:lnTo>
                      <a:lnTo>
                        <a:pt x="1730" y="1150"/>
                      </a:lnTo>
                      <a:lnTo>
                        <a:pt x="1662" y="1179"/>
                      </a:lnTo>
                      <a:lnTo>
                        <a:pt x="1659" y="1173"/>
                      </a:lnTo>
                      <a:lnTo>
                        <a:pt x="1648" y="1136"/>
                      </a:lnTo>
                      <a:lnTo>
                        <a:pt x="1640" y="1098"/>
                      </a:lnTo>
                      <a:lnTo>
                        <a:pt x="1640" y="1095"/>
                      </a:lnTo>
                      <a:lnTo>
                        <a:pt x="1714" y="1089"/>
                      </a:lnTo>
                      <a:close/>
                      <a:moveTo>
                        <a:pt x="1865" y="1316"/>
                      </a:moveTo>
                      <a:lnTo>
                        <a:pt x="1867" y="1319"/>
                      </a:lnTo>
                      <a:lnTo>
                        <a:pt x="1882" y="1347"/>
                      </a:lnTo>
                      <a:lnTo>
                        <a:pt x="1902" y="1398"/>
                      </a:lnTo>
                      <a:lnTo>
                        <a:pt x="1915" y="1444"/>
                      </a:lnTo>
                      <a:lnTo>
                        <a:pt x="1926" y="1482"/>
                      </a:lnTo>
                      <a:lnTo>
                        <a:pt x="1938" y="1511"/>
                      </a:lnTo>
                      <a:lnTo>
                        <a:pt x="1935" y="1505"/>
                      </a:lnTo>
                      <a:lnTo>
                        <a:pt x="1945" y="1521"/>
                      </a:lnTo>
                      <a:lnTo>
                        <a:pt x="1941" y="1516"/>
                      </a:lnTo>
                      <a:lnTo>
                        <a:pt x="1954" y="1530"/>
                      </a:lnTo>
                      <a:lnTo>
                        <a:pt x="1967" y="1540"/>
                      </a:lnTo>
                      <a:lnTo>
                        <a:pt x="1983" y="1551"/>
                      </a:lnTo>
                      <a:lnTo>
                        <a:pt x="1989" y="1553"/>
                      </a:lnTo>
                      <a:lnTo>
                        <a:pt x="1957" y="1620"/>
                      </a:lnTo>
                      <a:lnTo>
                        <a:pt x="1942" y="1612"/>
                      </a:lnTo>
                      <a:lnTo>
                        <a:pt x="1919" y="1597"/>
                      </a:lnTo>
                      <a:lnTo>
                        <a:pt x="1900" y="1580"/>
                      </a:lnTo>
                      <a:lnTo>
                        <a:pt x="1887" y="1566"/>
                      </a:lnTo>
                      <a:cubicBezTo>
                        <a:pt x="1885" y="1565"/>
                        <a:pt x="1884" y="1563"/>
                        <a:pt x="1883" y="1561"/>
                      </a:cubicBezTo>
                      <a:lnTo>
                        <a:pt x="1873" y="1546"/>
                      </a:lnTo>
                      <a:cubicBezTo>
                        <a:pt x="1872" y="1544"/>
                        <a:pt x="1871" y="1542"/>
                        <a:pt x="1870" y="1540"/>
                      </a:cubicBezTo>
                      <a:lnTo>
                        <a:pt x="1854" y="1502"/>
                      </a:lnTo>
                      <a:lnTo>
                        <a:pt x="1844" y="1464"/>
                      </a:lnTo>
                      <a:lnTo>
                        <a:pt x="1833" y="1425"/>
                      </a:lnTo>
                      <a:lnTo>
                        <a:pt x="1816" y="1382"/>
                      </a:lnTo>
                      <a:lnTo>
                        <a:pt x="1804" y="1358"/>
                      </a:lnTo>
                      <a:lnTo>
                        <a:pt x="1802" y="1354"/>
                      </a:lnTo>
                      <a:lnTo>
                        <a:pt x="1865" y="1316"/>
                      </a:lnTo>
                      <a:close/>
                      <a:moveTo>
                        <a:pt x="2164" y="1717"/>
                      </a:moveTo>
                      <a:lnTo>
                        <a:pt x="2171" y="1742"/>
                      </a:lnTo>
                      <a:lnTo>
                        <a:pt x="2178" y="1774"/>
                      </a:lnTo>
                      <a:lnTo>
                        <a:pt x="2181" y="1790"/>
                      </a:lnTo>
                      <a:lnTo>
                        <a:pt x="2109" y="1806"/>
                      </a:lnTo>
                      <a:lnTo>
                        <a:pt x="2105" y="1791"/>
                      </a:lnTo>
                      <a:lnTo>
                        <a:pt x="2098" y="1760"/>
                      </a:lnTo>
                      <a:lnTo>
                        <a:pt x="2092" y="1735"/>
                      </a:lnTo>
                      <a:lnTo>
                        <a:pt x="2164" y="1717"/>
                      </a:lnTo>
                      <a:close/>
                      <a:moveTo>
                        <a:pt x="2226" y="2010"/>
                      </a:moveTo>
                      <a:lnTo>
                        <a:pt x="2229" y="2025"/>
                      </a:lnTo>
                      <a:lnTo>
                        <a:pt x="2235" y="2055"/>
                      </a:lnTo>
                      <a:lnTo>
                        <a:pt x="2240" y="2081"/>
                      </a:lnTo>
                      <a:lnTo>
                        <a:pt x="2244" y="2102"/>
                      </a:lnTo>
                      <a:lnTo>
                        <a:pt x="2247" y="2117"/>
                      </a:lnTo>
                      <a:cubicBezTo>
                        <a:pt x="2251" y="2135"/>
                        <a:pt x="2241" y="2152"/>
                        <a:pt x="2225" y="2159"/>
                      </a:cubicBezTo>
                      <a:lnTo>
                        <a:pt x="2182" y="2177"/>
                      </a:lnTo>
                      <a:lnTo>
                        <a:pt x="2136" y="2199"/>
                      </a:lnTo>
                      <a:lnTo>
                        <a:pt x="2089" y="2226"/>
                      </a:lnTo>
                      <a:lnTo>
                        <a:pt x="2063" y="2241"/>
                      </a:lnTo>
                      <a:lnTo>
                        <a:pt x="2025" y="2177"/>
                      </a:lnTo>
                      <a:lnTo>
                        <a:pt x="2053" y="2161"/>
                      </a:lnTo>
                      <a:lnTo>
                        <a:pt x="2103" y="2133"/>
                      </a:lnTo>
                      <a:lnTo>
                        <a:pt x="2153" y="2108"/>
                      </a:lnTo>
                      <a:lnTo>
                        <a:pt x="2197" y="2090"/>
                      </a:lnTo>
                      <a:lnTo>
                        <a:pt x="2174" y="2132"/>
                      </a:lnTo>
                      <a:lnTo>
                        <a:pt x="2171" y="2116"/>
                      </a:lnTo>
                      <a:lnTo>
                        <a:pt x="2167" y="2095"/>
                      </a:lnTo>
                      <a:lnTo>
                        <a:pt x="2163" y="2069"/>
                      </a:lnTo>
                      <a:lnTo>
                        <a:pt x="2157" y="2039"/>
                      </a:lnTo>
                      <a:lnTo>
                        <a:pt x="2154" y="2024"/>
                      </a:lnTo>
                      <a:lnTo>
                        <a:pt x="2226" y="2010"/>
                      </a:lnTo>
                      <a:close/>
                      <a:moveTo>
                        <a:pt x="1842" y="2321"/>
                      </a:moveTo>
                      <a:lnTo>
                        <a:pt x="1810" y="2319"/>
                      </a:lnTo>
                      <a:lnTo>
                        <a:pt x="1768" y="2316"/>
                      </a:lnTo>
                      <a:lnTo>
                        <a:pt x="1773" y="2242"/>
                      </a:lnTo>
                      <a:lnTo>
                        <a:pt x="1815" y="2245"/>
                      </a:lnTo>
                      <a:lnTo>
                        <a:pt x="1848" y="2247"/>
                      </a:lnTo>
                      <a:lnTo>
                        <a:pt x="1842" y="2321"/>
                      </a:lnTo>
                      <a:close/>
                      <a:moveTo>
                        <a:pt x="1545" y="2299"/>
                      </a:moveTo>
                      <a:lnTo>
                        <a:pt x="1493" y="2294"/>
                      </a:lnTo>
                      <a:cubicBezTo>
                        <a:pt x="1491" y="2294"/>
                        <a:pt x="1489" y="2293"/>
                        <a:pt x="1486" y="2293"/>
                      </a:cubicBezTo>
                      <a:lnTo>
                        <a:pt x="1461" y="2285"/>
                      </a:lnTo>
                      <a:cubicBezTo>
                        <a:pt x="1459" y="2284"/>
                        <a:pt x="1457" y="2284"/>
                        <a:pt x="1455" y="2283"/>
                      </a:cubicBezTo>
                      <a:lnTo>
                        <a:pt x="1431" y="2270"/>
                      </a:lnTo>
                      <a:lnTo>
                        <a:pt x="1408" y="2261"/>
                      </a:lnTo>
                      <a:lnTo>
                        <a:pt x="1414" y="2263"/>
                      </a:lnTo>
                      <a:lnTo>
                        <a:pt x="1401" y="2260"/>
                      </a:lnTo>
                      <a:lnTo>
                        <a:pt x="1410" y="2261"/>
                      </a:lnTo>
                      <a:lnTo>
                        <a:pt x="1397" y="2261"/>
                      </a:lnTo>
                      <a:lnTo>
                        <a:pt x="1404" y="2260"/>
                      </a:lnTo>
                      <a:lnTo>
                        <a:pt x="1366" y="2267"/>
                      </a:lnTo>
                      <a:lnTo>
                        <a:pt x="1332" y="2276"/>
                      </a:lnTo>
                      <a:lnTo>
                        <a:pt x="1277" y="2297"/>
                      </a:lnTo>
                      <a:lnTo>
                        <a:pt x="1251" y="2228"/>
                      </a:lnTo>
                      <a:lnTo>
                        <a:pt x="1312" y="2205"/>
                      </a:lnTo>
                      <a:lnTo>
                        <a:pt x="1353" y="2194"/>
                      </a:lnTo>
                      <a:lnTo>
                        <a:pt x="1391" y="2187"/>
                      </a:lnTo>
                      <a:cubicBezTo>
                        <a:pt x="1393" y="2187"/>
                        <a:pt x="1395" y="2186"/>
                        <a:pt x="1397" y="2186"/>
                      </a:cubicBezTo>
                      <a:lnTo>
                        <a:pt x="1410" y="2186"/>
                      </a:lnTo>
                      <a:cubicBezTo>
                        <a:pt x="1413" y="2186"/>
                        <a:pt x="1416" y="2187"/>
                        <a:pt x="1419" y="2187"/>
                      </a:cubicBezTo>
                      <a:lnTo>
                        <a:pt x="1431" y="2190"/>
                      </a:lnTo>
                      <a:cubicBezTo>
                        <a:pt x="1433" y="2191"/>
                        <a:pt x="1435" y="2191"/>
                        <a:pt x="1437" y="2192"/>
                      </a:cubicBezTo>
                      <a:lnTo>
                        <a:pt x="1464" y="2204"/>
                      </a:lnTo>
                      <a:lnTo>
                        <a:pt x="1489" y="2216"/>
                      </a:lnTo>
                      <a:lnTo>
                        <a:pt x="1483" y="2214"/>
                      </a:lnTo>
                      <a:lnTo>
                        <a:pt x="1508" y="2221"/>
                      </a:lnTo>
                      <a:lnTo>
                        <a:pt x="1501" y="2220"/>
                      </a:lnTo>
                      <a:lnTo>
                        <a:pt x="1552" y="2225"/>
                      </a:lnTo>
                      <a:lnTo>
                        <a:pt x="1545" y="2299"/>
                      </a:lnTo>
                      <a:close/>
                      <a:moveTo>
                        <a:pt x="1060" y="2366"/>
                      </a:moveTo>
                      <a:lnTo>
                        <a:pt x="1032" y="2372"/>
                      </a:lnTo>
                      <a:lnTo>
                        <a:pt x="999" y="2378"/>
                      </a:lnTo>
                      <a:lnTo>
                        <a:pt x="987" y="2381"/>
                      </a:lnTo>
                      <a:lnTo>
                        <a:pt x="972" y="2308"/>
                      </a:lnTo>
                      <a:lnTo>
                        <a:pt x="985" y="2306"/>
                      </a:lnTo>
                      <a:lnTo>
                        <a:pt x="1016" y="2299"/>
                      </a:lnTo>
                      <a:lnTo>
                        <a:pt x="1045" y="2293"/>
                      </a:lnTo>
                      <a:lnTo>
                        <a:pt x="1060" y="2366"/>
                      </a:lnTo>
                      <a:close/>
                      <a:moveTo>
                        <a:pt x="844" y="2407"/>
                      </a:moveTo>
                      <a:lnTo>
                        <a:pt x="819" y="2413"/>
                      </a:lnTo>
                      <a:lnTo>
                        <a:pt x="787" y="2421"/>
                      </a:lnTo>
                      <a:lnTo>
                        <a:pt x="799" y="2416"/>
                      </a:lnTo>
                      <a:lnTo>
                        <a:pt x="737" y="2455"/>
                      </a:lnTo>
                      <a:lnTo>
                        <a:pt x="675" y="2491"/>
                      </a:lnTo>
                      <a:lnTo>
                        <a:pt x="614" y="2524"/>
                      </a:lnTo>
                      <a:lnTo>
                        <a:pt x="588" y="2537"/>
                      </a:lnTo>
                      <a:lnTo>
                        <a:pt x="555" y="2470"/>
                      </a:lnTo>
                      <a:lnTo>
                        <a:pt x="579" y="2458"/>
                      </a:lnTo>
                      <a:lnTo>
                        <a:pt x="638" y="2427"/>
                      </a:lnTo>
                      <a:lnTo>
                        <a:pt x="697" y="2393"/>
                      </a:lnTo>
                      <a:lnTo>
                        <a:pt x="758" y="2353"/>
                      </a:lnTo>
                      <a:cubicBezTo>
                        <a:pt x="762" y="2351"/>
                        <a:pt x="766" y="2349"/>
                        <a:pt x="769" y="2348"/>
                      </a:cubicBezTo>
                      <a:lnTo>
                        <a:pt x="802" y="2340"/>
                      </a:lnTo>
                      <a:lnTo>
                        <a:pt x="827" y="2334"/>
                      </a:lnTo>
                      <a:lnTo>
                        <a:pt x="844" y="2407"/>
                      </a:lnTo>
                      <a:close/>
                      <a:moveTo>
                        <a:pt x="389" y="2635"/>
                      </a:moveTo>
                      <a:lnTo>
                        <a:pt x="371" y="2644"/>
                      </a:lnTo>
                      <a:lnTo>
                        <a:pt x="324" y="2670"/>
                      </a:lnTo>
                      <a:lnTo>
                        <a:pt x="289" y="2604"/>
                      </a:lnTo>
                      <a:lnTo>
                        <a:pt x="338" y="2578"/>
                      </a:lnTo>
                      <a:lnTo>
                        <a:pt x="355" y="2569"/>
                      </a:lnTo>
                      <a:lnTo>
                        <a:pt x="389" y="2635"/>
                      </a:lnTo>
                      <a:close/>
                      <a:moveTo>
                        <a:pt x="141" y="2788"/>
                      </a:moveTo>
                      <a:lnTo>
                        <a:pt x="136" y="2792"/>
                      </a:lnTo>
                      <a:lnTo>
                        <a:pt x="121" y="2803"/>
                      </a:lnTo>
                      <a:lnTo>
                        <a:pt x="115" y="2807"/>
                      </a:lnTo>
                      <a:lnTo>
                        <a:pt x="125" y="2796"/>
                      </a:lnTo>
                      <a:lnTo>
                        <a:pt x="96" y="2845"/>
                      </a:lnTo>
                      <a:lnTo>
                        <a:pt x="80" y="2884"/>
                      </a:lnTo>
                      <a:lnTo>
                        <a:pt x="82" y="2877"/>
                      </a:lnTo>
                      <a:lnTo>
                        <a:pt x="74" y="2915"/>
                      </a:lnTo>
                      <a:lnTo>
                        <a:pt x="75" y="2905"/>
                      </a:lnTo>
                      <a:lnTo>
                        <a:pt x="77" y="2940"/>
                      </a:lnTo>
                      <a:lnTo>
                        <a:pt x="74" y="2928"/>
                      </a:lnTo>
                      <a:lnTo>
                        <a:pt x="87" y="2960"/>
                      </a:lnTo>
                      <a:lnTo>
                        <a:pt x="82" y="2952"/>
                      </a:lnTo>
                      <a:lnTo>
                        <a:pt x="106" y="2983"/>
                      </a:lnTo>
                      <a:lnTo>
                        <a:pt x="102" y="2978"/>
                      </a:lnTo>
                      <a:lnTo>
                        <a:pt x="111" y="2986"/>
                      </a:lnTo>
                      <a:lnTo>
                        <a:pt x="62" y="3042"/>
                      </a:lnTo>
                      <a:lnTo>
                        <a:pt x="52" y="3033"/>
                      </a:lnTo>
                      <a:cubicBezTo>
                        <a:pt x="51" y="3032"/>
                        <a:pt x="49" y="3030"/>
                        <a:pt x="48" y="3028"/>
                      </a:cubicBezTo>
                      <a:lnTo>
                        <a:pt x="24" y="2997"/>
                      </a:lnTo>
                      <a:cubicBezTo>
                        <a:pt x="22" y="2995"/>
                        <a:pt x="20" y="2992"/>
                        <a:pt x="19" y="2989"/>
                      </a:cubicBezTo>
                      <a:lnTo>
                        <a:pt x="5" y="2956"/>
                      </a:lnTo>
                      <a:cubicBezTo>
                        <a:pt x="4" y="2952"/>
                        <a:pt x="3" y="2948"/>
                        <a:pt x="2" y="2944"/>
                      </a:cubicBezTo>
                      <a:lnTo>
                        <a:pt x="0" y="2910"/>
                      </a:lnTo>
                      <a:cubicBezTo>
                        <a:pt x="0" y="2906"/>
                        <a:pt x="0" y="2903"/>
                        <a:pt x="1" y="2900"/>
                      </a:cubicBezTo>
                      <a:lnTo>
                        <a:pt x="9" y="2862"/>
                      </a:lnTo>
                      <a:cubicBezTo>
                        <a:pt x="10" y="2859"/>
                        <a:pt x="10" y="2857"/>
                        <a:pt x="11" y="2855"/>
                      </a:cubicBezTo>
                      <a:lnTo>
                        <a:pt x="32" y="2807"/>
                      </a:lnTo>
                      <a:lnTo>
                        <a:pt x="61" y="2758"/>
                      </a:lnTo>
                      <a:cubicBezTo>
                        <a:pt x="64" y="2754"/>
                        <a:pt x="68" y="2750"/>
                        <a:pt x="72" y="2747"/>
                      </a:cubicBezTo>
                      <a:lnTo>
                        <a:pt x="77" y="2743"/>
                      </a:lnTo>
                      <a:lnTo>
                        <a:pt x="93" y="2731"/>
                      </a:lnTo>
                      <a:lnTo>
                        <a:pt x="98" y="2728"/>
                      </a:lnTo>
                      <a:lnTo>
                        <a:pt x="141" y="2788"/>
                      </a:lnTo>
                      <a:close/>
                      <a:moveTo>
                        <a:pt x="234" y="3184"/>
                      </a:moveTo>
                      <a:lnTo>
                        <a:pt x="234" y="3186"/>
                      </a:lnTo>
                      <a:lnTo>
                        <a:pt x="249" y="3231"/>
                      </a:lnTo>
                      <a:lnTo>
                        <a:pt x="257" y="3248"/>
                      </a:lnTo>
                      <a:lnTo>
                        <a:pt x="191" y="3281"/>
                      </a:lnTo>
                      <a:lnTo>
                        <a:pt x="178" y="3254"/>
                      </a:lnTo>
                      <a:lnTo>
                        <a:pt x="163" y="3208"/>
                      </a:lnTo>
                      <a:lnTo>
                        <a:pt x="162" y="3206"/>
                      </a:lnTo>
                      <a:lnTo>
                        <a:pt x="234" y="3184"/>
                      </a:lnTo>
                      <a:close/>
                      <a:moveTo>
                        <a:pt x="414" y="3354"/>
                      </a:moveTo>
                      <a:lnTo>
                        <a:pt x="432" y="3361"/>
                      </a:lnTo>
                      <a:cubicBezTo>
                        <a:pt x="443" y="3365"/>
                        <a:pt x="451" y="3373"/>
                        <a:pt x="455" y="3384"/>
                      </a:cubicBezTo>
                      <a:lnTo>
                        <a:pt x="469" y="3424"/>
                      </a:lnTo>
                      <a:lnTo>
                        <a:pt x="480" y="3457"/>
                      </a:lnTo>
                      <a:lnTo>
                        <a:pt x="490" y="3484"/>
                      </a:lnTo>
                      <a:lnTo>
                        <a:pt x="498" y="3506"/>
                      </a:lnTo>
                      <a:lnTo>
                        <a:pt x="504" y="3524"/>
                      </a:lnTo>
                      <a:lnTo>
                        <a:pt x="509" y="3538"/>
                      </a:lnTo>
                      <a:lnTo>
                        <a:pt x="517" y="3561"/>
                      </a:lnTo>
                      <a:lnTo>
                        <a:pt x="523" y="3585"/>
                      </a:lnTo>
                      <a:lnTo>
                        <a:pt x="526" y="3597"/>
                      </a:lnTo>
                      <a:lnTo>
                        <a:pt x="530" y="3611"/>
                      </a:lnTo>
                      <a:lnTo>
                        <a:pt x="534" y="3630"/>
                      </a:lnTo>
                      <a:lnTo>
                        <a:pt x="539" y="3651"/>
                      </a:lnTo>
                      <a:lnTo>
                        <a:pt x="467" y="3669"/>
                      </a:lnTo>
                      <a:lnTo>
                        <a:pt x="462" y="3647"/>
                      </a:lnTo>
                      <a:lnTo>
                        <a:pt x="458" y="3630"/>
                      </a:lnTo>
                      <a:lnTo>
                        <a:pt x="454" y="3615"/>
                      </a:lnTo>
                      <a:lnTo>
                        <a:pt x="451" y="3603"/>
                      </a:lnTo>
                      <a:lnTo>
                        <a:pt x="446" y="3585"/>
                      </a:lnTo>
                      <a:lnTo>
                        <a:pt x="439" y="3563"/>
                      </a:lnTo>
                      <a:lnTo>
                        <a:pt x="434" y="3548"/>
                      </a:lnTo>
                      <a:lnTo>
                        <a:pt x="428" y="3531"/>
                      </a:lnTo>
                      <a:lnTo>
                        <a:pt x="420" y="3509"/>
                      </a:lnTo>
                      <a:lnTo>
                        <a:pt x="411" y="3482"/>
                      </a:lnTo>
                      <a:lnTo>
                        <a:pt x="398" y="3449"/>
                      </a:lnTo>
                      <a:lnTo>
                        <a:pt x="384" y="3408"/>
                      </a:lnTo>
                      <a:lnTo>
                        <a:pt x="407" y="3431"/>
                      </a:lnTo>
                      <a:lnTo>
                        <a:pt x="388" y="3424"/>
                      </a:lnTo>
                      <a:lnTo>
                        <a:pt x="414" y="3354"/>
                      </a:lnTo>
                      <a:close/>
                      <a:moveTo>
                        <a:pt x="669" y="3658"/>
                      </a:moveTo>
                      <a:lnTo>
                        <a:pt x="695" y="3654"/>
                      </a:lnTo>
                      <a:lnTo>
                        <a:pt x="743" y="3646"/>
                      </a:lnTo>
                      <a:lnTo>
                        <a:pt x="755" y="3719"/>
                      </a:lnTo>
                      <a:lnTo>
                        <a:pt x="707" y="3727"/>
                      </a:lnTo>
                      <a:lnTo>
                        <a:pt x="682" y="3731"/>
                      </a:lnTo>
                      <a:lnTo>
                        <a:pt x="669" y="3658"/>
                      </a:lnTo>
                      <a:close/>
                      <a:moveTo>
                        <a:pt x="965" y="3612"/>
                      </a:moveTo>
                      <a:lnTo>
                        <a:pt x="1032" y="3604"/>
                      </a:lnTo>
                      <a:lnTo>
                        <a:pt x="1126" y="3595"/>
                      </a:lnTo>
                      <a:lnTo>
                        <a:pt x="1229" y="3586"/>
                      </a:lnTo>
                      <a:lnTo>
                        <a:pt x="1221" y="3588"/>
                      </a:lnTo>
                      <a:lnTo>
                        <a:pt x="1252" y="3577"/>
                      </a:lnTo>
                      <a:lnTo>
                        <a:pt x="1275" y="3648"/>
                      </a:lnTo>
                      <a:lnTo>
                        <a:pt x="1244" y="3658"/>
                      </a:lnTo>
                      <a:cubicBezTo>
                        <a:pt x="1241" y="3659"/>
                        <a:pt x="1238" y="3660"/>
                        <a:pt x="1236" y="3660"/>
                      </a:cubicBezTo>
                      <a:lnTo>
                        <a:pt x="1133" y="3668"/>
                      </a:lnTo>
                      <a:lnTo>
                        <a:pt x="1040" y="3678"/>
                      </a:lnTo>
                      <a:lnTo>
                        <a:pt x="974" y="3686"/>
                      </a:lnTo>
                      <a:lnTo>
                        <a:pt x="965" y="3612"/>
                      </a:lnTo>
                      <a:close/>
                      <a:moveTo>
                        <a:pt x="1458" y="3498"/>
                      </a:moveTo>
                      <a:lnTo>
                        <a:pt x="1464" y="3496"/>
                      </a:lnTo>
                      <a:lnTo>
                        <a:pt x="1489" y="3489"/>
                      </a:lnTo>
                      <a:lnTo>
                        <a:pt x="1514" y="3484"/>
                      </a:lnTo>
                      <a:lnTo>
                        <a:pt x="1539" y="3480"/>
                      </a:lnTo>
                      <a:lnTo>
                        <a:pt x="1549" y="3554"/>
                      </a:lnTo>
                      <a:lnTo>
                        <a:pt x="1530" y="3556"/>
                      </a:lnTo>
                      <a:lnTo>
                        <a:pt x="1509" y="3561"/>
                      </a:lnTo>
                      <a:lnTo>
                        <a:pt x="1490" y="3566"/>
                      </a:lnTo>
                      <a:lnTo>
                        <a:pt x="1485" y="3568"/>
                      </a:lnTo>
                      <a:lnTo>
                        <a:pt x="1458" y="3498"/>
                      </a:lnTo>
                      <a:close/>
                      <a:moveTo>
                        <a:pt x="1765" y="3468"/>
                      </a:moveTo>
                      <a:lnTo>
                        <a:pt x="1808" y="3466"/>
                      </a:lnTo>
                      <a:lnTo>
                        <a:pt x="1857" y="3464"/>
                      </a:lnTo>
                      <a:lnTo>
                        <a:pt x="1912" y="3462"/>
                      </a:lnTo>
                      <a:lnTo>
                        <a:pt x="1972" y="3460"/>
                      </a:lnTo>
                      <a:lnTo>
                        <a:pt x="2038" y="3457"/>
                      </a:lnTo>
                      <a:lnTo>
                        <a:pt x="2062" y="3456"/>
                      </a:lnTo>
                      <a:lnTo>
                        <a:pt x="2065" y="3530"/>
                      </a:lnTo>
                      <a:lnTo>
                        <a:pt x="2041" y="3531"/>
                      </a:lnTo>
                      <a:lnTo>
                        <a:pt x="1975" y="3534"/>
                      </a:lnTo>
                      <a:lnTo>
                        <a:pt x="1914" y="3537"/>
                      </a:lnTo>
                      <a:lnTo>
                        <a:pt x="1860" y="3539"/>
                      </a:lnTo>
                      <a:lnTo>
                        <a:pt x="1811" y="3541"/>
                      </a:lnTo>
                      <a:lnTo>
                        <a:pt x="1768" y="3543"/>
                      </a:lnTo>
                      <a:lnTo>
                        <a:pt x="1765" y="3468"/>
                      </a:lnTo>
                      <a:close/>
                      <a:moveTo>
                        <a:pt x="2261" y="3401"/>
                      </a:moveTo>
                      <a:lnTo>
                        <a:pt x="2321" y="3372"/>
                      </a:lnTo>
                      <a:lnTo>
                        <a:pt x="2325" y="3370"/>
                      </a:lnTo>
                      <a:lnTo>
                        <a:pt x="2362" y="3435"/>
                      </a:lnTo>
                      <a:lnTo>
                        <a:pt x="2353" y="3440"/>
                      </a:lnTo>
                      <a:lnTo>
                        <a:pt x="2293" y="3468"/>
                      </a:lnTo>
                      <a:lnTo>
                        <a:pt x="2261" y="3401"/>
                      </a:lnTo>
                      <a:close/>
                      <a:moveTo>
                        <a:pt x="2559" y="3376"/>
                      </a:moveTo>
                      <a:lnTo>
                        <a:pt x="2597" y="3389"/>
                      </a:lnTo>
                      <a:lnTo>
                        <a:pt x="2672" y="3413"/>
                      </a:lnTo>
                      <a:lnTo>
                        <a:pt x="2744" y="3433"/>
                      </a:lnTo>
                      <a:lnTo>
                        <a:pt x="2818" y="3449"/>
                      </a:lnTo>
                      <a:lnTo>
                        <a:pt x="2840" y="3453"/>
                      </a:lnTo>
                      <a:lnTo>
                        <a:pt x="2827" y="3526"/>
                      </a:lnTo>
                      <a:lnTo>
                        <a:pt x="2801" y="3522"/>
                      </a:lnTo>
                      <a:lnTo>
                        <a:pt x="2724" y="3504"/>
                      </a:lnTo>
                      <a:lnTo>
                        <a:pt x="2650" y="3483"/>
                      </a:lnTo>
                      <a:lnTo>
                        <a:pt x="2573" y="3459"/>
                      </a:lnTo>
                      <a:lnTo>
                        <a:pt x="2535" y="3446"/>
                      </a:lnTo>
                      <a:lnTo>
                        <a:pt x="2559" y="3376"/>
                      </a:lnTo>
                      <a:close/>
                      <a:moveTo>
                        <a:pt x="3058" y="3483"/>
                      </a:moveTo>
                      <a:lnTo>
                        <a:pt x="3094" y="3487"/>
                      </a:lnTo>
                      <a:cubicBezTo>
                        <a:pt x="3108" y="3488"/>
                        <a:pt x="3121" y="3499"/>
                        <a:pt x="3125" y="3513"/>
                      </a:cubicBezTo>
                      <a:lnTo>
                        <a:pt x="3137" y="3550"/>
                      </a:lnTo>
                      <a:lnTo>
                        <a:pt x="3066" y="3572"/>
                      </a:lnTo>
                      <a:lnTo>
                        <a:pt x="3055" y="3535"/>
                      </a:lnTo>
                      <a:lnTo>
                        <a:pt x="3086" y="3561"/>
                      </a:lnTo>
                      <a:lnTo>
                        <a:pt x="3051" y="3557"/>
                      </a:lnTo>
                      <a:lnTo>
                        <a:pt x="3058" y="3483"/>
                      </a:lnTo>
                      <a:close/>
                      <a:moveTo>
                        <a:pt x="3260" y="3664"/>
                      </a:moveTo>
                      <a:lnTo>
                        <a:pt x="3293" y="3666"/>
                      </a:lnTo>
                      <a:lnTo>
                        <a:pt x="3326" y="3665"/>
                      </a:lnTo>
                      <a:lnTo>
                        <a:pt x="3363" y="3661"/>
                      </a:lnTo>
                      <a:lnTo>
                        <a:pt x="3446" y="3648"/>
                      </a:lnTo>
                      <a:lnTo>
                        <a:pt x="3538" y="3632"/>
                      </a:lnTo>
                      <a:lnTo>
                        <a:pt x="3547" y="3631"/>
                      </a:lnTo>
                      <a:lnTo>
                        <a:pt x="3557" y="3705"/>
                      </a:lnTo>
                      <a:lnTo>
                        <a:pt x="3550" y="3706"/>
                      </a:lnTo>
                      <a:lnTo>
                        <a:pt x="3457" y="3722"/>
                      </a:lnTo>
                      <a:lnTo>
                        <a:pt x="3370" y="3735"/>
                      </a:lnTo>
                      <a:lnTo>
                        <a:pt x="3328" y="3739"/>
                      </a:lnTo>
                      <a:lnTo>
                        <a:pt x="3288" y="3740"/>
                      </a:lnTo>
                      <a:lnTo>
                        <a:pt x="3255" y="3738"/>
                      </a:lnTo>
                      <a:lnTo>
                        <a:pt x="3260" y="3664"/>
                      </a:lnTo>
                      <a:close/>
                      <a:moveTo>
                        <a:pt x="3614" y="3523"/>
                      </a:moveTo>
                      <a:lnTo>
                        <a:pt x="3614" y="3518"/>
                      </a:lnTo>
                      <a:lnTo>
                        <a:pt x="3617" y="3449"/>
                      </a:lnTo>
                      <a:lnTo>
                        <a:pt x="3691" y="3453"/>
                      </a:lnTo>
                      <a:lnTo>
                        <a:pt x="3688" y="3522"/>
                      </a:lnTo>
                      <a:lnTo>
                        <a:pt x="3688" y="3527"/>
                      </a:lnTo>
                      <a:lnTo>
                        <a:pt x="3614" y="3523"/>
                      </a:lnTo>
                      <a:close/>
                      <a:moveTo>
                        <a:pt x="3628" y="3226"/>
                      </a:moveTo>
                      <a:lnTo>
                        <a:pt x="3636" y="3111"/>
                      </a:lnTo>
                      <a:lnTo>
                        <a:pt x="3651" y="2975"/>
                      </a:lnTo>
                      <a:lnTo>
                        <a:pt x="3658" y="2927"/>
                      </a:lnTo>
                      <a:lnTo>
                        <a:pt x="3731" y="2938"/>
                      </a:lnTo>
                      <a:lnTo>
                        <a:pt x="3724" y="2983"/>
                      </a:lnTo>
                      <a:lnTo>
                        <a:pt x="3711" y="3116"/>
                      </a:lnTo>
                      <a:lnTo>
                        <a:pt x="3702" y="3231"/>
                      </a:lnTo>
                      <a:lnTo>
                        <a:pt x="3628" y="3226"/>
                      </a:lnTo>
                      <a:close/>
                      <a:moveTo>
                        <a:pt x="3700" y="2706"/>
                      </a:moveTo>
                      <a:lnTo>
                        <a:pt x="3700" y="2705"/>
                      </a:lnTo>
                      <a:lnTo>
                        <a:pt x="3718" y="2638"/>
                      </a:lnTo>
                      <a:lnTo>
                        <a:pt x="3721" y="2631"/>
                      </a:lnTo>
                      <a:lnTo>
                        <a:pt x="3791" y="2653"/>
                      </a:lnTo>
                      <a:lnTo>
                        <a:pt x="3790" y="2658"/>
                      </a:lnTo>
                      <a:lnTo>
                        <a:pt x="3772" y="2722"/>
                      </a:lnTo>
                      <a:lnTo>
                        <a:pt x="3700" y="2706"/>
                      </a:lnTo>
                      <a:close/>
                      <a:moveTo>
                        <a:pt x="3919" y="2495"/>
                      </a:moveTo>
                      <a:lnTo>
                        <a:pt x="3966" y="2502"/>
                      </a:lnTo>
                      <a:lnTo>
                        <a:pt x="4016" y="2509"/>
                      </a:lnTo>
                      <a:lnTo>
                        <a:pt x="4062" y="2514"/>
                      </a:lnTo>
                      <a:lnTo>
                        <a:pt x="4101" y="2513"/>
                      </a:lnTo>
                      <a:lnTo>
                        <a:pt x="4066" y="2540"/>
                      </a:lnTo>
                      <a:lnTo>
                        <a:pt x="4080" y="2490"/>
                      </a:lnTo>
                      <a:lnTo>
                        <a:pt x="4079" y="2496"/>
                      </a:lnTo>
                      <a:lnTo>
                        <a:pt x="4085" y="2455"/>
                      </a:lnTo>
                      <a:lnTo>
                        <a:pt x="4084" y="2463"/>
                      </a:lnTo>
                      <a:lnTo>
                        <a:pt x="4083" y="2447"/>
                      </a:lnTo>
                      <a:lnTo>
                        <a:pt x="4157" y="2440"/>
                      </a:lnTo>
                      <a:lnTo>
                        <a:pt x="4158" y="2456"/>
                      </a:lnTo>
                      <a:cubicBezTo>
                        <a:pt x="4159" y="2459"/>
                        <a:pt x="4159" y="2462"/>
                        <a:pt x="4158" y="2464"/>
                      </a:cubicBezTo>
                      <a:lnTo>
                        <a:pt x="4153" y="2505"/>
                      </a:lnTo>
                      <a:cubicBezTo>
                        <a:pt x="4153" y="2507"/>
                        <a:pt x="4152" y="2509"/>
                        <a:pt x="4152" y="2511"/>
                      </a:cubicBezTo>
                      <a:lnTo>
                        <a:pt x="4137" y="2560"/>
                      </a:lnTo>
                      <a:cubicBezTo>
                        <a:pt x="4133" y="2576"/>
                        <a:pt x="4118" y="2587"/>
                        <a:pt x="4102" y="2587"/>
                      </a:cubicBezTo>
                      <a:lnTo>
                        <a:pt x="4054" y="2587"/>
                      </a:lnTo>
                      <a:lnTo>
                        <a:pt x="4005" y="2582"/>
                      </a:lnTo>
                      <a:lnTo>
                        <a:pt x="3956" y="2575"/>
                      </a:lnTo>
                      <a:lnTo>
                        <a:pt x="3909" y="2569"/>
                      </a:lnTo>
                      <a:lnTo>
                        <a:pt x="3919" y="2495"/>
                      </a:lnTo>
                      <a:close/>
                      <a:moveTo>
                        <a:pt x="3963" y="2357"/>
                      </a:moveTo>
                      <a:lnTo>
                        <a:pt x="3894" y="2369"/>
                      </a:lnTo>
                      <a:lnTo>
                        <a:pt x="3890" y="2369"/>
                      </a:lnTo>
                      <a:lnTo>
                        <a:pt x="3876" y="2296"/>
                      </a:lnTo>
                      <a:lnTo>
                        <a:pt x="3882" y="2295"/>
                      </a:lnTo>
                      <a:lnTo>
                        <a:pt x="3950" y="2284"/>
                      </a:lnTo>
                      <a:lnTo>
                        <a:pt x="3963" y="2357"/>
                      </a:lnTo>
                      <a:close/>
                      <a:moveTo>
                        <a:pt x="3658" y="2391"/>
                      </a:moveTo>
                      <a:lnTo>
                        <a:pt x="3638" y="2388"/>
                      </a:lnTo>
                      <a:cubicBezTo>
                        <a:pt x="3636" y="2388"/>
                        <a:pt x="3634" y="2388"/>
                        <a:pt x="3632" y="2387"/>
                      </a:cubicBezTo>
                      <a:lnTo>
                        <a:pt x="3603" y="2378"/>
                      </a:lnTo>
                      <a:cubicBezTo>
                        <a:pt x="3601" y="2377"/>
                        <a:pt x="3599" y="2377"/>
                        <a:pt x="3597" y="2376"/>
                      </a:cubicBezTo>
                      <a:lnTo>
                        <a:pt x="3565" y="2360"/>
                      </a:lnTo>
                      <a:lnTo>
                        <a:pt x="3529" y="2337"/>
                      </a:lnTo>
                      <a:lnTo>
                        <a:pt x="3496" y="2313"/>
                      </a:lnTo>
                      <a:lnTo>
                        <a:pt x="3468" y="2290"/>
                      </a:lnTo>
                      <a:lnTo>
                        <a:pt x="3445" y="2270"/>
                      </a:lnTo>
                      <a:lnTo>
                        <a:pt x="3429" y="2256"/>
                      </a:lnTo>
                      <a:lnTo>
                        <a:pt x="3424" y="2251"/>
                      </a:lnTo>
                      <a:cubicBezTo>
                        <a:pt x="3419" y="2246"/>
                        <a:pt x="3415" y="2241"/>
                        <a:pt x="3413" y="2234"/>
                      </a:cubicBezTo>
                      <a:lnTo>
                        <a:pt x="3401" y="2193"/>
                      </a:lnTo>
                      <a:lnTo>
                        <a:pt x="3472" y="2172"/>
                      </a:lnTo>
                      <a:lnTo>
                        <a:pt x="3485" y="2213"/>
                      </a:lnTo>
                      <a:lnTo>
                        <a:pt x="3474" y="2196"/>
                      </a:lnTo>
                      <a:lnTo>
                        <a:pt x="3480" y="2201"/>
                      </a:lnTo>
                      <a:lnTo>
                        <a:pt x="3493" y="2214"/>
                      </a:lnTo>
                      <a:lnTo>
                        <a:pt x="3514" y="2232"/>
                      </a:lnTo>
                      <a:lnTo>
                        <a:pt x="3541" y="2253"/>
                      </a:lnTo>
                      <a:lnTo>
                        <a:pt x="3569" y="2274"/>
                      </a:lnTo>
                      <a:lnTo>
                        <a:pt x="3598" y="2293"/>
                      </a:lnTo>
                      <a:lnTo>
                        <a:pt x="3630" y="2309"/>
                      </a:lnTo>
                      <a:lnTo>
                        <a:pt x="3624" y="2307"/>
                      </a:lnTo>
                      <a:lnTo>
                        <a:pt x="3654" y="2316"/>
                      </a:lnTo>
                      <a:lnTo>
                        <a:pt x="3648" y="2315"/>
                      </a:lnTo>
                      <a:lnTo>
                        <a:pt x="3667" y="2317"/>
                      </a:lnTo>
                      <a:lnTo>
                        <a:pt x="3658" y="2391"/>
                      </a:lnTo>
                      <a:close/>
                      <a:moveTo>
                        <a:pt x="3360" y="1969"/>
                      </a:moveTo>
                      <a:lnTo>
                        <a:pt x="3357" y="1943"/>
                      </a:lnTo>
                      <a:lnTo>
                        <a:pt x="3349" y="1896"/>
                      </a:lnTo>
                      <a:lnTo>
                        <a:pt x="3422" y="1884"/>
                      </a:lnTo>
                      <a:lnTo>
                        <a:pt x="3430" y="1932"/>
                      </a:lnTo>
                      <a:lnTo>
                        <a:pt x="3434" y="1958"/>
                      </a:lnTo>
                      <a:lnTo>
                        <a:pt x="3360" y="1969"/>
                      </a:lnTo>
                      <a:close/>
                      <a:moveTo>
                        <a:pt x="3286" y="1695"/>
                      </a:moveTo>
                      <a:lnTo>
                        <a:pt x="3286" y="1693"/>
                      </a:lnTo>
                      <a:lnTo>
                        <a:pt x="3264" y="1658"/>
                      </a:lnTo>
                      <a:lnTo>
                        <a:pt x="3237" y="1626"/>
                      </a:lnTo>
                      <a:lnTo>
                        <a:pt x="3205" y="1596"/>
                      </a:lnTo>
                      <a:lnTo>
                        <a:pt x="3167" y="1568"/>
                      </a:lnTo>
                      <a:cubicBezTo>
                        <a:pt x="3160" y="1563"/>
                        <a:pt x="3155" y="1556"/>
                        <a:pt x="3153" y="1548"/>
                      </a:cubicBezTo>
                      <a:lnTo>
                        <a:pt x="3134" y="1478"/>
                      </a:lnTo>
                      <a:lnTo>
                        <a:pt x="3128" y="1444"/>
                      </a:lnTo>
                      <a:lnTo>
                        <a:pt x="3201" y="1431"/>
                      </a:lnTo>
                      <a:lnTo>
                        <a:pt x="3206" y="1458"/>
                      </a:lnTo>
                      <a:lnTo>
                        <a:pt x="3225" y="1529"/>
                      </a:lnTo>
                      <a:lnTo>
                        <a:pt x="3211" y="1509"/>
                      </a:lnTo>
                      <a:lnTo>
                        <a:pt x="3256" y="1542"/>
                      </a:lnTo>
                      <a:lnTo>
                        <a:pt x="3294" y="1579"/>
                      </a:lnTo>
                      <a:lnTo>
                        <a:pt x="3326" y="1619"/>
                      </a:lnTo>
                      <a:lnTo>
                        <a:pt x="3352" y="1660"/>
                      </a:lnTo>
                      <a:lnTo>
                        <a:pt x="3353" y="1661"/>
                      </a:lnTo>
                      <a:lnTo>
                        <a:pt x="3286" y="1695"/>
                      </a:lnTo>
                      <a:close/>
                      <a:moveTo>
                        <a:pt x="3086" y="1229"/>
                      </a:moveTo>
                      <a:lnTo>
                        <a:pt x="3082" y="1216"/>
                      </a:lnTo>
                      <a:lnTo>
                        <a:pt x="3072" y="1192"/>
                      </a:lnTo>
                      <a:lnTo>
                        <a:pt x="3059" y="1168"/>
                      </a:lnTo>
                      <a:lnTo>
                        <a:pt x="3125" y="1134"/>
                      </a:lnTo>
                      <a:lnTo>
                        <a:pt x="3140" y="1163"/>
                      </a:lnTo>
                      <a:lnTo>
                        <a:pt x="3154" y="1196"/>
                      </a:lnTo>
                      <a:lnTo>
                        <a:pt x="3157" y="1209"/>
                      </a:lnTo>
                      <a:lnTo>
                        <a:pt x="3086" y="1229"/>
                      </a:lnTo>
                      <a:close/>
                      <a:moveTo>
                        <a:pt x="2919" y="1002"/>
                      </a:moveTo>
                      <a:lnTo>
                        <a:pt x="2883" y="945"/>
                      </a:lnTo>
                      <a:lnTo>
                        <a:pt x="2803" y="822"/>
                      </a:lnTo>
                      <a:lnTo>
                        <a:pt x="2761" y="765"/>
                      </a:lnTo>
                      <a:lnTo>
                        <a:pt x="2756" y="760"/>
                      </a:lnTo>
                      <a:lnTo>
                        <a:pt x="2813" y="712"/>
                      </a:lnTo>
                      <a:lnTo>
                        <a:pt x="2821" y="721"/>
                      </a:lnTo>
                      <a:lnTo>
                        <a:pt x="2865" y="782"/>
                      </a:lnTo>
                      <a:lnTo>
                        <a:pt x="2946" y="905"/>
                      </a:lnTo>
                      <a:lnTo>
                        <a:pt x="2982" y="962"/>
                      </a:lnTo>
                      <a:lnTo>
                        <a:pt x="2919" y="1002"/>
                      </a:lnTo>
                      <a:close/>
                      <a:moveTo>
                        <a:pt x="2595" y="591"/>
                      </a:moveTo>
                      <a:lnTo>
                        <a:pt x="2585" y="563"/>
                      </a:lnTo>
                      <a:lnTo>
                        <a:pt x="2569" y="527"/>
                      </a:lnTo>
                      <a:lnTo>
                        <a:pt x="2568" y="527"/>
                      </a:lnTo>
                      <a:lnTo>
                        <a:pt x="2634" y="491"/>
                      </a:lnTo>
                      <a:lnTo>
                        <a:pt x="2636" y="497"/>
                      </a:lnTo>
                      <a:lnTo>
                        <a:pt x="2654" y="536"/>
                      </a:lnTo>
                      <a:lnTo>
                        <a:pt x="2665" y="564"/>
                      </a:lnTo>
                      <a:lnTo>
                        <a:pt x="2595" y="591"/>
                      </a:lnTo>
                      <a:close/>
                      <a:moveTo>
                        <a:pt x="2431" y="382"/>
                      </a:moveTo>
                      <a:lnTo>
                        <a:pt x="2411" y="370"/>
                      </a:lnTo>
                      <a:lnTo>
                        <a:pt x="2358" y="342"/>
                      </a:lnTo>
                      <a:lnTo>
                        <a:pt x="2295" y="309"/>
                      </a:lnTo>
                      <a:lnTo>
                        <a:pt x="2261" y="289"/>
                      </a:lnTo>
                      <a:lnTo>
                        <a:pt x="2224" y="265"/>
                      </a:lnTo>
                      <a:cubicBezTo>
                        <a:pt x="2220" y="263"/>
                        <a:pt x="2217" y="260"/>
                        <a:pt x="2215" y="257"/>
                      </a:cubicBezTo>
                      <a:lnTo>
                        <a:pt x="2186" y="219"/>
                      </a:lnTo>
                      <a:lnTo>
                        <a:pt x="2179" y="213"/>
                      </a:lnTo>
                      <a:lnTo>
                        <a:pt x="2232" y="161"/>
                      </a:lnTo>
                      <a:lnTo>
                        <a:pt x="2244" y="174"/>
                      </a:lnTo>
                      <a:lnTo>
                        <a:pt x="2273" y="211"/>
                      </a:lnTo>
                      <a:lnTo>
                        <a:pt x="2264" y="203"/>
                      </a:lnTo>
                      <a:lnTo>
                        <a:pt x="2298" y="224"/>
                      </a:lnTo>
                      <a:lnTo>
                        <a:pt x="2331" y="243"/>
                      </a:lnTo>
                      <a:lnTo>
                        <a:pt x="2392" y="277"/>
                      </a:lnTo>
                      <a:lnTo>
                        <a:pt x="2450" y="307"/>
                      </a:lnTo>
                      <a:lnTo>
                        <a:pt x="2469" y="318"/>
                      </a:lnTo>
                      <a:lnTo>
                        <a:pt x="2431" y="382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3498" y="3353"/>
                <a:ext cx="206" cy="514"/>
                <a:chOff x="3498" y="3353"/>
                <a:chExt cx="206" cy="514"/>
              </a:xfrm>
            </p:grpSpPr>
            <p:sp>
              <p:nvSpPr>
                <p:cNvPr id="24766" name="Freeform 37"/>
                <p:cNvSpPr>
                  <a:spLocks/>
                </p:cNvSpPr>
                <p:nvPr/>
              </p:nvSpPr>
              <p:spPr bwMode="auto">
                <a:xfrm>
                  <a:off x="3498" y="3353"/>
                  <a:ext cx="206" cy="514"/>
                </a:xfrm>
                <a:custGeom>
                  <a:avLst/>
                  <a:gdLst>
                    <a:gd name="T0" fmla="*/ 0 w 1775"/>
                    <a:gd name="T1" fmla="*/ 0 h 4425"/>
                    <a:gd name="T2" fmla="*/ 0 w 1775"/>
                    <a:gd name="T3" fmla="*/ 0 h 4425"/>
                    <a:gd name="T4" fmla="*/ 0 w 1775"/>
                    <a:gd name="T5" fmla="*/ 0 h 4425"/>
                    <a:gd name="T6" fmla="*/ 0 w 1775"/>
                    <a:gd name="T7" fmla="*/ 0 h 4425"/>
                    <a:gd name="T8" fmla="*/ 0 w 1775"/>
                    <a:gd name="T9" fmla="*/ 0 h 4425"/>
                    <a:gd name="T10" fmla="*/ 0 w 1775"/>
                    <a:gd name="T11" fmla="*/ 0 h 4425"/>
                    <a:gd name="T12" fmla="*/ 0 w 1775"/>
                    <a:gd name="T13" fmla="*/ 0 h 4425"/>
                    <a:gd name="T14" fmla="*/ 0 w 1775"/>
                    <a:gd name="T15" fmla="*/ 0 h 4425"/>
                    <a:gd name="T16" fmla="*/ 0 w 1775"/>
                    <a:gd name="T17" fmla="*/ 0 h 4425"/>
                    <a:gd name="T18" fmla="*/ 0 w 1775"/>
                    <a:gd name="T19" fmla="*/ 0 h 4425"/>
                    <a:gd name="T20" fmla="*/ 0 w 1775"/>
                    <a:gd name="T21" fmla="*/ 0 h 4425"/>
                    <a:gd name="T22" fmla="*/ 0 w 1775"/>
                    <a:gd name="T23" fmla="*/ 0 h 4425"/>
                    <a:gd name="T24" fmla="*/ 0 w 1775"/>
                    <a:gd name="T25" fmla="*/ 0 h 4425"/>
                    <a:gd name="T26" fmla="*/ 0 w 1775"/>
                    <a:gd name="T27" fmla="*/ 0 h 4425"/>
                    <a:gd name="T28" fmla="*/ 0 w 1775"/>
                    <a:gd name="T29" fmla="*/ 0 h 4425"/>
                    <a:gd name="T30" fmla="*/ 0 w 1775"/>
                    <a:gd name="T31" fmla="*/ 0 h 4425"/>
                    <a:gd name="T32" fmla="*/ 0 w 1775"/>
                    <a:gd name="T33" fmla="*/ 0 h 4425"/>
                    <a:gd name="T34" fmla="*/ 0 w 1775"/>
                    <a:gd name="T35" fmla="*/ 0 h 44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75"/>
                    <a:gd name="T55" fmla="*/ 0 h 4425"/>
                    <a:gd name="T56" fmla="*/ 1775 w 1775"/>
                    <a:gd name="T57" fmla="*/ 4425 h 44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75" h="4425">
                      <a:moveTo>
                        <a:pt x="190" y="1164"/>
                      </a:moveTo>
                      <a:cubicBezTo>
                        <a:pt x="281" y="809"/>
                        <a:pt x="388" y="867"/>
                        <a:pt x="587" y="578"/>
                      </a:cubicBezTo>
                      <a:cubicBezTo>
                        <a:pt x="702" y="0"/>
                        <a:pt x="570" y="289"/>
                        <a:pt x="776" y="454"/>
                      </a:cubicBezTo>
                      <a:cubicBezTo>
                        <a:pt x="834" y="495"/>
                        <a:pt x="909" y="495"/>
                        <a:pt x="975" y="512"/>
                      </a:cubicBezTo>
                      <a:cubicBezTo>
                        <a:pt x="1090" y="858"/>
                        <a:pt x="1041" y="1048"/>
                        <a:pt x="1363" y="1164"/>
                      </a:cubicBezTo>
                      <a:cubicBezTo>
                        <a:pt x="1775" y="1783"/>
                        <a:pt x="1544" y="2708"/>
                        <a:pt x="1627" y="3451"/>
                      </a:cubicBezTo>
                      <a:cubicBezTo>
                        <a:pt x="1594" y="3624"/>
                        <a:pt x="1618" y="3839"/>
                        <a:pt x="1495" y="3971"/>
                      </a:cubicBezTo>
                      <a:cubicBezTo>
                        <a:pt x="1445" y="4020"/>
                        <a:pt x="1363" y="4004"/>
                        <a:pt x="1305" y="4037"/>
                      </a:cubicBezTo>
                      <a:cubicBezTo>
                        <a:pt x="1164" y="4111"/>
                        <a:pt x="1041" y="4202"/>
                        <a:pt x="909" y="4293"/>
                      </a:cubicBezTo>
                      <a:cubicBezTo>
                        <a:pt x="842" y="4334"/>
                        <a:pt x="719" y="4425"/>
                        <a:pt x="719" y="4425"/>
                      </a:cubicBezTo>
                      <a:cubicBezTo>
                        <a:pt x="611" y="4095"/>
                        <a:pt x="372" y="4078"/>
                        <a:pt x="66" y="3971"/>
                      </a:cubicBezTo>
                      <a:cubicBezTo>
                        <a:pt x="157" y="3707"/>
                        <a:pt x="91" y="3517"/>
                        <a:pt x="0" y="3253"/>
                      </a:cubicBezTo>
                      <a:cubicBezTo>
                        <a:pt x="42" y="2543"/>
                        <a:pt x="83" y="2278"/>
                        <a:pt x="190" y="1684"/>
                      </a:cubicBezTo>
                      <a:cubicBezTo>
                        <a:pt x="149" y="1618"/>
                        <a:pt x="75" y="1568"/>
                        <a:pt x="66" y="1494"/>
                      </a:cubicBezTo>
                      <a:cubicBezTo>
                        <a:pt x="58" y="1436"/>
                        <a:pt x="281" y="883"/>
                        <a:pt x="322" y="842"/>
                      </a:cubicBezTo>
                      <a:cubicBezTo>
                        <a:pt x="372" y="792"/>
                        <a:pt x="454" y="801"/>
                        <a:pt x="521" y="776"/>
                      </a:cubicBezTo>
                      <a:cubicBezTo>
                        <a:pt x="545" y="710"/>
                        <a:pt x="537" y="627"/>
                        <a:pt x="587" y="578"/>
                      </a:cubicBezTo>
                      <a:cubicBezTo>
                        <a:pt x="793" y="363"/>
                        <a:pt x="776" y="619"/>
                        <a:pt x="776" y="454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67" name="Freeform 38"/>
                <p:cNvSpPr>
                  <a:spLocks/>
                </p:cNvSpPr>
                <p:nvPr/>
              </p:nvSpPr>
              <p:spPr bwMode="auto">
                <a:xfrm>
                  <a:off x="3498" y="3353"/>
                  <a:ext cx="206" cy="514"/>
                </a:xfrm>
                <a:custGeom>
                  <a:avLst/>
                  <a:gdLst>
                    <a:gd name="T0" fmla="*/ 22 w 206"/>
                    <a:gd name="T1" fmla="*/ 135 h 514"/>
                    <a:gd name="T2" fmla="*/ 68 w 206"/>
                    <a:gd name="T3" fmla="*/ 67 h 514"/>
                    <a:gd name="T4" fmla="*/ 90 w 206"/>
                    <a:gd name="T5" fmla="*/ 53 h 514"/>
                    <a:gd name="T6" fmla="*/ 113 w 206"/>
                    <a:gd name="T7" fmla="*/ 60 h 514"/>
                    <a:gd name="T8" fmla="*/ 158 w 206"/>
                    <a:gd name="T9" fmla="*/ 135 h 514"/>
                    <a:gd name="T10" fmla="*/ 188 w 206"/>
                    <a:gd name="T11" fmla="*/ 401 h 514"/>
                    <a:gd name="T12" fmla="*/ 173 w 206"/>
                    <a:gd name="T13" fmla="*/ 461 h 514"/>
                    <a:gd name="T14" fmla="*/ 151 w 206"/>
                    <a:gd name="T15" fmla="*/ 469 h 514"/>
                    <a:gd name="T16" fmla="*/ 105 w 206"/>
                    <a:gd name="T17" fmla="*/ 499 h 514"/>
                    <a:gd name="T18" fmla="*/ 83 w 206"/>
                    <a:gd name="T19" fmla="*/ 514 h 514"/>
                    <a:gd name="T20" fmla="*/ 7 w 206"/>
                    <a:gd name="T21" fmla="*/ 461 h 514"/>
                    <a:gd name="T22" fmla="*/ 0 w 206"/>
                    <a:gd name="T23" fmla="*/ 378 h 514"/>
                    <a:gd name="T24" fmla="*/ 22 w 206"/>
                    <a:gd name="T25" fmla="*/ 196 h 514"/>
                    <a:gd name="T26" fmla="*/ 7 w 206"/>
                    <a:gd name="T27" fmla="*/ 174 h 514"/>
                    <a:gd name="T28" fmla="*/ 37 w 206"/>
                    <a:gd name="T29" fmla="*/ 98 h 514"/>
                    <a:gd name="T30" fmla="*/ 60 w 206"/>
                    <a:gd name="T31" fmla="*/ 90 h 514"/>
                    <a:gd name="T32" fmla="*/ 68 w 206"/>
                    <a:gd name="T33" fmla="*/ 67 h 514"/>
                    <a:gd name="T34" fmla="*/ 90 w 206"/>
                    <a:gd name="T35" fmla="*/ 53 h 5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6"/>
                    <a:gd name="T55" fmla="*/ 0 h 514"/>
                    <a:gd name="T56" fmla="*/ 206 w 206"/>
                    <a:gd name="T57" fmla="*/ 514 h 51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6" h="514">
                      <a:moveTo>
                        <a:pt x="22" y="135"/>
                      </a:moveTo>
                      <a:cubicBezTo>
                        <a:pt x="32" y="94"/>
                        <a:pt x="45" y="101"/>
                        <a:pt x="68" y="67"/>
                      </a:cubicBezTo>
                      <a:cubicBezTo>
                        <a:pt x="81" y="0"/>
                        <a:pt x="66" y="34"/>
                        <a:pt x="90" y="53"/>
                      </a:cubicBezTo>
                      <a:cubicBezTo>
                        <a:pt x="96" y="58"/>
                        <a:pt x="105" y="58"/>
                        <a:pt x="113" y="60"/>
                      </a:cubicBezTo>
                      <a:cubicBezTo>
                        <a:pt x="126" y="100"/>
                        <a:pt x="120" y="122"/>
                        <a:pt x="158" y="135"/>
                      </a:cubicBezTo>
                      <a:cubicBezTo>
                        <a:pt x="206" y="207"/>
                        <a:pt x="179" y="315"/>
                        <a:pt x="188" y="401"/>
                      </a:cubicBezTo>
                      <a:cubicBezTo>
                        <a:pt x="185" y="421"/>
                        <a:pt x="187" y="446"/>
                        <a:pt x="173" y="461"/>
                      </a:cubicBezTo>
                      <a:cubicBezTo>
                        <a:pt x="167" y="467"/>
                        <a:pt x="158" y="465"/>
                        <a:pt x="151" y="469"/>
                      </a:cubicBezTo>
                      <a:cubicBezTo>
                        <a:pt x="135" y="478"/>
                        <a:pt x="120" y="488"/>
                        <a:pt x="105" y="499"/>
                      </a:cubicBezTo>
                      <a:cubicBezTo>
                        <a:pt x="97" y="503"/>
                        <a:pt x="83" y="514"/>
                        <a:pt x="83" y="514"/>
                      </a:cubicBezTo>
                      <a:cubicBezTo>
                        <a:pt x="70" y="476"/>
                        <a:pt x="43" y="474"/>
                        <a:pt x="7" y="461"/>
                      </a:cubicBezTo>
                      <a:cubicBezTo>
                        <a:pt x="18" y="431"/>
                        <a:pt x="10" y="409"/>
                        <a:pt x="0" y="378"/>
                      </a:cubicBezTo>
                      <a:cubicBezTo>
                        <a:pt x="4" y="296"/>
                        <a:pt x="9" y="265"/>
                        <a:pt x="22" y="196"/>
                      </a:cubicBezTo>
                      <a:cubicBezTo>
                        <a:pt x="17" y="188"/>
                        <a:pt x="8" y="182"/>
                        <a:pt x="7" y="174"/>
                      </a:cubicBezTo>
                      <a:cubicBezTo>
                        <a:pt x="6" y="167"/>
                        <a:pt x="32" y="103"/>
                        <a:pt x="37" y="98"/>
                      </a:cubicBezTo>
                      <a:cubicBezTo>
                        <a:pt x="43" y="92"/>
                        <a:pt x="52" y="93"/>
                        <a:pt x="60" y="90"/>
                      </a:cubicBezTo>
                      <a:cubicBezTo>
                        <a:pt x="63" y="83"/>
                        <a:pt x="62" y="73"/>
                        <a:pt x="68" y="67"/>
                      </a:cubicBezTo>
                      <a:cubicBezTo>
                        <a:pt x="92" y="43"/>
                        <a:pt x="90" y="72"/>
                        <a:pt x="90" y="53"/>
                      </a:cubicBezTo>
                    </a:path>
                  </a:pathLst>
                </a:custGeom>
                <a:noFill/>
                <a:ln w="2698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420" y="627"/>
                <a:ext cx="451" cy="629"/>
                <a:chOff x="420" y="627"/>
                <a:chExt cx="451" cy="629"/>
              </a:xfrm>
            </p:grpSpPr>
            <p:sp>
              <p:nvSpPr>
                <p:cNvPr id="24764" name="Freeform 40"/>
                <p:cNvSpPr>
                  <a:spLocks/>
                </p:cNvSpPr>
                <p:nvPr/>
              </p:nvSpPr>
              <p:spPr bwMode="auto">
                <a:xfrm>
                  <a:off x="420" y="627"/>
                  <a:ext cx="451" cy="629"/>
                </a:xfrm>
                <a:custGeom>
                  <a:avLst/>
                  <a:gdLst>
                    <a:gd name="T0" fmla="*/ 0 w 3880"/>
                    <a:gd name="T1" fmla="*/ 0 h 5424"/>
                    <a:gd name="T2" fmla="*/ 0 w 3880"/>
                    <a:gd name="T3" fmla="*/ 0 h 5424"/>
                    <a:gd name="T4" fmla="*/ 0 w 3880"/>
                    <a:gd name="T5" fmla="*/ 0 h 5424"/>
                    <a:gd name="T6" fmla="*/ 0 w 3880"/>
                    <a:gd name="T7" fmla="*/ 0 h 5424"/>
                    <a:gd name="T8" fmla="*/ 0 w 3880"/>
                    <a:gd name="T9" fmla="*/ 0 h 5424"/>
                    <a:gd name="T10" fmla="*/ 0 w 3880"/>
                    <a:gd name="T11" fmla="*/ 0 h 5424"/>
                    <a:gd name="T12" fmla="*/ 0 w 3880"/>
                    <a:gd name="T13" fmla="*/ 0 h 5424"/>
                    <a:gd name="T14" fmla="*/ 0 w 3880"/>
                    <a:gd name="T15" fmla="*/ 0 h 5424"/>
                    <a:gd name="T16" fmla="*/ 0 w 3880"/>
                    <a:gd name="T17" fmla="*/ 0 h 5424"/>
                    <a:gd name="T18" fmla="*/ 0 w 3880"/>
                    <a:gd name="T19" fmla="*/ 0 h 5424"/>
                    <a:gd name="T20" fmla="*/ 0 w 3880"/>
                    <a:gd name="T21" fmla="*/ 0 h 5424"/>
                    <a:gd name="T22" fmla="*/ 0 w 3880"/>
                    <a:gd name="T23" fmla="*/ 0 h 5424"/>
                    <a:gd name="T24" fmla="*/ 0 w 3880"/>
                    <a:gd name="T25" fmla="*/ 0 h 5424"/>
                    <a:gd name="T26" fmla="*/ 0 w 3880"/>
                    <a:gd name="T27" fmla="*/ 0 h 5424"/>
                    <a:gd name="T28" fmla="*/ 0 w 3880"/>
                    <a:gd name="T29" fmla="*/ 0 h 5424"/>
                    <a:gd name="T30" fmla="*/ 0 w 3880"/>
                    <a:gd name="T31" fmla="*/ 0 h 5424"/>
                    <a:gd name="T32" fmla="*/ 0 w 3880"/>
                    <a:gd name="T33" fmla="*/ 0 h 54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80"/>
                    <a:gd name="T52" fmla="*/ 0 h 5424"/>
                    <a:gd name="T53" fmla="*/ 3880 w 3880"/>
                    <a:gd name="T54" fmla="*/ 5424 h 54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80" h="5424">
                      <a:moveTo>
                        <a:pt x="0" y="685"/>
                      </a:moveTo>
                      <a:cubicBezTo>
                        <a:pt x="148" y="908"/>
                        <a:pt x="272" y="982"/>
                        <a:pt x="520" y="1073"/>
                      </a:cubicBezTo>
                      <a:cubicBezTo>
                        <a:pt x="561" y="1189"/>
                        <a:pt x="619" y="1503"/>
                        <a:pt x="784" y="1337"/>
                      </a:cubicBezTo>
                      <a:cubicBezTo>
                        <a:pt x="1362" y="759"/>
                        <a:pt x="561" y="1081"/>
                        <a:pt x="1114" y="809"/>
                      </a:cubicBezTo>
                      <a:cubicBezTo>
                        <a:pt x="1172" y="776"/>
                        <a:pt x="1238" y="768"/>
                        <a:pt x="1304" y="751"/>
                      </a:cubicBezTo>
                      <a:cubicBezTo>
                        <a:pt x="1626" y="272"/>
                        <a:pt x="1808" y="404"/>
                        <a:pt x="2476" y="355"/>
                      </a:cubicBezTo>
                      <a:cubicBezTo>
                        <a:pt x="3005" y="0"/>
                        <a:pt x="2245" y="421"/>
                        <a:pt x="2740" y="809"/>
                      </a:cubicBezTo>
                      <a:cubicBezTo>
                        <a:pt x="2947" y="966"/>
                        <a:pt x="3261" y="850"/>
                        <a:pt x="3516" y="875"/>
                      </a:cubicBezTo>
                      <a:cubicBezTo>
                        <a:pt x="3822" y="1337"/>
                        <a:pt x="3880" y="2039"/>
                        <a:pt x="3393" y="2378"/>
                      </a:cubicBezTo>
                      <a:cubicBezTo>
                        <a:pt x="3368" y="2444"/>
                        <a:pt x="3384" y="2526"/>
                        <a:pt x="3327" y="2568"/>
                      </a:cubicBezTo>
                      <a:cubicBezTo>
                        <a:pt x="3211" y="2650"/>
                        <a:pt x="2930" y="2700"/>
                        <a:pt x="2930" y="2700"/>
                      </a:cubicBezTo>
                      <a:cubicBezTo>
                        <a:pt x="2864" y="2914"/>
                        <a:pt x="2889" y="3146"/>
                        <a:pt x="2806" y="3352"/>
                      </a:cubicBezTo>
                      <a:cubicBezTo>
                        <a:pt x="2749" y="3501"/>
                        <a:pt x="2633" y="3616"/>
                        <a:pt x="2542" y="3748"/>
                      </a:cubicBezTo>
                      <a:cubicBezTo>
                        <a:pt x="2501" y="3814"/>
                        <a:pt x="2410" y="3938"/>
                        <a:pt x="2410" y="3938"/>
                      </a:cubicBezTo>
                      <a:cubicBezTo>
                        <a:pt x="2361" y="4301"/>
                        <a:pt x="2443" y="4607"/>
                        <a:pt x="2088" y="4722"/>
                      </a:cubicBezTo>
                      <a:cubicBezTo>
                        <a:pt x="1618" y="5424"/>
                        <a:pt x="677" y="4904"/>
                        <a:pt x="0" y="5243"/>
                      </a:cubicBezTo>
                      <a:lnTo>
                        <a:pt x="0" y="68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65" name="Freeform 41"/>
                <p:cNvSpPr>
                  <a:spLocks/>
                </p:cNvSpPr>
                <p:nvPr/>
              </p:nvSpPr>
              <p:spPr bwMode="auto">
                <a:xfrm>
                  <a:off x="420" y="627"/>
                  <a:ext cx="451" cy="629"/>
                </a:xfrm>
                <a:custGeom>
                  <a:avLst/>
                  <a:gdLst>
                    <a:gd name="T0" fmla="*/ 0 w 3880"/>
                    <a:gd name="T1" fmla="*/ 0 h 5424"/>
                    <a:gd name="T2" fmla="*/ 0 w 3880"/>
                    <a:gd name="T3" fmla="*/ 0 h 5424"/>
                    <a:gd name="T4" fmla="*/ 0 w 3880"/>
                    <a:gd name="T5" fmla="*/ 0 h 5424"/>
                    <a:gd name="T6" fmla="*/ 0 w 3880"/>
                    <a:gd name="T7" fmla="*/ 0 h 5424"/>
                    <a:gd name="T8" fmla="*/ 0 w 3880"/>
                    <a:gd name="T9" fmla="*/ 0 h 5424"/>
                    <a:gd name="T10" fmla="*/ 0 w 3880"/>
                    <a:gd name="T11" fmla="*/ 0 h 5424"/>
                    <a:gd name="T12" fmla="*/ 0 w 3880"/>
                    <a:gd name="T13" fmla="*/ 0 h 5424"/>
                    <a:gd name="T14" fmla="*/ 0 w 3880"/>
                    <a:gd name="T15" fmla="*/ 0 h 5424"/>
                    <a:gd name="T16" fmla="*/ 0 w 3880"/>
                    <a:gd name="T17" fmla="*/ 0 h 5424"/>
                    <a:gd name="T18" fmla="*/ 0 w 3880"/>
                    <a:gd name="T19" fmla="*/ 0 h 5424"/>
                    <a:gd name="T20" fmla="*/ 0 w 3880"/>
                    <a:gd name="T21" fmla="*/ 0 h 5424"/>
                    <a:gd name="T22" fmla="*/ 0 w 3880"/>
                    <a:gd name="T23" fmla="*/ 0 h 5424"/>
                    <a:gd name="T24" fmla="*/ 0 w 3880"/>
                    <a:gd name="T25" fmla="*/ 0 h 5424"/>
                    <a:gd name="T26" fmla="*/ 0 w 3880"/>
                    <a:gd name="T27" fmla="*/ 0 h 5424"/>
                    <a:gd name="T28" fmla="*/ 0 w 3880"/>
                    <a:gd name="T29" fmla="*/ 0 h 5424"/>
                    <a:gd name="T30" fmla="*/ 0 w 3880"/>
                    <a:gd name="T31" fmla="*/ 0 h 5424"/>
                    <a:gd name="T32" fmla="*/ 0 w 3880"/>
                    <a:gd name="T33" fmla="*/ 0 h 54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80"/>
                    <a:gd name="T52" fmla="*/ 0 h 5424"/>
                    <a:gd name="T53" fmla="*/ 3880 w 3880"/>
                    <a:gd name="T54" fmla="*/ 5424 h 54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80" h="5424">
                      <a:moveTo>
                        <a:pt x="0" y="685"/>
                      </a:moveTo>
                      <a:cubicBezTo>
                        <a:pt x="148" y="908"/>
                        <a:pt x="272" y="982"/>
                        <a:pt x="520" y="1073"/>
                      </a:cubicBezTo>
                      <a:cubicBezTo>
                        <a:pt x="561" y="1189"/>
                        <a:pt x="619" y="1503"/>
                        <a:pt x="784" y="1337"/>
                      </a:cubicBezTo>
                      <a:cubicBezTo>
                        <a:pt x="1362" y="759"/>
                        <a:pt x="561" y="1081"/>
                        <a:pt x="1114" y="809"/>
                      </a:cubicBezTo>
                      <a:cubicBezTo>
                        <a:pt x="1172" y="776"/>
                        <a:pt x="1238" y="768"/>
                        <a:pt x="1304" y="751"/>
                      </a:cubicBezTo>
                      <a:cubicBezTo>
                        <a:pt x="1626" y="272"/>
                        <a:pt x="1808" y="404"/>
                        <a:pt x="2476" y="355"/>
                      </a:cubicBezTo>
                      <a:cubicBezTo>
                        <a:pt x="3005" y="0"/>
                        <a:pt x="2245" y="421"/>
                        <a:pt x="2740" y="809"/>
                      </a:cubicBezTo>
                      <a:cubicBezTo>
                        <a:pt x="2947" y="966"/>
                        <a:pt x="3261" y="850"/>
                        <a:pt x="3516" y="875"/>
                      </a:cubicBezTo>
                      <a:cubicBezTo>
                        <a:pt x="3822" y="1337"/>
                        <a:pt x="3880" y="2039"/>
                        <a:pt x="3393" y="2378"/>
                      </a:cubicBezTo>
                      <a:cubicBezTo>
                        <a:pt x="3368" y="2444"/>
                        <a:pt x="3384" y="2526"/>
                        <a:pt x="3327" y="2568"/>
                      </a:cubicBezTo>
                      <a:cubicBezTo>
                        <a:pt x="3211" y="2650"/>
                        <a:pt x="2930" y="2700"/>
                        <a:pt x="2930" y="2700"/>
                      </a:cubicBezTo>
                      <a:cubicBezTo>
                        <a:pt x="2864" y="2914"/>
                        <a:pt x="2889" y="3146"/>
                        <a:pt x="2806" y="3352"/>
                      </a:cubicBezTo>
                      <a:cubicBezTo>
                        <a:pt x="2749" y="3501"/>
                        <a:pt x="2633" y="3616"/>
                        <a:pt x="2542" y="3748"/>
                      </a:cubicBezTo>
                      <a:cubicBezTo>
                        <a:pt x="2501" y="3814"/>
                        <a:pt x="2410" y="3938"/>
                        <a:pt x="2410" y="3938"/>
                      </a:cubicBezTo>
                      <a:cubicBezTo>
                        <a:pt x="2361" y="4301"/>
                        <a:pt x="2443" y="4607"/>
                        <a:pt x="2088" y="4722"/>
                      </a:cubicBezTo>
                      <a:cubicBezTo>
                        <a:pt x="1618" y="5424"/>
                        <a:pt x="677" y="4904"/>
                        <a:pt x="0" y="5243"/>
                      </a:cubicBezTo>
                      <a:lnTo>
                        <a:pt x="0" y="685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1803" y="1005"/>
              <a:ext cx="3781" cy="2861"/>
              <a:chOff x="1803" y="1005"/>
              <a:chExt cx="3781" cy="2861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803" y="2603"/>
                <a:ext cx="1590" cy="1257"/>
                <a:chOff x="1803" y="2603"/>
                <a:chExt cx="1590" cy="1257"/>
              </a:xfrm>
            </p:grpSpPr>
            <p:sp>
              <p:nvSpPr>
                <p:cNvPr id="24752" name="Freeform 44"/>
                <p:cNvSpPr>
                  <a:spLocks/>
                </p:cNvSpPr>
                <p:nvPr/>
              </p:nvSpPr>
              <p:spPr bwMode="auto">
                <a:xfrm>
                  <a:off x="1810" y="2611"/>
                  <a:ext cx="1583" cy="1249"/>
                </a:xfrm>
                <a:custGeom>
                  <a:avLst/>
                  <a:gdLst>
                    <a:gd name="T0" fmla="*/ 0 w 13638"/>
                    <a:gd name="T1" fmla="*/ 0 h 10766"/>
                    <a:gd name="T2" fmla="*/ 0 w 13638"/>
                    <a:gd name="T3" fmla="*/ 0 h 10766"/>
                    <a:gd name="T4" fmla="*/ 0 w 13638"/>
                    <a:gd name="T5" fmla="*/ 0 h 10766"/>
                    <a:gd name="T6" fmla="*/ 0 w 13638"/>
                    <a:gd name="T7" fmla="*/ 0 h 10766"/>
                    <a:gd name="T8" fmla="*/ 0 w 13638"/>
                    <a:gd name="T9" fmla="*/ 0 h 10766"/>
                    <a:gd name="T10" fmla="*/ 0 w 13638"/>
                    <a:gd name="T11" fmla="*/ 0 h 10766"/>
                    <a:gd name="T12" fmla="*/ 0 w 13638"/>
                    <a:gd name="T13" fmla="*/ 0 h 10766"/>
                    <a:gd name="T14" fmla="*/ 0 w 13638"/>
                    <a:gd name="T15" fmla="*/ 0 h 10766"/>
                    <a:gd name="T16" fmla="*/ 0 w 13638"/>
                    <a:gd name="T17" fmla="*/ 0 h 10766"/>
                    <a:gd name="T18" fmla="*/ 0 w 13638"/>
                    <a:gd name="T19" fmla="*/ 0 h 10766"/>
                    <a:gd name="T20" fmla="*/ 0 w 13638"/>
                    <a:gd name="T21" fmla="*/ 0 h 10766"/>
                    <a:gd name="T22" fmla="*/ 0 w 13638"/>
                    <a:gd name="T23" fmla="*/ 0 h 10766"/>
                    <a:gd name="T24" fmla="*/ 0 w 13638"/>
                    <a:gd name="T25" fmla="*/ 0 h 10766"/>
                    <a:gd name="T26" fmla="*/ 0 w 13638"/>
                    <a:gd name="T27" fmla="*/ 0 h 10766"/>
                    <a:gd name="T28" fmla="*/ 0 w 13638"/>
                    <a:gd name="T29" fmla="*/ 0 h 10766"/>
                    <a:gd name="T30" fmla="*/ 0 w 13638"/>
                    <a:gd name="T31" fmla="*/ 0 h 10766"/>
                    <a:gd name="T32" fmla="*/ 0 w 13638"/>
                    <a:gd name="T33" fmla="*/ 0 h 10766"/>
                    <a:gd name="T34" fmla="*/ 0 w 13638"/>
                    <a:gd name="T35" fmla="*/ 0 h 10766"/>
                    <a:gd name="T36" fmla="*/ 0 w 13638"/>
                    <a:gd name="T37" fmla="*/ 0 h 10766"/>
                    <a:gd name="T38" fmla="*/ 0 w 13638"/>
                    <a:gd name="T39" fmla="*/ 0 h 10766"/>
                    <a:gd name="T40" fmla="*/ 0 w 13638"/>
                    <a:gd name="T41" fmla="*/ 0 h 10766"/>
                    <a:gd name="T42" fmla="*/ 0 w 13638"/>
                    <a:gd name="T43" fmla="*/ 0 h 10766"/>
                    <a:gd name="T44" fmla="*/ 0 w 13638"/>
                    <a:gd name="T45" fmla="*/ 0 h 10766"/>
                    <a:gd name="T46" fmla="*/ 0 w 13638"/>
                    <a:gd name="T47" fmla="*/ 0 h 10766"/>
                    <a:gd name="T48" fmla="*/ 0 w 13638"/>
                    <a:gd name="T49" fmla="*/ 0 h 10766"/>
                    <a:gd name="T50" fmla="*/ 0 w 13638"/>
                    <a:gd name="T51" fmla="*/ 0 h 10766"/>
                    <a:gd name="T52" fmla="*/ 0 w 13638"/>
                    <a:gd name="T53" fmla="*/ 0 h 10766"/>
                    <a:gd name="T54" fmla="*/ 0 w 13638"/>
                    <a:gd name="T55" fmla="*/ 0 h 10766"/>
                    <a:gd name="T56" fmla="*/ 0 w 13638"/>
                    <a:gd name="T57" fmla="*/ 0 h 10766"/>
                    <a:gd name="T58" fmla="*/ 0 w 13638"/>
                    <a:gd name="T59" fmla="*/ 0 h 10766"/>
                    <a:gd name="T60" fmla="*/ 0 w 13638"/>
                    <a:gd name="T61" fmla="*/ 0 h 10766"/>
                    <a:gd name="T62" fmla="*/ 0 w 13638"/>
                    <a:gd name="T63" fmla="*/ 0 h 10766"/>
                    <a:gd name="T64" fmla="*/ 0 w 13638"/>
                    <a:gd name="T65" fmla="*/ 0 h 10766"/>
                    <a:gd name="T66" fmla="*/ 0 w 13638"/>
                    <a:gd name="T67" fmla="*/ 0 h 10766"/>
                    <a:gd name="T68" fmla="*/ 0 w 13638"/>
                    <a:gd name="T69" fmla="*/ 0 h 10766"/>
                    <a:gd name="T70" fmla="*/ 0 w 13638"/>
                    <a:gd name="T71" fmla="*/ 0 h 10766"/>
                    <a:gd name="T72" fmla="*/ 0 w 13638"/>
                    <a:gd name="T73" fmla="*/ 0 h 10766"/>
                    <a:gd name="T74" fmla="*/ 0 w 13638"/>
                    <a:gd name="T75" fmla="*/ 0 h 10766"/>
                    <a:gd name="T76" fmla="*/ 0 w 13638"/>
                    <a:gd name="T77" fmla="*/ 0 h 10766"/>
                    <a:gd name="T78" fmla="*/ 0 w 13638"/>
                    <a:gd name="T79" fmla="*/ 0 h 10766"/>
                    <a:gd name="T80" fmla="*/ 0 w 13638"/>
                    <a:gd name="T81" fmla="*/ 0 h 10766"/>
                    <a:gd name="T82" fmla="*/ 0 w 13638"/>
                    <a:gd name="T83" fmla="*/ 0 h 10766"/>
                    <a:gd name="T84" fmla="*/ 0 w 13638"/>
                    <a:gd name="T85" fmla="*/ 0 h 1076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638"/>
                    <a:gd name="T130" fmla="*/ 0 h 10766"/>
                    <a:gd name="T131" fmla="*/ 13638 w 13638"/>
                    <a:gd name="T132" fmla="*/ 10766 h 1076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638" h="10766">
                      <a:moveTo>
                        <a:pt x="5160" y="1049"/>
                      </a:moveTo>
                      <a:cubicBezTo>
                        <a:pt x="5349" y="983"/>
                        <a:pt x="5614" y="1073"/>
                        <a:pt x="5746" y="925"/>
                      </a:cubicBezTo>
                      <a:cubicBezTo>
                        <a:pt x="6010" y="619"/>
                        <a:pt x="5556" y="198"/>
                        <a:pt x="6134" y="8"/>
                      </a:cubicBezTo>
                      <a:cubicBezTo>
                        <a:pt x="6266" y="50"/>
                        <a:pt x="6480" y="8"/>
                        <a:pt x="6522" y="141"/>
                      </a:cubicBezTo>
                      <a:cubicBezTo>
                        <a:pt x="6546" y="207"/>
                        <a:pt x="6530" y="306"/>
                        <a:pt x="6588" y="339"/>
                      </a:cubicBezTo>
                      <a:cubicBezTo>
                        <a:pt x="6703" y="405"/>
                        <a:pt x="6844" y="380"/>
                        <a:pt x="6976" y="396"/>
                      </a:cubicBezTo>
                      <a:cubicBezTo>
                        <a:pt x="7149" y="925"/>
                        <a:pt x="6885" y="306"/>
                        <a:pt x="7240" y="661"/>
                      </a:cubicBezTo>
                      <a:cubicBezTo>
                        <a:pt x="7595" y="1016"/>
                        <a:pt x="6976" y="752"/>
                        <a:pt x="7504" y="925"/>
                      </a:cubicBezTo>
                      <a:cubicBezTo>
                        <a:pt x="7413" y="1181"/>
                        <a:pt x="7380" y="1437"/>
                        <a:pt x="7306" y="1701"/>
                      </a:cubicBezTo>
                      <a:cubicBezTo>
                        <a:pt x="7273" y="1833"/>
                        <a:pt x="7314" y="2072"/>
                        <a:pt x="7174" y="2097"/>
                      </a:cubicBezTo>
                      <a:cubicBezTo>
                        <a:pt x="7066" y="2114"/>
                        <a:pt x="6959" y="2139"/>
                        <a:pt x="6852" y="2155"/>
                      </a:cubicBezTo>
                      <a:cubicBezTo>
                        <a:pt x="6621" y="2386"/>
                        <a:pt x="6489" y="2328"/>
                        <a:pt x="6390" y="2617"/>
                      </a:cubicBezTo>
                      <a:cubicBezTo>
                        <a:pt x="6456" y="2642"/>
                        <a:pt x="6555" y="2626"/>
                        <a:pt x="6588" y="2683"/>
                      </a:cubicBezTo>
                      <a:cubicBezTo>
                        <a:pt x="6621" y="2741"/>
                        <a:pt x="6522" y="2807"/>
                        <a:pt x="6522" y="2873"/>
                      </a:cubicBezTo>
                      <a:cubicBezTo>
                        <a:pt x="6522" y="4285"/>
                        <a:pt x="6324" y="3930"/>
                        <a:pt x="6720" y="4500"/>
                      </a:cubicBezTo>
                      <a:cubicBezTo>
                        <a:pt x="7124" y="4384"/>
                        <a:pt x="6761" y="4417"/>
                        <a:pt x="6976" y="4632"/>
                      </a:cubicBezTo>
                      <a:cubicBezTo>
                        <a:pt x="7025" y="4681"/>
                        <a:pt x="7108" y="4673"/>
                        <a:pt x="7174" y="4698"/>
                      </a:cubicBezTo>
                      <a:cubicBezTo>
                        <a:pt x="7347" y="5210"/>
                        <a:pt x="7091" y="4624"/>
                        <a:pt x="7438" y="4962"/>
                      </a:cubicBezTo>
                      <a:cubicBezTo>
                        <a:pt x="7487" y="5012"/>
                        <a:pt x="7463" y="5103"/>
                        <a:pt x="7504" y="5152"/>
                      </a:cubicBezTo>
                      <a:cubicBezTo>
                        <a:pt x="7554" y="5210"/>
                        <a:pt x="7628" y="5243"/>
                        <a:pt x="7694" y="5284"/>
                      </a:cubicBezTo>
                      <a:cubicBezTo>
                        <a:pt x="7719" y="5350"/>
                        <a:pt x="7710" y="5433"/>
                        <a:pt x="7760" y="5482"/>
                      </a:cubicBezTo>
                      <a:cubicBezTo>
                        <a:pt x="7809" y="5532"/>
                        <a:pt x="7933" y="5482"/>
                        <a:pt x="7958" y="5548"/>
                      </a:cubicBezTo>
                      <a:cubicBezTo>
                        <a:pt x="8131" y="6068"/>
                        <a:pt x="7826" y="6341"/>
                        <a:pt x="8346" y="6523"/>
                      </a:cubicBezTo>
                      <a:cubicBezTo>
                        <a:pt x="8503" y="7167"/>
                        <a:pt x="8263" y="6523"/>
                        <a:pt x="8610" y="6853"/>
                      </a:cubicBezTo>
                      <a:cubicBezTo>
                        <a:pt x="8660" y="6902"/>
                        <a:pt x="8627" y="6993"/>
                        <a:pt x="8676" y="7043"/>
                      </a:cubicBezTo>
                      <a:cubicBezTo>
                        <a:pt x="8800" y="7167"/>
                        <a:pt x="9023" y="7142"/>
                        <a:pt x="9196" y="7175"/>
                      </a:cubicBezTo>
                      <a:cubicBezTo>
                        <a:pt x="9560" y="7720"/>
                        <a:pt x="9081" y="7059"/>
                        <a:pt x="9518" y="7497"/>
                      </a:cubicBezTo>
                      <a:cubicBezTo>
                        <a:pt x="9576" y="7555"/>
                        <a:pt x="9584" y="7645"/>
                        <a:pt x="9650" y="7695"/>
                      </a:cubicBezTo>
                      <a:cubicBezTo>
                        <a:pt x="9840" y="7844"/>
                        <a:pt x="10129" y="7794"/>
                        <a:pt x="10369" y="7827"/>
                      </a:cubicBezTo>
                      <a:cubicBezTo>
                        <a:pt x="10748" y="7959"/>
                        <a:pt x="10558" y="8066"/>
                        <a:pt x="10303" y="8149"/>
                      </a:cubicBezTo>
                      <a:cubicBezTo>
                        <a:pt x="10369" y="8190"/>
                        <a:pt x="10426" y="8256"/>
                        <a:pt x="10501" y="8281"/>
                      </a:cubicBezTo>
                      <a:cubicBezTo>
                        <a:pt x="10600" y="8322"/>
                        <a:pt x="10740" y="8273"/>
                        <a:pt x="10823" y="8347"/>
                      </a:cubicBezTo>
                      <a:cubicBezTo>
                        <a:pt x="11367" y="8818"/>
                        <a:pt x="10451" y="8479"/>
                        <a:pt x="11087" y="8669"/>
                      </a:cubicBezTo>
                      <a:cubicBezTo>
                        <a:pt x="11219" y="9115"/>
                        <a:pt x="11549" y="8876"/>
                        <a:pt x="11929" y="8999"/>
                      </a:cubicBezTo>
                      <a:cubicBezTo>
                        <a:pt x="12152" y="9222"/>
                        <a:pt x="12292" y="9222"/>
                        <a:pt x="12581" y="9321"/>
                      </a:cubicBezTo>
                      <a:cubicBezTo>
                        <a:pt x="12738" y="9784"/>
                        <a:pt x="12515" y="9338"/>
                        <a:pt x="12845" y="9454"/>
                      </a:cubicBezTo>
                      <a:cubicBezTo>
                        <a:pt x="12928" y="9487"/>
                        <a:pt x="12969" y="9586"/>
                        <a:pt x="13035" y="9652"/>
                      </a:cubicBezTo>
                      <a:cubicBezTo>
                        <a:pt x="13151" y="9982"/>
                        <a:pt x="13151" y="10188"/>
                        <a:pt x="13497" y="10304"/>
                      </a:cubicBezTo>
                      <a:cubicBezTo>
                        <a:pt x="13638" y="10766"/>
                        <a:pt x="13274" y="10609"/>
                        <a:pt x="12969" y="10560"/>
                      </a:cubicBezTo>
                      <a:cubicBezTo>
                        <a:pt x="12903" y="10535"/>
                        <a:pt x="12829" y="10535"/>
                        <a:pt x="12779" y="10494"/>
                      </a:cubicBezTo>
                      <a:cubicBezTo>
                        <a:pt x="12721" y="10444"/>
                        <a:pt x="12721" y="10329"/>
                        <a:pt x="12647" y="10304"/>
                      </a:cubicBezTo>
                      <a:cubicBezTo>
                        <a:pt x="12482" y="10238"/>
                        <a:pt x="12300" y="10263"/>
                        <a:pt x="12127" y="10238"/>
                      </a:cubicBezTo>
                      <a:cubicBezTo>
                        <a:pt x="11797" y="10023"/>
                        <a:pt x="11772" y="10172"/>
                        <a:pt x="11475" y="10370"/>
                      </a:cubicBezTo>
                      <a:cubicBezTo>
                        <a:pt x="11450" y="10453"/>
                        <a:pt x="11475" y="10568"/>
                        <a:pt x="11409" y="10626"/>
                      </a:cubicBezTo>
                      <a:cubicBezTo>
                        <a:pt x="11326" y="10692"/>
                        <a:pt x="11194" y="10692"/>
                        <a:pt x="11087" y="10692"/>
                      </a:cubicBezTo>
                      <a:cubicBezTo>
                        <a:pt x="10740" y="10692"/>
                        <a:pt x="10385" y="10651"/>
                        <a:pt x="10038" y="10626"/>
                      </a:cubicBezTo>
                      <a:cubicBezTo>
                        <a:pt x="10014" y="10560"/>
                        <a:pt x="10038" y="10453"/>
                        <a:pt x="9972" y="10436"/>
                      </a:cubicBezTo>
                      <a:cubicBezTo>
                        <a:pt x="9898" y="10419"/>
                        <a:pt x="9857" y="10552"/>
                        <a:pt x="9782" y="10560"/>
                      </a:cubicBezTo>
                      <a:cubicBezTo>
                        <a:pt x="9650" y="10576"/>
                        <a:pt x="9328" y="10411"/>
                        <a:pt x="9196" y="10370"/>
                      </a:cubicBezTo>
                      <a:cubicBezTo>
                        <a:pt x="9056" y="9825"/>
                        <a:pt x="9106" y="9899"/>
                        <a:pt x="8544" y="9784"/>
                      </a:cubicBezTo>
                      <a:cubicBezTo>
                        <a:pt x="8470" y="9404"/>
                        <a:pt x="8437" y="9379"/>
                        <a:pt x="8090" y="9255"/>
                      </a:cubicBezTo>
                      <a:cubicBezTo>
                        <a:pt x="7933" y="9032"/>
                        <a:pt x="7818" y="8950"/>
                        <a:pt x="7562" y="8867"/>
                      </a:cubicBezTo>
                      <a:cubicBezTo>
                        <a:pt x="7496" y="8826"/>
                        <a:pt x="7446" y="8760"/>
                        <a:pt x="7372" y="8735"/>
                      </a:cubicBezTo>
                      <a:cubicBezTo>
                        <a:pt x="7248" y="8694"/>
                        <a:pt x="7091" y="8735"/>
                        <a:pt x="6976" y="8669"/>
                      </a:cubicBezTo>
                      <a:cubicBezTo>
                        <a:pt x="6918" y="8636"/>
                        <a:pt x="6959" y="8529"/>
                        <a:pt x="6918" y="8479"/>
                      </a:cubicBezTo>
                      <a:cubicBezTo>
                        <a:pt x="6827" y="8364"/>
                        <a:pt x="6654" y="8322"/>
                        <a:pt x="6522" y="8281"/>
                      </a:cubicBezTo>
                      <a:cubicBezTo>
                        <a:pt x="6216" y="8075"/>
                        <a:pt x="6357" y="8223"/>
                        <a:pt x="6200" y="7761"/>
                      </a:cubicBezTo>
                      <a:cubicBezTo>
                        <a:pt x="6158" y="7637"/>
                        <a:pt x="5902" y="7505"/>
                        <a:pt x="5803" y="7439"/>
                      </a:cubicBezTo>
                      <a:cubicBezTo>
                        <a:pt x="5721" y="7307"/>
                        <a:pt x="5638" y="7175"/>
                        <a:pt x="5548" y="7043"/>
                      </a:cubicBezTo>
                      <a:cubicBezTo>
                        <a:pt x="5506" y="6977"/>
                        <a:pt x="5490" y="6878"/>
                        <a:pt x="5415" y="6853"/>
                      </a:cubicBezTo>
                      <a:cubicBezTo>
                        <a:pt x="5126" y="6754"/>
                        <a:pt x="4912" y="6613"/>
                        <a:pt x="4631" y="6523"/>
                      </a:cubicBezTo>
                      <a:cubicBezTo>
                        <a:pt x="4565" y="6481"/>
                        <a:pt x="4483" y="6457"/>
                        <a:pt x="4441" y="6390"/>
                      </a:cubicBezTo>
                      <a:cubicBezTo>
                        <a:pt x="4367" y="6275"/>
                        <a:pt x="4309" y="6002"/>
                        <a:pt x="4309" y="6002"/>
                      </a:cubicBezTo>
                      <a:cubicBezTo>
                        <a:pt x="4260" y="5590"/>
                        <a:pt x="4268" y="5416"/>
                        <a:pt x="4045" y="5094"/>
                      </a:cubicBezTo>
                      <a:cubicBezTo>
                        <a:pt x="3946" y="4764"/>
                        <a:pt x="3830" y="4442"/>
                        <a:pt x="3723" y="4112"/>
                      </a:cubicBezTo>
                      <a:cubicBezTo>
                        <a:pt x="3674" y="3963"/>
                        <a:pt x="3335" y="3856"/>
                        <a:pt x="3335" y="3856"/>
                      </a:cubicBezTo>
                      <a:cubicBezTo>
                        <a:pt x="3310" y="3790"/>
                        <a:pt x="3327" y="3699"/>
                        <a:pt x="3269" y="3658"/>
                      </a:cubicBezTo>
                      <a:cubicBezTo>
                        <a:pt x="3154" y="3575"/>
                        <a:pt x="2873" y="3526"/>
                        <a:pt x="2873" y="3526"/>
                      </a:cubicBezTo>
                      <a:cubicBezTo>
                        <a:pt x="2534" y="3171"/>
                        <a:pt x="2435" y="3278"/>
                        <a:pt x="1899" y="3327"/>
                      </a:cubicBezTo>
                      <a:cubicBezTo>
                        <a:pt x="1618" y="3517"/>
                        <a:pt x="1535" y="3798"/>
                        <a:pt x="1247" y="3980"/>
                      </a:cubicBezTo>
                      <a:cubicBezTo>
                        <a:pt x="1098" y="3955"/>
                        <a:pt x="933" y="3980"/>
                        <a:pt x="793" y="3914"/>
                      </a:cubicBezTo>
                      <a:cubicBezTo>
                        <a:pt x="735" y="3881"/>
                        <a:pt x="784" y="3765"/>
                        <a:pt x="726" y="3724"/>
                      </a:cubicBezTo>
                      <a:cubicBezTo>
                        <a:pt x="611" y="3641"/>
                        <a:pt x="338" y="3592"/>
                        <a:pt x="338" y="3592"/>
                      </a:cubicBezTo>
                      <a:cubicBezTo>
                        <a:pt x="173" y="3096"/>
                        <a:pt x="297" y="2510"/>
                        <a:pt x="8" y="2097"/>
                      </a:cubicBezTo>
                      <a:cubicBezTo>
                        <a:pt x="33" y="1924"/>
                        <a:pt x="8" y="1734"/>
                        <a:pt x="74" y="1569"/>
                      </a:cubicBezTo>
                      <a:cubicBezTo>
                        <a:pt x="107" y="1495"/>
                        <a:pt x="231" y="1511"/>
                        <a:pt x="272" y="1445"/>
                      </a:cubicBezTo>
                      <a:cubicBezTo>
                        <a:pt x="561" y="950"/>
                        <a:pt x="0" y="1173"/>
                        <a:pt x="726" y="1049"/>
                      </a:cubicBezTo>
                      <a:cubicBezTo>
                        <a:pt x="1139" y="793"/>
                        <a:pt x="1337" y="743"/>
                        <a:pt x="1833" y="661"/>
                      </a:cubicBezTo>
                      <a:cubicBezTo>
                        <a:pt x="1857" y="553"/>
                        <a:pt x="1841" y="430"/>
                        <a:pt x="1899" y="339"/>
                      </a:cubicBezTo>
                      <a:cubicBezTo>
                        <a:pt x="2130" y="0"/>
                        <a:pt x="2229" y="595"/>
                        <a:pt x="2287" y="661"/>
                      </a:cubicBezTo>
                      <a:cubicBezTo>
                        <a:pt x="2435" y="842"/>
                        <a:pt x="2732" y="851"/>
                        <a:pt x="2939" y="925"/>
                      </a:cubicBezTo>
                      <a:cubicBezTo>
                        <a:pt x="2980" y="859"/>
                        <a:pt x="3013" y="776"/>
                        <a:pt x="3071" y="727"/>
                      </a:cubicBezTo>
                      <a:cubicBezTo>
                        <a:pt x="3187" y="619"/>
                        <a:pt x="3459" y="463"/>
                        <a:pt x="3459" y="463"/>
                      </a:cubicBezTo>
                      <a:cubicBezTo>
                        <a:pt x="3797" y="529"/>
                        <a:pt x="4095" y="611"/>
                        <a:pt x="4441" y="661"/>
                      </a:cubicBezTo>
                      <a:cubicBezTo>
                        <a:pt x="4705" y="842"/>
                        <a:pt x="4978" y="892"/>
                        <a:pt x="5283" y="983"/>
                      </a:cubicBezTo>
                      <a:cubicBezTo>
                        <a:pt x="5770" y="908"/>
                        <a:pt x="5680" y="1057"/>
                        <a:pt x="5680" y="661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53" name="Freeform 45"/>
                <p:cNvSpPr>
                  <a:spLocks noEditPoints="1"/>
                </p:cNvSpPr>
                <p:nvPr/>
              </p:nvSpPr>
              <p:spPr bwMode="auto">
                <a:xfrm>
                  <a:off x="1803" y="2603"/>
                  <a:ext cx="1586" cy="1257"/>
                </a:xfrm>
                <a:custGeom>
                  <a:avLst/>
                  <a:gdLst>
                    <a:gd name="T0" fmla="*/ 0 w 13669"/>
                    <a:gd name="T1" fmla="*/ 0 h 10827"/>
                    <a:gd name="T2" fmla="*/ 0 w 13669"/>
                    <a:gd name="T3" fmla="*/ 0 h 10827"/>
                    <a:gd name="T4" fmla="*/ 0 w 13669"/>
                    <a:gd name="T5" fmla="*/ 0 h 10827"/>
                    <a:gd name="T6" fmla="*/ 0 w 13669"/>
                    <a:gd name="T7" fmla="*/ 0 h 10827"/>
                    <a:gd name="T8" fmla="*/ 0 w 13669"/>
                    <a:gd name="T9" fmla="*/ 0 h 10827"/>
                    <a:gd name="T10" fmla="*/ 0 w 13669"/>
                    <a:gd name="T11" fmla="*/ 0 h 10827"/>
                    <a:gd name="T12" fmla="*/ 0 w 13669"/>
                    <a:gd name="T13" fmla="*/ 0 h 10827"/>
                    <a:gd name="T14" fmla="*/ 0 w 13669"/>
                    <a:gd name="T15" fmla="*/ 0 h 10827"/>
                    <a:gd name="T16" fmla="*/ 0 w 13669"/>
                    <a:gd name="T17" fmla="*/ 0 h 10827"/>
                    <a:gd name="T18" fmla="*/ 0 w 13669"/>
                    <a:gd name="T19" fmla="*/ 0 h 10827"/>
                    <a:gd name="T20" fmla="*/ 0 w 13669"/>
                    <a:gd name="T21" fmla="*/ 0 h 10827"/>
                    <a:gd name="T22" fmla="*/ 0 w 13669"/>
                    <a:gd name="T23" fmla="*/ 0 h 10827"/>
                    <a:gd name="T24" fmla="*/ 0 w 13669"/>
                    <a:gd name="T25" fmla="*/ 0 h 10827"/>
                    <a:gd name="T26" fmla="*/ 0 w 13669"/>
                    <a:gd name="T27" fmla="*/ 0 h 10827"/>
                    <a:gd name="T28" fmla="*/ 0 w 13669"/>
                    <a:gd name="T29" fmla="*/ 0 h 10827"/>
                    <a:gd name="T30" fmla="*/ 0 w 13669"/>
                    <a:gd name="T31" fmla="*/ 0 h 10827"/>
                    <a:gd name="T32" fmla="*/ 0 w 13669"/>
                    <a:gd name="T33" fmla="*/ 0 h 10827"/>
                    <a:gd name="T34" fmla="*/ 0 w 13669"/>
                    <a:gd name="T35" fmla="*/ 0 h 10827"/>
                    <a:gd name="T36" fmla="*/ 0 w 13669"/>
                    <a:gd name="T37" fmla="*/ 0 h 10827"/>
                    <a:gd name="T38" fmla="*/ 0 w 13669"/>
                    <a:gd name="T39" fmla="*/ 0 h 10827"/>
                    <a:gd name="T40" fmla="*/ 0 w 13669"/>
                    <a:gd name="T41" fmla="*/ 0 h 10827"/>
                    <a:gd name="T42" fmla="*/ 0 w 13669"/>
                    <a:gd name="T43" fmla="*/ 0 h 10827"/>
                    <a:gd name="T44" fmla="*/ 0 w 13669"/>
                    <a:gd name="T45" fmla="*/ 0 h 10827"/>
                    <a:gd name="T46" fmla="*/ 0 w 13669"/>
                    <a:gd name="T47" fmla="*/ 0 h 10827"/>
                    <a:gd name="T48" fmla="*/ 0 w 13669"/>
                    <a:gd name="T49" fmla="*/ 0 h 10827"/>
                    <a:gd name="T50" fmla="*/ 0 w 13669"/>
                    <a:gd name="T51" fmla="*/ 0 h 10827"/>
                    <a:gd name="T52" fmla="*/ 0 w 13669"/>
                    <a:gd name="T53" fmla="*/ 0 h 10827"/>
                    <a:gd name="T54" fmla="*/ 0 w 13669"/>
                    <a:gd name="T55" fmla="*/ 0 h 10827"/>
                    <a:gd name="T56" fmla="*/ 0 w 13669"/>
                    <a:gd name="T57" fmla="*/ 0 h 10827"/>
                    <a:gd name="T58" fmla="*/ 0 w 13669"/>
                    <a:gd name="T59" fmla="*/ 0 h 10827"/>
                    <a:gd name="T60" fmla="*/ 0 w 13669"/>
                    <a:gd name="T61" fmla="*/ 0 h 10827"/>
                    <a:gd name="T62" fmla="*/ 0 w 13669"/>
                    <a:gd name="T63" fmla="*/ 0 h 10827"/>
                    <a:gd name="T64" fmla="*/ 0 w 13669"/>
                    <a:gd name="T65" fmla="*/ 0 h 10827"/>
                    <a:gd name="T66" fmla="*/ 0 w 13669"/>
                    <a:gd name="T67" fmla="*/ 0 h 10827"/>
                    <a:gd name="T68" fmla="*/ 0 w 13669"/>
                    <a:gd name="T69" fmla="*/ 0 h 10827"/>
                    <a:gd name="T70" fmla="*/ 0 w 13669"/>
                    <a:gd name="T71" fmla="*/ 0 h 10827"/>
                    <a:gd name="T72" fmla="*/ 0 w 13669"/>
                    <a:gd name="T73" fmla="*/ 0 h 10827"/>
                    <a:gd name="T74" fmla="*/ 0 w 13669"/>
                    <a:gd name="T75" fmla="*/ 0 h 10827"/>
                    <a:gd name="T76" fmla="*/ 0 w 13669"/>
                    <a:gd name="T77" fmla="*/ 0 h 10827"/>
                    <a:gd name="T78" fmla="*/ 0 w 13669"/>
                    <a:gd name="T79" fmla="*/ 0 h 10827"/>
                    <a:gd name="T80" fmla="*/ 0 w 13669"/>
                    <a:gd name="T81" fmla="*/ 0 h 10827"/>
                    <a:gd name="T82" fmla="*/ 0 w 13669"/>
                    <a:gd name="T83" fmla="*/ 0 h 10827"/>
                    <a:gd name="T84" fmla="*/ 0 w 13669"/>
                    <a:gd name="T85" fmla="*/ 0 h 10827"/>
                    <a:gd name="T86" fmla="*/ 0 w 13669"/>
                    <a:gd name="T87" fmla="*/ 0 h 10827"/>
                    <a:gd name="T88" fmla="*/ 0 w 13669"/>
                    <a:gd name="T89" fmla="*/ 0 h 10827"/>
                    <a:gd name="T90" fmla="*/ 0 w 13669"/>
                    <a:gd name="T91" fmla="*/ 0 h 10827"/>
                    <a:gd name="T92" fmla="*/ 0 w 13669"/>
                    <a:gd name="T93" fmla="*/ 0 h 10827"/>
                    <a:gd name="T94" fmla="*/ 0 w 13669"/>
                    <a:gd name="T95" fmla="*/ 0 h 10827"/>
                    <a:gd name="T96" fmla="*/ 0 w 13669"/>
                    <a:gd name="T97" fmla="*/ 0 h 10827"/>
                    <a:gd name="T98" fmla="*/ 0 w 13669"/>
                    <a:gd name="T99" fmla="*/ 0 h 10827"/>
                    <a:gd name="T100" fmla="*/ 0 w 13669"/>
                    <a:gd name="T101" fmla="*/ 0 h 10827"/>
                    <a:gd name="T102" fmla="*/ 0 w 13669"/>
                    <a:gd name="T103" fmla="*/ 0 h 10827"/>
                    <a:gd name="T104" fmla="*/ 0 w 13669"/>
                    <a:gd name="T105" fmla="*/ 0 h 10827"/>
                    <a:gd name="T106" fmla="*/ 0 w 13669"/>
                    <a:gd name="T107" fmla="*/ 0 h 10827"/>
                    <a:gd name="T108" fmla="*/ 0 w 13669"/>
                    <a:gd name="T109" fmla="*/ 0 h 10827"/>
                    <a:gd name="T110" fmla="*/ 0 w 13669"/>
                    <a:gd name="T111" fmla="*/ 0 h 10827"/>
                    <a:gd name="T112" fmla="*/ 0 w 13669"/>
                    <a:gd name="T113" fmla="*/ 0 h 10827"/>
                    <a:gd name="T114" fmla="*/ 0 w 13669"/>
                    <a:gd name="T115" fmla="*/ 0 h 10827"/>
                    <a:gd name="T116" fmla="*/ 0 w 13669"/>
                    <a:gd name="T117" fmla="*/ 0 h 10827"/>
                    <a:gd name="T118" fmla="*/ 0 w 13669"/>
                    <a:gd name="T119" fmla="*/ 0 h 10827"/>
                    <a:gd name="T120" fmla="*/ 0 w 13669"/>
                    <a:gd name="T121" fmla="*/ 0 h 108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669"/>
                    <a:gd name="T184" fmla="*/ 0 h 10827"/>
                    <a:gd name="T185" fmla="*/ 13669 w 13669"/>
                    <a:gd name="T186" fmla="*/ 10827 h 108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669" h="10827">
                      <a:moveTo>
                        <a:pt x="5210" y="1044"/>
                      </a:moveTo>
                      <a:lnTo>
                        <a:pt x="5284" y="1026"/>
                      </a:lnTo>
                      <a:lnTo>
                        <a:pt x="5373" y="1017"/>
                      </a:lnTo>
                      <a:lnTo>
                        <a:pt x="5539" y="1011"/>
                      </a:lnTo>
                      <a:lnTo>
                        <a:pt x="5614" y="1005"/>
                      </a:lnTo>
                      <a:lnTo>
                        <a:pt x="5678" y="992"/>
                      </a:lnTo>
                      <a:lnTo>
                        <a:pt x="5663" y="997"/>
                      </a:lnTo>
                      <a:lnTo>
                        <a:pt x="5729" y="969"/>
                      </a:lnTo>
                      <a:lnTo>
                        <a:pt x="5711" y="980"/>
                      </a:lnTo>
                      <a:lnTo>
                        <a:pt x="5753" y="946"/>
                      </a:lnTo>
                      <a:lnTo>
                        <a:pt x="5847" y="1061"/>
                      </a:lnTo>
                      <a:lnTo>
                        <a:pt x="5806" y="1095"/>
                      </a:lnTo>
                      <a:cubicBezTo>
                        <a:pt x="5800" y="1099"/>
                        <a:pt x="5794" y="1103"/>
                        <a:pt x="5787" y="1106"/>
                      </a:cubicBezTo>
                      <a:lnTo>
                        <a:pt x="5721" y="1134"/>
                      </a:lnTo>
                      <a:cubicBezTo>
                        <a:pt x="5717" y="1136"/>
                        <a:pt x="5712" y="1137"/>
                        <a:pt x="5706" y="1138"/>
                      </a:cubicBezTo>
                      <a:lnTo>
                        <a:pt x="5625" y="1154"/>
                      </a:lnTo>
                      <a:lnTo>
                        <a:pt x="5544" y="1160"/>
                      </a:lnTo>
                      <a:lnTo>
                        <a:pt x="5388" y="1164"/>
                      </a:lnTo>
                      <a:lnTo>
                        <a:pt x="5319" y="1171"/>
                      </a:lnTo>
                      <a:lnTo>
                        <a:pt x="5245" y="1189"/>
                      </a:lnTo>
                      <a:lnTo>
                        <a:pt x="5210" y="1044"/>
                      </a:lnTo>
                      <a:close/>
                      <a:moveTo>
                        <a:pt x="5823" y="592"/>
                      </a:moveTo>
                      <a:lnTo>
                        <a:pt x="5815" y="496"/>
                      </a:lnTo>
                      <a:lnTo>
                        <a:pt x="5814" y="439"/>
                      </a:lnTo>
                      <a:lnTo>
                        <a:pt x="5963" y="436"/>
                      </a:lnTo>
                      <a:lnTo>
                        <a:pt x="5964" y="485"/>
                      </a:lnTo>
                      <a:lnTo>
                        <a:pt x="5971" y="580"/>
                      </a:lnTo>
                      <a:lnTo>
                        <a:pt x="5823" y="592"/>
                      </a:lnTo>
                      <a:close/>
                      <a:moveTo>
                        <a:pt x="6104" y="33"/>
                      </a:moveTo>
                      <a:lnTo>
                        <a:pt x="6121" y="25"/>
                      </a:lnTo>
                      <a:lnTo>
                        <a:pt x="6177" y="5"/>
                      </a:lnTo>
                      <a:cubicBezTo>
                        <a:pt x="6190" y="1"/>
                        <a:pt x="6204" y="0"/>
                        <a:pt x="6218" y="3"/>
                      </a:cubicBezTo>
                      <a:lnTo>
                        <a:pt x="6271" y="15"/>
                      </a:lnTo>
                      <a:lnTo>
                        <a:pt x="6322" y="22"/>
                      </a:lnTo>
                      <a:lnTo>
                        <a:pt x="6437" y="34"/>
                      </a:lnTo>
                      <a:lnTo>
                        <a:pt x="6500" y="47"/>
                      </a:lnTo>
                      <a:cubicBezTo>
                        <a:pt x="6503" y="48"/>
                        <a:pt x="6507" y="49"/>
                        <a:pt x="6511" y="50"/>
                      </a:cubicBezTo>
                      <a:lnTo>
                        <a:pt x="6557" y="68"/>
                      </a:lnTo>
                      <a:cubicBezTo>
                        <a:pt x="6563" y="71"/>
                        <a:pt x="6570" y="75"/>
                        <a:pt x="6575" y="79"/>
                      </a:cubicBezTo>
                      <a:lnTo>
                        <a:pt x="6612" y="108"/>
                      </a:lnTo>
                      <a:cubicBezTo>
                        <a:pt x="6620" y="114"/>
                        <a:pt x="6627" y="122"/>
                        <a:pt x="6632" y="131"/>
                      </a:cubicBezTo>
                      <a:lnTo>
                        <a:pt x="6655" y="173"/>
                      </a:lnTo>
                      <a:cubicBezTo>
                        <a:pt x="6658" y="179"/>
                        <a:pt x="6660" y="186"/>
                        <a:pt x="6662" y="192"/>
                      </a:cubicBezTo>
                      <a:lnTo>
                        <a:pt x="6674" y="246"/>
                      </a:lnTo>
                      <a:lnTo>
                        <a:pt x="6680" y="288"/>
                      </a:lnTo>
                      <a:lnTo>
                        <a:pt x="6533" y="309"/>
                      </a:lnTo>
                      <a:lnTo>
                        <a:pt x="6529" y="279"/>
                      </a:lnTo>
                      <a:lnTo>
                        <a:pt x="6517" y="225"/>
                      </a:lnTo>
                      <a:lnTo>
                        <a:pt x="6524" y="244"/>
                      </a:lnTo>
                      <a:lnTo>
                        <a:pt x="6501" y="202"/>
                      </a:lnTo>
                      <a:lnTo>
                        <a:pt x="6521" y="225"/>
                      </a:lnTo>
                      <a:lnTo>
                        <a:pt x="6484" y="196"/>
                      </a:lnTo>
                      <a:lnTo>
                        <a:pt x="6502" y="207"/>
                      </a:lnTo>
                      <a:lnTo>
                        <a:pt x="6456" y="189"/>
                      </a:lnTo>
                      <a:lnTo>
                        <a:pt x="6467" y="192"/>
                      </a:lnTo>
                      <a:lnTo>
                        <a:pt x="6422" y="181"/>
                      </a:lnTo>
                      <a:lnTo>
                        <a:pt x="6301" y="169"/>
                      </a:lnTo>
                      <a:lnTo>
                        <a:pt x="6238" y="160"/>
                      </a:lnTo>
                      <a:lnTo>
                        <a:pt x="6185" y="148"/>
                      </a:lnTo>
                      <a:lnTo>
                        <a:pt x="6226" y="146"/>
                      </a:lnTo>
                      <a:lnTo>
                        <a:pt x="6180" y="162"/>
                      </a:lnTo>
                      <a:lnTo>
                        <a:pt x="6163" y="169"/>
                      </a:lnTo>
                      <a:lnTo>
                        <a:pt x="6104" y="33"/>
                      </a:lnTo>
                      <a:close/>
                      <a:moveTo>
                        <a:pt x="6975" y="385"/>
                      </a:moveTo>
                      <a:lnTo>
                        <a:pt x="7048" y="389"/>
                      </a:lnTo>
                      <a:cubicBezTo>
                        <a:pt x="7078" y="391"/>
                        <a:pt x="7105" y="411"/>
                        <a:pt x="7114" y="440"/>
                      </a:cubicBezTo>
                      <a:lnTo>
                        <a:pt x="7129" y="486"/>
                      </a:lnTo>
                      <a:lnTo>
                        <a:pt x="7138" y="513"/>
                      </a:lnTo>
                      <a:lnTo>
                        <a:pt x="6996" y="558"/>
                      </a:lnTo>
                      <a:lnTo>
                        <a:pt x="6988" y="533"/>
                      </a:lnTo>
                      <a:lnTo>
                        <a:pt x="6973" y="487"/>
                      </a:lnTo>
                      <a:lnTo>
                        <a:pt x="7039" y="538"/>
                      </a:lnTo>
                      <a:lnTo>
                        <a:pt x="6966" y="533"/>
                      </a:lnTo>
                      <a:lnTo>
                        <a:pt x="6975" y="385"/>
                      </a:lnTo>
                      <a:close/>
                      <a:moveTo>
                        <a:pt x="7349" y="666"/>
                      </a:moveTo>
                      <a:lnTo>
                        <a:pt x="7358" y="674"/>
                      </a:lnTo>
                      <a:lnTo>
                        <a:pt x="7418" y="738"/>
                      </a:lnTo>
                      <a:lnTo>
                        <a:pt x="7458" y="789"/>
                      </a:lnTo>
                      <a:cubicBezTo>
                        <a:pt x="7461" y="792"/>
                        <a:pt x="7463" y="795"/>
                        <a:pt x="7465" y="799"/>
                      </a:cubicBezTo>
                      <a:lnTo>
                        <a:pt x="7484" y="834"/>
                      </a:lnTo>
                      <a:cubicBezTo>
                        <a:pt x="7487" y="840"/>
                        <a:pt x="7489" y="846"/>
                        <a:pt x="7491" y="853"/>
                      </a:cubicBezTo>
                      <a:lnTo>
                        <a:pt x="7497" y="879"/>
                      </a:lnTo>
                      <a:cubicBezTo>
                        <a:pt x="7500" y="891"/>
                        <a:pt x="7499" y="904"/>
                        <a:pt x="7496" y="916"/>
                      </a:cubicBezTo>
                      <a:lnTo>
                        <a:pt x="7491" y="933"/>
                      </a:lnTo>
                      <a:cubicBezTo>
                        <a:pt x="7487" y="948"/>
                        <a:pt x="7478" y="960"/>
                        <a:pt x="7467" y="970"/>
                      </a:cubicBezTo>
                      <a:lnTo>
                        <a:pt x="7455" y="980"/>
                      </a:lnTo>
                      <a:cubicBezTo>
                        <a:pt x="7445" y="988"/>
                        <a:pt x="7433" y="993"/>
                        <a:pt x="7421" y="996"/>
                      </a:cubicBezTo>
                      <a:lnTo>
                        <a:pt x="7388" y="1002"/>
                      </a:lnTo>
                      <a:cubicBezTo>
                        <a:pt x="7382" y="1003"/>
                        <a:pt x="7376" y="1003"/>
                        <a:pt x="7370" y="1003"/>
                      </a:cubicBezTo>
                      <a:lnTo>
                        <a:pt x="7355" y="1002"/>
                      </a:lnTo>
                      <a:lnTo>
                        <a:pt x="7342" y="1000"/>
                      </a:lnTo>
                      <a:lnTo>
                        <a:pt x="7347" y="1001"/>
                      </a:lnTo>
                      <a:lnTo>
                        <a:pt x="7362" y="854"/>
                      </a:lnTo>
                      <a:lnTo>
                        <a:pt x="7372" y="856"/>
                      </a:lnTo>
                      <a:lnTo>
                        <a:pt x="7399" y="862"/>
                      </a:lnTo>
                      <a:lnTo>
                        <a:pt x="7444" y="875"/>
                      </a:lnTo>
                      <a:lnTo>
                        <a:pt x="7506" y="893"/>
                      </a:lnTo>
                      <a:lnTo>
                        <a:pt x="7548" y="907"/>
                      </a:lnTo>
                      <a:lnTo>
                        <a:pt x="7595" y="922"/>
                      </a:lnTo>
                      <a:cubicBezTo>
                        <a:pt x="7633" y="934"/>
                        <a:pt x="7654" y="976"/>
                        <a:pt x="7642" y="1014"/>
                      </a:cubicBezTo>
                      <a:lnTo>
                        <a:pt x="7628" y="1060"/>
                      </a:lnTo>
                      <a:lnTo>
                        <a:pt x="7486" y="1016"/>
                      </a:lnTo>
                      <a:lnTo>
                        <a:pt x="7500" y="971"/>
                      </a:lnTo>
                      <a:lnTo>
                        <a:pt x="7548" y="1063"/>
                      </a:lnTo>
                      <a:lnTo>
                        <a:pt x="7503" y="1048"/>
                      </a:lnTo>
                      <a:lnTo>
                        <a:pt x="7465" y="1036"/>
                      </a:lnTo>
                      <a:lnTo>
                        <a:pt x="7403" y="1018"/>
                      </a:lnTo>
                      <a:lnTo>
                        <a:pt x="7363" y="1007"/>
                      </a:lnTo>
                      <a:lnTo>
                        <a:pt x="7343" y="1001"/>
                      </a:lnTo>
                      <a:lnTo>
                        <a:pt x="7333" y="999"/>
                      </a:lnTo>
                      <a:cubicBezTo>
                        <a:pt x="7295" y="992"/>
                        <a:pt x="7270" y="957"/>
                        <a:pt x="7274" y="919"/>
                      </a:cubicBezTo>
                      <a:cubicBezTo>
                        <a:pt x="7277" y="881"/>
                        <a:pt x="7309" y="852"/>
                        <a:pt x="7347" y="852"/>
                      </a:cubicBezTo>
                      <a:lnTo>
                        <a:pt x="7357" y="853"/>
                      </a:lnTo>
                      <a:lnTo>
                        <a:pt x="7364" y="853"/>
                      </a:lnTo>
                      <a:lnTo>
                        <a:pt x="7379" y="854"/>
                      </a:lnTo>
                      <a:lnTo>
                        <a:pt x="7361" y="855"/>
                      </a:lnTo>
                      <a:lnTo>
                        <a:pt x="7394" y="849"/>
                      </a:lnTo>
                      <a:lnTo>
                        <a:pt x="7360" y="865"/>
                      </a:lnTo>
                      <a:lnTo>
                        <a:pt x="7372" y="855"/>
                      </a:lnTo>
                      <a:lnTo>
                        <a:pt x="7348" y="892"/>
                      </a:lnTo>
                      <a:lnTo>
                        <a:pt x="7353" y="875"/>
                      </a:lnTo>
                      <a:lnTo>
                        <a:pt x="7352" y="912"/>
                      </a:lnTo>
                      <a:lnTo>
                        <a:pt x="7346" y="886"/>
                      </a:lnTo>
                      <a:lnTo>
                        <a:pt x="7353" y="905"/>
                      </a:lnTo>
                      <a:lnTo>
                        <a:pt x="7334" y="870"/>
                      </a:lnTo>
                      <a:lnTo>
                        <a:pt x="7341" y="880"/>
                      </a:lnTo>
                      <a:lnTo>
                        <a:pt x="7309" y="839"/>
                      </a:lnTo>
                      <a:lnTo>
                        <a:pt x="7257" y="783"/>
                      </a:lnTo>
                      <a:lnTo>
                        <a:pt x="7248" y="775"/>
                      </a:lnTo>
                      <a:lnTo>
                        <a:pt x="7349" y="666"/>
                      </a:lnTo>
                      <a:close/>
                      <a:moveTo>
                        <a:pt x="7518" y="1486"/>
                      </a:moveTo>
                      <a:lnTo>
                        <a:pt x="7495" y="1588"/>
                      </a:lnTo>
                      <a:lnTo>
                        <a:pt x="7484" y="1632"/>
                      </a:lnTo>
                      <a:lnTo>
                        <a:pt x="7340" y="1596"/>
                      </a:lnTo>
                      <a:lnTo>
                        <a:pt x="7350" y="1555"/>
                      </a:lnTo>
                      <a:lnTo>
                        <a:pt x="7373" y="1453"/>
                      </a:lnTo>
                      <a:lnTo>
                        <a:pt x="7518" y="1486"/>
                      </a:lnTo>
                      <a:close/>
                      <a:moveTo>
                        <a:pt x="7411" y="2067"/>
                      </a:moveTo>
                      <a:lnTo>
                        <a:pt x="7409" y="2078"/>
                      </a:lnTo>
                      <a:cubicBezTo>
                        <a:pt x="7408" y="2083"/>
                        <a:pt x="7407" y="2088"/>
                        <a:pt x="7405" y="2093"/>
                      </a:cubicBezTo>
                      <a:lnTo>
                        <a:pt x="7385" y="2140"/>
                      </a:lnTo>
                      <a:cubicBezTo>
                        <a:pt x="7382" y="2147"/>
                        <a:pt x="7378" y="2153"/>
                        <a:pt x="7373" y="2159"/>
                      </a:cubicBezTo>
                      <a:lnTo>
                        <a:pt x="7343" y="2194"/>
                      </a:lnTo>
                      <a:cubicBezTo>
                        <a:pt x="7335" y="2203"/>
                        <a:pt x="7326" y="2209"/>
                        <a:pt x="7315" y="2214"/>
                      </a:cubicBezTo>
                      <a:lnTo>
                        <a:pt x="7270" y="2233"/>
                      </a:lnTo>
                      <a:cubicBezTo>
                        <a:pt x="7265" y="2235"/>
                        <a:pt x="7260" y="2237"/>
                        <a:pt x="7255" y="2238"/>
                      </a:cubicBezTo>
                      <a:lnTo>
                        <a:pt x="7094" y="2267"/>
                      </a:lnTo>
                      <a:lnTo>
                        <a:pt x="6933" y="2296"/>
                      </a:lnTo>
                      <a:lnTo>
                        <a:pt x="6971" y="2276"/>
                      </a:lnTo>
                      <a:lnTo>
                        <a:pt x="6929" y="2316"/>
                      </a:lnTo>
                      <a:lnTo>
                        <a:pt x="6886" y="2353"/>
                      </a:lnTo>
                      <a:lnTo>
                        <a:pt x="6789" y="2240"/>
                      </a:lnTo>
                      <a:lnTo>
                        <a:pt x="6826" y="2209"/>
                      </a:lnTo>
                      <a:lnTo>
                        <a:pt x="6868" y="2169"/>
                      </a:lnTo>
                      <a:cubicBezTo>
                        <a:pt x="6879" y="2159"/>
                        <a:pt x="6892" y="2152"/>
                        <a:pt x="6906" y="2149"/>
                      </a:cubicBezTo>
                      <a:lnTo>
                        <a:pt x="7067" y="2120"/>
                      </a:lnTo>
                      <a:lnTo>
                        <a:pt x="7228" y="2091"/>
                      </a:lnTo>
                      <a:lnTo>
                        <a:pt x="7213" y="2096"/>
                      </a:lnTo>
                      <a:lnTo>
                        <a:pt x="7258" y="2077"/>
                      </a:lnTo>
                      <a:lnTo>
                        <a:pt x="7230" y="2097"/>
                      </a:lnTo>
                      <a:lnTo>
                        <a:pt x="7260" y="2062"/>
                      </a:lnTo>
                      <a:lnTo>
                        <a:pt x="7248" y="2081"/>
                      </a:lnTo>
                      <a:lnTo>
                        <a:pt x="7268" y="2034"/>
                      </a:lnTo>
                      <a:lnTo>
                        <a:pt x="7264" y="2049"/>
                      </a:lnTo>
                      <a:lnTo>
                        <a:pt x="7266" y="2039"/>
                      </a:lnTo>
                      <a:lnTo>
                        <a:pt x="7411" y="2067"/>
                      </a:lnTo>
                      <a:close/>
                      <a:moveTo>
                        <a:pt x="6567" y="2618"/>
                      </a:moveTo>
                      <a:lnTo>
                        <a:pt x="6561" y="2628"/>
                      </a:lnTo>
                      <a:lnTo>
                        <a:pt x="6544" y="2666"/>
                      </a:lnTo>
                      <a:lnTo>
                        <a:pt x="6527" y="2711"/>
                      </a:lnTo>
                      <a:lnTo>
                        <a:pt x="6475" y="2612"/>
                      </a:lnTo>
                      <a:lnTo>
                        <a:pt x="6510" y="2621"/>
                      </a:lnTo>
                      <a:lnTo>
                        <a:pt x="6476" y="2765"/>
                      </a:lnTo>
                      <a:lnTo>
                        <a:pt x="6440" y="2757"/>
                      </a:lnTo>
                      <a:cubicBezTo>
                        <a:pt x="6419" y="2752"/>
                        <a:pt x="6402" y="2738"/>
                        <a:pt x="6392" y="2719"/>
                      </a:cubicBezTo>
                      <a:cubicBezTo>
                        <a:pt x="6382" y="2700"/>
                        <a:pt x="6380" y="2678"/>
                        <a:pt x="6388" y="2658"/>
                      </a:cubicBezTo>
                      <a:lnTo>
                        <a:pt x="6409" y="2603"/>
                      </a:lnTo>
                      <a:lnTo>
                        <a:pt x="6432" y="2555"/>
                      </a:lnTo>
                      <a:lnTo>
                        <a:pt x="6437" y="2545"/>
                      </a:lnTo>
                      <a:lnTo>
                        <a:pt x="6567" y="2618"/>
                      </a:lnTo>
                      <a:close/>
                      <a:moveTo>
                        <a:pt x="6663" y="3000"/>
                      </a:moveTo>
                      <a:lnTo>
                        <a:pt x="6663" y="3068"/>
                      </a:lnTo>
                      <a:lnTo>
                        <a:pt x="6662" y="3186"/>
                      </a:lnTo>
                      <a:lnTo>
                        <a:pt x="6659" y="3296"/>
                      </a:lnTo>
                      <a:lnTo>
                        <a:pt x="6656" y="3395"/>
                      </a:lnTo>
                      <a:lnTo>
                        <a:pt x="6653" y="3486"/>
                      </a:lnTo>
                      <a:lnTo>
                        <a:pt x="6648" y="3571"/>
                      </a:lnTo>
                      <a:lnTo>
                        <a:pt x="6646" y="3598"/>
                      </a:lnTo>
                      <a:lnTo>
                        <a:pt x="6498" y="3590"/>
                      </a:lnTo>
                      <a:lnTo>
                        <a:pt x="6499" y="3562"/>
                      </a:lnTo>
                      <a:lnTo>
                        <a:pt x="6504" y="3481"/>
                      </a:lnTo>
                      <a:lnTo>
                        <a:pt x="6507" y="3390"/>
                      </a:lnTo>
                      <a:lnTo>
                        <a:pt x="6510" y="3291"/>
                      </a:lnTo>
                      <a:lnTo>
                        <a:pt x="6513" y="3185"/>
                      </a:lnTo>
                      <a:lnTo>
                        <a:pt x="6514" y="3067"/>
                      </a:lnTo>
                      <a:lnTo>
                        <a:pt x="6515" y="2999"/>
                      </a:lnTo>
                      <a:lnTo>
                        <a:pt x="6663" y="3000"/>
                      </a:lnTo>
                      <a:close/>
                      <a:moveTo>
                        <a:pt x="6616" y="4041"/>
                      </a:moveTo>
                      <a:lnTo>
                        <a:pt x="6615" y="4072"/>
                      </a:lnTo>
                      <a:lnTo>
                        <a:pt x="6617" y="4123"/>
                      </a:lnTo>
                      <a:lnTo>
                        <a:pt x="6624" y="4162"/>
                      </a:lnTo>
                      <a:lnTo>
                        <a:pt x="6621" y="4151"/>
                      </a:lnTo>
                      <a:lnTo>
                        <a:pt x="6625" y="4162"/>
                      </a:lnTo>
                      <a:lnTo>
                        <a:pt x="6484" y="4210"/>
                      </a:lnTo>
                      <a:lnTo>
                        <a:pt x="6480" y="4198"/>
                      </a:lnTo>
                      <a:cubicBezTo>
                        <a:pt x="6479" y="4195"/>
                        <a:pt x="6478" y="4191"/>
                        <a:pt x="6477" y="4186"/>
                      </a:cubicBezTo>
                      <a:lnTo>
                        <a:pt x="6468" y="4128"/>
                      </a:lnTo>
                      <a:lnTo>
                        <a:pt x="6466" y="4067"/>
                      </a:lnTo>
                      <a:lnTo>
                        <a:pt x="6467" y="4036"/>
                      </a:lnTo>
                      <a:lnTo>
                        <a:pt x="6616" y="4041"/>
                      </a:lnTo>
                      <a:close/>
                      <a:moveTo>
                        <a:pt x="6847" y="4523"/>
                      </a:moveTo>
                      <a:lnTo>
                        <a:pt x="6849" y="4525"/>
                      </a:lnTo>
                      <a:lnTo>
                        <a:pt x="6766" y="4496"/>
                      </a:lnTo>
                      <a:lnTo>
                        <a:pt x="6833" y="4476"/>
                      </a:lnTo>
                      <a:lnTo>
                        <a:pt x="6883" y="4461"/>
                      </a:lnTo>
                      <a:lnTo>
                        <a:pt x="6918" y="4448"/>
                      </a:lnTo>
                      <a:lnTo>
                        <a:pt x="6940" y="4439"/>
                      </a:lnTo>
                      <a:lnTo>
                        <a:pt x="6959" y="4433"/>
                      </a:lnTo>
                      <a:lnTo>
                        <a:pt x="6969" y="4430"/>
                      </a:lnTo>
                      <a:cubicBezTo>
                        <a:pt x="6991" y="4424"/>
                        <a:pt x="7016" y="4428"/>
                        <a:pt x="7034" y="4442"/>
                      </a:cubicBezTo>
                      <a:cubicBezTo>
                        <a:pt x="7053" y="4456"/>
                        <a:pt x="7064" y="4478"/>
                        <a:pt x="7064" y="4501"/>
                      </a:cubicBezTo>
                      <a:lnTo>
                        <a:pt x="7064" y="4503"/>
                      </a:lnTo>
                      <a:cubicBezTo>
                        <a:pt x="7064" y="4515"/>
                        <a:pt x="7061" y="4526"/>
                        <a:pt x="7056" y="4537"/>
                      </a:cubicBezTo>
                      <a:lnTo>
                        <a:pt x="7053" y="4543"/>
                      </a:lnTo>
                      <a:lnTo>
                        <a:pt x="7040" y="4567"/>
                      </a:lnTo>
                      <a:lnTo>
                        <a:pt x="7048" y="4542"/>
                      </a:lnTo>
                      <a:lnTo>
                        <a:pt x="7043" y="4581"/>
                      </a:lnTo>
                      <a:lnTo>
                        <a:pt x="7042" y="4557"/>
                      </a:lnTo>
                      <a:lnTo>
                        <a:pt x="7047" y="4583"/>
                      </a:lnTo>
                      <a:lnTo>
                        <a:pt x="7043" y="4568"/>
                      </a:lnTo>
                      <a:lnTo>
                        <a:pt x="7056" y="4598"/>
                      </a:lnTo>
                      <a:lnTo>
                        <a:pt x="7050" y="4587"/>
                      </a:lnTo>
                      <a:lnTo>
                        <a:pt x="7072" y="4621"/>
                      </a:lnTo>
                      <a:lnTo>
                        <a:pt x="7065" y="4612"/>
                      </a:lnTo>
                      <a:lnTo>
                        <a:pt x="7099" y="4650"/>
                      </a:lnTo>
                      <a:lnTo>
                        <a:pt x="7084" y="4637"/>
                      </a:lnTo>
                      <a:lnTo>
                        <a:pt x="7126" y="4664"/>
                      </a:lnTo>
                      <a:lnTo>
                        <a:pt x="7106" y="4655"/>
                      </a:lnTo>
                      <a:lnTo>
                        <a:pt x="7157" y="4670"/>
                      </a:lnTo>
                      <a:lnTo>
                        <a:pt x="7200" y="4678"/>
                      </a:lnTo>
                      <a:lnTo>
                        <a:pt x="7173" y="4824"/>
                      </a:lnTo>
                      <a:lnTo>
                        <a:pt x="7116" y="4813"/>
                      </a:lnTo>
                      <a:lnTo>
                        <a:pt x="7065" y="4798"/>
                      </a:lnTo>
                      <a:cubicBezTo>
                        <a:pt x="7058" y="4796"/>
                        <a:pt x="7051" y="4793"/>
                        <a:pt x="7045" y="4789"/>
                      </a:cubicBezTo>
                      <a:lnTo>
                        <a:pt x="7003" y="4762"/>
                      </a:lnTo>
                      <a:cubicBezTo>
                        <a:pt x="6998" y="4758"/>
                        <a:pt x="6993" y="4754"/>
                        <a:pt x="6988" y="4749"/>
                      </a:cubicBezTo>
                      <a:lnTo>
                        <a:pt x="6954" y="4711"/>
                      </a:lnTo>
                      <a:cubicBezTo>
                        <a:pt x="6952" y="4708"/>
                        <a:pt x="6949" y="4705"/>
                        <a:pt x="6947" y="4702"/>
                      </a:cubicBezTo>
                      <a:lnTo>
                        <a:pt x="6925" y="4668"/>
                      </a:lnTo>
                      <a:cubicBezTo>
                        <a:pt x="6923" y="4664"/>
                        <a:pt x="6921" y="4661"/>
                        <a:pt x="6919" y="4657"/>
                      </a:cubicBezTo>
                      <a:lnTo>
                        <a:pt x="6906" y="4627"/>
                      </a:lnTo>
                      <a:cubicBezTo>
                        <a:pt x="6904" y="4622"/>
                        <a:pt x="6903" y="4617"/>
                        <a:pt x="6902" y="4612"/>
                      </a:cubicBezTo>
                      <a:lnTo>
                        <a:pt x="6897" y="4586"/>
                      </a:lnTo>
                      <a:cubicBezTo>
                        <a:pt x="6895" y="4578"/>
                        <a:pt x="6895" y="4570"/>
                        <a:pt x="6896" y="4562"/>
                      </a:cubicBezTo>
                      <a:lnTo>
                        <a:pt x="6901" y="4523"/>
                      </a:lnTo>
                      <a:cubicBezTo>
                        <a:pt x="6902" y="4514"/>
                        <a:pt x="6905" y="4506"/>
                        <a:pt x="6909" y="4498"/>
                      </a:cubicBezTo>
                      <a:lnTo>
                        <a:pt x="6920" y="4476"/>
                      </a:lnTo>
                      <a:lnTo>
                        <a:pt x="6923" y="4470"/>
                      </a:lnTo>
                      <a:lnTo>
                        <a:pt x="6915" y="4503"/>
                      </a:lnTo>
                      <a:lnTo>
                        <a:pt x="6915" y="4501"/>
                      </a:lnTo>
                      <a:lnTo>
                        <a:pt x="7010" y="4573"/>
                      </a:lnTo>
                      <a:lnTo>
                        <a:pt x="7006" y="4574"/>
                      </a:lnTo>
                      <a:lnTo>
                        <a:pt x="6995" y="4577"/>
                      </a:lnTo>
                      <a:lnTo>
                        <a:pt x="6967" y="4589"/>
                      </a:lnTo>
                      <a:lnTo>
                        <a:pt x="6928" y="4602"/>
                      </a:lnTo>
                      <a:lnTo>
                        <a:pt x="6876" y="4619"/>
                      </a:lnTo>
                      <a:lnTo>
                        <a:pt x="6809" y="4639"/>
                      </a:lnTo>
                      <a:cubicBezTo>
                        <a:pt x="6778" y="4648"/>
                        <a:pt x="6745" y="4636"/>
                        <a:pt x="6726" y="4610"/>
                      </a:cubicBezTo>
                      <a:lnTo>
                        <a:pt x="6725" y="4607"/>
                      </a:lnTo>
                      <a:lnTo>
                        <a:pt x="6847" y="4523"/>
                      </a:lnTo>
                      <a:close/>
                      <a:moveTo>
                        <a:pt x="7452" y="4887"/>
                      </a:moveTo>
                      <a:lnTo>
                        <a:pt x="7492" y="4917"/>
                      </a:lnTo>
                      <a:lnTo>
                        <a:pt x="7556" y="4975"/>
                      </a:lnTo>
                      <a:cubicBezTo>
                        <a:pt x="7559" y="4978"/>
                        <a:pt x="7563" y="4982"/>
                        <a:pt x="7566" y="4986"/>
                      </a:cubicBezTo>
                      <a:lnTo>
                        <a:pt x="7578" y="5003"/>
                      </a:lnTo>
                      <a:lnTo>
                        <a:pt x="7457" y="5089"/>
                      </a:lnTo>
                      <a:lnTo>
                        <a:pt x="7445" y="5073"/>
                      </a:lnTo>
                      <a:lnTo>
                        <a:pt x="7455" y="5084"/>
                      </a:lnTo>
                      <a:lnTo>
                        <a:pt x="7403" y="5036"/>
                      </a:lnTo>
                      <a:lnTo>
                        <a:pt x="7364" y="5007"/>
                      </a:lnTo>
                      <a:lnTo>
                        <a:pt x="7452" y="4887"/>
                      </a:lnTo>
                      <a:close/>
                      <a:moveTo>
                        <a:pt x="7841" y="5361"/>
                      </a:moveTo>
                      <a:lnTo>
                        <a:pt x="7847" y="5384"/>
                      </a:lnTo>
                      <a:lnTo>
                        <a:pt x="7858" y="5443"/>
                      </a:lnTo>
                      <a:lnTo>
                        <a:pt x="7871" y="5488"/>
                      </a:lnTo>
                      <a:lnTo>
                        <a:pt x="7861" y="5466"/>
                      </a:lnTo>
                      <a:lnTo>
                        <a:pt x="7889" y="5508"/>
                      </a:lnTo>
                      <a:lnTo>
                        <a:pt x="7867" y="5487"/>
                      </a:lnTo>
                      <a:lnTo>
                        <a:pt x="7889" y="5501"/>
                      </a:lnTo>
                      <a:lnTo>
                        <a:pt x="7871" y="5492"/>
                      </a:lnTo>
                      <a:lnTo>
                        <a:pt x="7897" y="5500"/>
                      </a:lnTo>
                      <a:lnTo>
                        <a:pt x="7882" y="5497"/>
                      </a:lnTo>
                      <a:lnTo>
                        <a:pt x="7942" y="5502"/>
                      </a:lnTo>
                      <a:lnTo>
                        <a:pt x="8001" y="5511"/>
                      </a:lnTo>
                      <a:cubicBezTo>
                        <a:pt x="8009" y="5512"/>
                        <a:pt x="8018" y="5515"/>
                        <a:pt x="8025" y="5519"/>
                      </a:cubicBezTo>
                      <a:lnTo>
                        <a:pt x="8046" y="5530"/>
                      </a:lnTo>
                      <a:cubicBezTo>
                        <a:pt x="8056" y="5535"/>
                        <a:pt x="8066" y="5543"/>
                        <a:pt x="8072" y="5553"/>
                      </a:cubicBezTo>
                      <a:lnTo>
                        <a:pt x="8086" y="5573"/>
                      </a:lnTo>
                      <a:cubicBezTo>
                        <a:pt x="8091" y="5580"/>
                        <a:pt x="8095" y="5587"/>
                        <a:pt x="8097" y="5595"/>
                      </a:cubicBezTo>
                      <a:lnTo>
                        <a:pt x="8124" y="5690"/>
                      </a:lnTo>
                      <a:lnTo>
                        <a:pt x="8143" y="5785"/>
                      </a:lnTo>
                      <a:lnTo>
                        <a:pt x="8145" y="5797"/>
                      </a:lnTo>
                      <a:lnTo>
                        <a:pt x="7998" y="5815"/>
                      </a:lnTo>
                      <a:lnTo>
                        <a:pt x="7998" y="5814"/>
                      </a:lnTo>
                      <a:lnTo>
                        <a:pt x="7981" y="5731"/>
                      </a:lnTo>
                      <a:lnTo>
                        <a:pt x="7954" y="5636"/>
                      </a:lnTo>
                      <a:lnTo>
                        <a:pt x="7965" y="5658"/>
                      </a:lnTo>
                      <a:lnTo>
                        <a:pt x="7951" y="5638"/>
                      </a:lnTo>
                      <a:lnTo>
                        <a:pt x="7977" y="5661"/>
                      </a:lnTo>
                      <a:lnTo>
                        <a:pt x="7956" y="5650"/>
                      </a:lnTo>
                      <a:lnTo>
                        <a:pt x="7980" y="5658"/>
                      </a:lnTo>
                      <a:lnTo>
                        <a:pt x="7929" y="5651"/>
                      </a:lnTo>
                      <a:lnTo>
                        <a:pt x="7869" y="5646"/>
                      </a:lnTo>
                      <a:cubicBezTo>
                        <a:pt x="7864" y="5645"/>
                        <a:pt x="7859" y="5644"/>
                        <a:pt x="7854" y="5642"/>
                      </a:cubicBezTo>
                      <a:lnTo>
                        <a:pt x="7828" y="5634"/>
                      </a:lnTo>
                      <a:cubicBezTo>
                        <a:pt x="7821" y="5633"/>
                        <a:pt x="7815" y="5630"/>
                        <a:pt x="7810" y="5626"/>
                      </a:cubicBezTo>
                      <a:lnTo>
                        <a:pt x="7788" y="5612"/>
                      </a:lnTo>
                      <a:cubicBezTo>
                        <a:pt x="7779" y="5607"/>
                        <a:pt x="7771" y="5599"/>
                        <a:pt x="7766" y="5591"/>
                      </a:cubicBezTo>
                      <a:lnTo>
                        <a:pt x="7738" y="5549"/>
                      </a:lnTo>
                      <a:cubicBezTo>
                        <a:pt x="7733" y="5542"/>
                        <a:pt x="7730" y="5535"/>
                        <a:pt x="7728" y="5527"/>
                      </a:cubicBezTo>
                      <a:lnTo>
                        <a:pt x="7712" y="5470"/>
                      </a:lnTo>
                      <a:lnTo>
                        <a:pt x="7704" y="5423"/>
                      </a:lnTo>
                      <a:lnTo>
                        <a:pt x="7698" y="5400"/>
                      </a:lnTo>
                      <a:lnTo>
                        <a:pt x="7841" y="5361"/>
                      </a:lnTo>
                      <a:close/>
                      <a:moveTo>
                        <a:pt x="8166" y="6243"/>
                      </a:moveTo>
                      <a:lnTo>
                        <a:pt x="8169" y="6279"/>
                      </a:lnTo>
                      <a:lnTo>
                        <a:pt x="8180" y="6323"/>
                      </a:lnTo>
                      <a:lnTo>
                        <a:pt x="8176" y="6311"/>
                      </a:lnTo>
                      <a:lnTo>
                        <a:pt x="8196" y="6360"/>
                      </a:lnTo>
                      <a:lnTo>
                        <a:pt x="8190" y="6348"/>
                      </a:lnTo>
                      <a:lnTo>
                        <a:pt x="8193" y="6353"/>
                      </a:lnTo>
                      <a:lnTo>
                        <a:pt x="8068" y="6434"/>
                      </a:lnTo>
                      <a:lnTo>
                        <a:pt x="8065" y="6429"/>
                      </a:lnTo>
                      <a:cubicBezTo>
                        <a:pt x="8063" y="6425"/>
                        <a:pt x="8060" y="6421"/>
                        <a:pt x="8059" y="6417"/>
                      </a:cubicBezTo>
                      <a:lnTo>
                        <a:pt x="8039" y="6368"/>
                      </a:lnTo>
                      <a:cubicBezTo>
                        <a:pt x="8037" y="6364"/>
                        <a:pt x="8036" y="6360"/>
                        <a:pt x="8035" y="6356"/>
                      </a:cubicBezTo>
                      <a:lnTo>
                        <a:pt x="8022" y="6294"/>
                      </a:lnTo>
                      <a:lnTo>
                        <a:pt x="8018" y="6259"/>
                      </a:lnTo>
                      <a:lnTo>
                        <a:pt x="8166" y="6243"/>
                      </a:lnTo>
                      <a:close/>
                      <a:moveTo>
                        <a:pt x="8508" y="6665"/>
                      </a:moveTo>
                      <a:lnTo>
                        <a:pt x="8511" y="6680"/>
                      </a:lnTo>
                      <a:lnTo>
                        <a:pt x="8521" y="6723"/>
                      </a:lnTo>
                      <a:lnTo>
                        <a:pt x="8528" y="6763"/>
                      </a:lnTo>
                      <a:lnTo>
                        <a:pt x="8539" y="6817"/>
                      </a:lnTo>
                      <a:lnTo>
                        <a:pt x="8546" y="6855"/>
                      </a:lnTo>
                      <a:lnTo>
                        <a:pt x="8548" y="6877"/>
                      </a:lnTo>
                      <a:lnTo>
                        <a:pt x="8549" y="6890"/>
                      </a:lnTo>
                      <a:lnTo>
                        <a:pt x="8549" y="6990"/>
                      </a:lnTo>
                      <a:lnTo>
                        <a:pt x="8400" y="6990"/>
                      </a:lnTo>
                      <a:lnTo>
                        <a:pt x="8400" y="6885"/>
                      </a:lnTo>
                      <a:lnTo>
                        <a:pt x="8400" y="6873"/>
                      </a:lnTo>
                      <a:cubicBezTo>
                        <a:pt x="8400" y="6868"/>
                        <a:pt x="8401" y="6862"/>
                        <a:pt x="8402" y="6856"/>
                      </a:cubicBezTo>
                      <a:lnTo>
                        <a:pt x="8410" y="6823"/>
                      </a:lnTo>
                      <a:cubicBezTo>
                        <a:pt x="8413" y="6811"/>
                        <a:pt x="8419" y="6799"/>
                        <a:pt x="8428" y="6790"/>
                      </a:cubicBezTo>
                      <a:lnTo>
                        <a:pt x="8440" y="6777"/>
                      </a:lnTo>
                      <a:cubicBezTo>
                        <a:pt x="8447" y="6769"/>
                        <a:pt x="8456" y="6763"/>
                        <a:pt x="8466" y="6759"/>
                      </a:cubicBezTo>
                      <a:lnTo>
                        <a:pt x="8483" y="6752"/>
                      </a:lnTo>
                      <a:cubicBezTo>
                        <a:pt x="8494" y="6747"/>
                        <a:pt x="8506" y="6745"/>
                        <a:pt x="8517" y="6746"/>
                      </a:cubicBezTo>
                      <a:lnTo>
                        <a:pt x="8543" y="6748"/>
                      </a:lnTo>
                      <a:cubicBezTo>
                        <a:pt x="8551" y="6749"/>
                        <a:pt x="8559" y="6751"/>
                        <a:pt x="8567" y="6754"/>
                      </a:cubicBezTo>
                      <a:lnTo>
                        <a:pt x="8602" y="6769"/>
                      </a:lnTo>
                      <a:cubicBezTo>
                        <a:pt x="8606" y="6771"/>
                        <a:pt x="8610" y="6773"/>
                        <a:pt x="8614" y="6776"/>
                      </a:cubicBezTo>
                      <a:lnTo>
                        <a:pt x="8661" y="6808"/>
                      </a:lnTo>
                      <a:lnTo>
                        <a:pt x="8727" y="6865"/>
                      </a:lnTo>
                      <a:cubicBezTo>
                        <a:pt x="8730" y="6868"/>
                        <a:pt x="8734" y="6872"/>
                        <a:pt x="8737" y="6876"/>
                      </a:cubicBezTo>
                      <a:lnTo>
                        <a:pt x="8752" y="6896"/>
                      </a:lnTo>
                      <a:cubicBezTo>
                        <a:pt x="8755" y="6901"/>
                        <a:pt x="8758" y="6906"/>
                        <a:pt x="8761" y="6911"/>
                      </a:cubicBezTo>
                      <a:lnTo>
                        <a:pt x="8771" y="6934"/>
                      </a:lnTo>
                      <a:cubicBezTo>
                        <a:pt x="8773" y="6940"/>
                        <a:pt x="8775" y="6946"/>
                        <a:pt x="8776" y="6952"/>
                      </a:cubicBezTo>
                      <a:lnTo>
                        <a:pt x="8783" y="6998"/>
                      </a:lnTo>
                      <a:lnTo>
                        <a:pt x="8636" y="7020"/>
                      </a:lnTo>
                      <a:lnTo>
                        <a:pt x="8629" y="6975"/>
                      </a:lnTo>
                      <a:lnTo>
                        <a:pt x="8634" y="6993"/>
                      </a:lnTo>
                      <a:lnTo>
                        <a:pt x="8624" y="6970"/>
                      </a:lnTo>
                      <a:lnTo>
                        <a:pt x="8633" y="6985"/>
                      </a:lnTo>
                      <a:lnTo>
                        <a:pt x="8618" y="6965"/>
                      </a:lnTo>
                      <a:lnTo>
                        <a:pt x="8628" y="6976"/>
                      </a:lnTo>
                      <a:lnTo>
                        <a:pt x="8578" y="6931"/>
                      </a:lnTo>
                      <a:lnTo>
                        <a:pt x="8531" y="6899"/>
                      </a:lnTo>
                      <a:lnTo>
                        <a:pt x="8543" y="6906"/>
                      </a:lnTo>
                      <a:lnTo>
                        <a:pt x="8508" y="6891"/>
                      </a:lnTo>
                      <a:lnTo>
                        <a:pt x="8532" y="6897"/>
                      </a:lnTo>
                      <a:lnTo>
                        <a:pt x="8506" y="6895"/>
                      </a:lnTo>
                      <a:lnTo>
                        <a:pt x="8540" y="6889"/>
                      </a:lnTo>
                      <a:lnTo>
                        <a:pt x="8523" y="6896"/>
                      </a:lnTo>
                      <a:lnTo>
                        <a:pt x="8549" y="6878"/>
                      </a:lnTo>
                      <a:lnTo>
                        <a:pt x="8537" y="6891"/>
                      </a:lnTo>
                      <a:lnTo>
                        <a:pt x="8555" y="6858"/>
                      </a:lnTo>
                      <a:lnTo>
                        <a:pt x="8547" y="6891"/>
                      </a:lnTo>
                      <a:lnTo>
                        <a:pt x="8549" y="6873"/>
                      </a:lnTo>
                      <a:lnTo>
                        <a:pt x="8549" y="6885"/>
                      </a:lnTo>
                      <a:lnTo>
                        <a:pt x="8549" y="6890"/>
                      </a:lnTo>
                      <a:lnTo>
                        <a:pt x="8400" y="6890"/>
                      </a:lnTo>
                      <a:lnTo>
                        <a:pt x="8401" y="6894"/>
                      </a:lnTo>
                      <a:lnTo>
                        <a:pt x="8399" y="6880"/>
                      </a:lnTo>
                      <a:lnTo>
                        <a:pt x="8394" y="6846"/>
                      </a:lnTo>
                      <a:lnTo>
                        <a:pt x="8382" y="6790"/>
                      </a:lnTo>
                      <a:lnTo>
                        <a:pt x="8376" y="6756"/>
                      </a:lnTo>
                      <a:lnTo>
                        <a:pt x="8366" y="6713"/>
                      </a:lnTo>
                      <a:lnTo>
                        <a:pt x="8363" y="6698"/>
                      </a:lnTo>
                      <a:lnTo>
                        <a:pt x="8508" y="6665"/>
                      </a:lnTo>
                      <a:close/>
                      <a:moveTo>
                        <a:pt x="9063" y="7144"/>
                      </a:moveTo>
                      <a:lnTo>
                        <a:pt x="9134" y="7152"/>
                      </a:lnTo>
                      <a:lnTo>
                        <a:pt x="9212" y="7161"/>
                      </a:lnTo>
                      <a:lnTo>
                        <a:pt x="9194" y="7309"/>
                      </a:lnTo>
                      <a:lnTo>
                        <a:pt x="9119" y="7299"/>
                      </a:lnTo>
                      <a:lnTo>
                        <a:pt x="9048" y="7292"/>
                      </a:lnTo>
                      <a:lnTo>
                        <a:pt x="9063" y="7144"/>
                      </a:lnTo>
                      <a:close/>
                      <a:moveTo>
                        <a:pt x="9475" y="7364"/>
                      </a:moveTo>
                      <a:lnTo>
                        <a:pt x="9507" y="7390"/>
                      </a:lnTo>
                      <a:lnTo>
                        <a:pt x="9563" y="7439"/>
                      </a:lnTo>
                      <a:lnTo>
                        <a:pt x="9598" y="7473"/>
                      </a:lnTo>
                      <a:lnTo>
                        <a:pt x="9637" y="7511"/>
                      </a:lnTo>
                      <a:cubicBezTo>
                        <a:pt x="9640" y="7514"/>
                        <a:pt x="9643" y="7517"/>
                        <a:pt x="9645" y="7520"/>
                      </a:cubicBezTo>
                      <a:lnTo>
                        <a:pt x="9681" y="7568"/>
                      </a:lnTo>
                      <a:cubicBezTo>
                        <a:pt x="9684" y="7571"/>
                        <a:pt x="9686" y="7575"/>
                        <a:pt x="9688" y="7579"/>
                      </a:cubicBezTo>
                      <a:lnTo>
                        <a:pt x="9715" y="7633"/>
                      </a:lnTo>
                      <a:lnTo>
                        <a:pt x="9742" y="7682"/>
                      </a:lnTo>
                      <a:lnTo>
                        <a:pt x="9732" y="7668"/>
                      </a:lnTo>
                      <a:lnTo>
                        <a:pt x="9772" y="7712"/>
                      </a:lnTo>
                      <a:lnTo>
                        <a:pt x="9757" y="7699"/>
                      </a:lnTo>
                      <a:lnTo>
                        <a:pt x="9833" y="7746"/>
                      </a:lnTo>
                      <a:lnTo>
                        <a:pt x="9820" y="7740"/>
                      </a:lnTo>
                      <a:lnTo>
                        <a:pt x="9870" y="7759"/>
                      </a:lnTo>
                      <a:lnTo>
                        <a:pt x="9816" y="7898"/>
                      </a:lnTo>
                      <a:lnTo>
                        <a:pt x="9767" y="7879"/>
                      </a:lnTo>
                      <a:cubicBezTo>
                        <a:pt x="9762" y="7877"/>
                        <a:pt x="9758" y="7875"/>
                        <a:pt x="9754" y="7873"/>
                      </a:cubicBezTo>
                      <a:lnTo>
                        <a:pt x="9678" y="7826"/>
                      </a:lnTo>
                      <a:cubicBezTo>
                        <a:pt x="9672" y="7822"/>
                        <a:pt x="9667" y="7818"/>
                        <a:pt x="9662" y="7812"/>
                      </a:cubicBezTo>
                      <a:lnTo>
                        <a:pt x="9622" y="7768"/>
                      </a:lnTo>
                      <a:cubicBezTo>
                        <a:pt x="9619" y="7764"/>
                        <a:pt x="9615" y="7760"/>
                        <a:pt x="9613" y="7755"/>
                      </a:cubicBezTo>
                      <a:lnTo>
                        <a:pt x="9582" y="7700"/>
                      </a:lnTo>
                      <a:lnTo>
                        <a:pt x="9555" y="7646"/>
                      </a:lnTo>
                      <a:lnTo>
                        <a:pt x="9562" y="7657"/>
                      </a:lnTo>
                      <a:lnTo>
                        <a:pt x="9526" y="7609"/>
                      </a:lnTo>
                      <a:lnTo>
                        <a:pt x="9534" y="7618"/>
                      </a:lnTo>
                      <a:lnTo>
                        <a:pt x="9495" y="7580"/>
                      </a:lnTo>
                      <a:lnTo>
                        <a:pt x="9464" y="7550"/>
                      </a:lnTo>
                      <a:lnTo>
                        <a:pt x="9414" y="7505"/>
                      </a:lnTo>
                      <a:lnTo>
                        <a:pt x="9382" y="7479"/>
                      </a:lnTo>
                      <a:lnTo>
                        <a:pt x="9475" y="7364"/>
                      </a:lnTo>
                      <a:close/>
                      <a:moveTo>
                        <a:pt x="10287" y="7808"/>
                      </a:moveTo>
                      <a:lnTo>
                        <a:pt x="10348" y="7811"/>
                      </a:lnTo>
                      <a:lnTo>
                        <a:pt x="10439" y="7820"/>
                      </a:lnTo>
                      <a:lnTo>
                        <a:pt x="10424" y="7968"/>
                      </a:lnTo>
                      <a:lnTo>
                        <a:pt x="10341" y="7960"/>
                      </a:lnTo>
                      <a:lnTo>
                        <a:pt x="10280" y="7956"/>
                      </a:lnTo>
                      <a:lnTo>
                        <a:pt x="10287" y="7808"/>
                      </a:lnTo>
                      <a:close/>
                      <a:moveTo>
                        <a:pt x="10563" y="8221"/>
                      </a:moveTo>
                      <a:lnTo>
                        <a:pt x="10493" y="8252"/>
                      </a:lnTo>
                      <a:lnTo>
                        <a:pt x="10395" y="8287"/>
                      </a:lnTo>
                      <a:lnTo>
                        <a:pt x="10413" y="8156"/>
                      </a:lnTo>
                      <a:lnTo>
                        <a:pt x="10461" y="8190"/>
                      </a:lnTo>
                      <a:lnTo>
                        <a:pt x="10513" y="8230"/>
                      </a:lnTo>
                      <a:lnTo>
                        <a:pt x="10559" y="8263"/>
                      </a:lnTo>
                      <a:lnTo>
                        <a:pt x="10547" y="8256"/>
                      </a:lnTo>
                      <a:lnTo>
                        <a:pt x="10600" y="8281"/>
                      </a:lnTo>
                      <a:lnTo>
                        <a:pt x="10590" y="8277"/>
                      </a:lnTo>
                      <a:lnTo>
                        <a:pt x="10629" y="8289"/>
                      </a:lnTo>
                      <a:lnTo>
                        <a:pt x="10616" y="8287"/>
                      </a:lnTo>
                      <a:lnTo>
                        <a:pt x="10657" y="8292"/>
                      </a:lnTo>
                      <a:lnTo>
                        <a:pt x="10739" y="8295"/>
                      </a:lnTo>
                      <a:lnTo>
                        <a:pt x="10751" y="8296"/>
                      </a:lnTo>
                      <a:lnTo>
                        <a:pt x="10744" y="8444"/>
                      </a:lnTo>
                      <a:lnTo>
                        <a:pt x="10732" y="8444"/>
                      </a:lnTo>
                      <a:lnTo>
                        <a:pt x="10639" y="8439"/>
                      </a:lnTo>
                      <a:lnTo>
                        <a:pt x="10598" y="8434"/>
                      </a:lnTo>
                      <a:cubicBezTo>
                        <a:pt x="10594" y="8434"/>
                        <a:pt x="10590" y="8433"/>
                        <a:pt x="10586" y="8431"/>
                      </a:cubicBezTo>
                      <a:lnTo>
                        <a:pt x="10547" y="8419"/>
                      </a:lnTo>
                      <a:cubicBezTo>
                        <a:pt x="10543" y="8418"/>
                        <a:pt x="10540" y="8417"/>
                        <a:pt x="10537" y="8416"/>
                      </a:cubicBezTo>
                      <a:lnTo>
                        <a:pt x="10484" y="8391"/>
                      </a:lnTo>
                      <a:cubicBezTo>
                        <a:pt x="10480" y="8389"/>
                        <a:pt x="10476" y="8387"/>
                        <a:pt x="10472" y="8384"/>
                      </a:cubicBezTo>
                      <a:lnTo>
                        <a:pt x="10420" y="8347"/>
                      </a:lnTo>
                      <a:lnTo>
                        <a:pt x="10376" y="8311"/>
                      </a:lnTo>
                      <a:lnTo>
                        <a:pt x="10328" y="8277"/>
                      </a:lnTo>
                      <a:cubicBezTo>
                        <a:pt x="10305" y="8261"/>
                        <a:pt x="10293" y="8234"/>
                        <a:pt x="10297" y="8206"/>
                      </a:cubicBezTo>
                      <a:cubicBezTo>
                        <a:pt x="10301" y="8178"/>
                        <a:pt x="10320" y="8155"/>
                        <a:pt x="10346" y="8146"/>
                      </a:cubicBezTo>
                      <a:lnTo>
                        <a:pt x="10432" y="8117"/>
                      </a:lnTo>
                      <a:lnTo>
                        <a:pt x="10502" y="8086"/>
                      </a:lnTo>
                      <a:lnTo>
                        <a:pt x="10563" y="8221"/>
                      </a:lnTo>
                      <a:close/>
                      <a:moveTo>
                        <a:pt x="11142" y="8660"/>
                      </a:moveTo>
                      <a:lnTo>
                        <a:pt x="11136" y="8681"/>
                      </a:lnTo>
                      <a:cubicBezTo>
                        <a:pt x="11131" y="8696"/>
                        <a:pt x="11121" y="8710"/>
                        <a:pt x="11109" y="8719"/>
                      </a:cubicBezTo>
                      <a:lnTo>
                        <a:pt x="11090" y="8733"/>
                      </a:lnTo>
                      <a:cubicBezTo>
                        <a:pt x="11081" y="8739"/>
                        <a:pt x="11072" y="8744"/>
                        <a:pt x="11062" y="8746"/>
                      </a:cubicBezTo>
                      <a:lnTo>
                        <a:pt x="11035" y="8752"/>
                      </a:lnTo>
                      <a:cubicBezTo>
                        <a:pt x="11030" y="8753"/>
                        <a:pt x="11025" y="8754"/>
                        <a:pt x="11021" y="8754"/>
                      </a:cubicBezTo>
                      <a:lnTo>
                        <a:pt x="10990" y="8755"/>
                      </a:lnTo>
                      <a:lnTo>
                        <a:pt x="10953" y="8753"/>
                      </a:lnTo>
                      <a:lnTo>
                        <a:pt x="10934" y="8750"/>
                      </a:lnTo>
                      <a:lnTo>
                        <a:pt x="10952" y="8603"/>
                      </a:lnTo>
                      <a:lnTo>
                        <a:pt x="10964" y="8604"/>
                      </a:lnTo>
                      <a:lnTo>
                        <a:pt x="10985" y="8606"/>
                      </a:lnTo>
                      <a:lnTo>
                        <a:pt x="11016" y="8605"/>
                      </a:lnTo>
                      <a:lnTo>
                        <a:pt x="11002" y="8607"/>
                      </a:lnTo>
                      <a:lnTo>
                        <a:pt x="11029" y="8601"/>
                      </a:lnTo>
                      <a:lnTo>
                        <a:pt x="11001" y="8614"/>
                      </a:lnTo>
                      <a:lnTo>
                        <a:pt x="11020" y="8600"/>
                      </a:lnTo>
                      <a:lnTo>
                        <a:pt x="10993" y="8638"/>
                      </a:lnTo>
                      <a:lnTo>
                        <a:pt x="11000" y="8617"/>
                      </a:lnTo>
                      <a:lnTo>
                        <a:pt x="11142" y="8660"/>
                      </a:lnTo>
                      <a:close/>
                      <a:moveTo>
                        <a:pt x="11292" y="8856"/>
                      </a:moveTo>
                      <a:lnTo>
                        <a:pt x="11308" y="8878"/>
                      </a:lnTo>
                      <a:lnTo>
                        <a:pt x="11298" y="8867"/>
                      </a:lnTo>
                      <a:lnTo>
                        <a:pt x="11338" y="8903"/>
                      </a:lnTo>
                      <a:lnTo>
                        <a:pt x="11328" y="8896"/>
                      </a:lnTo>
                      <a:lnTo>
                        <a:pt x="11371" y="8923"/>
                      </a:lnTo>
                      <a:lnTo>
                        <a:pt x="11359" y="8917"/>
                      </a:lnTo>
                      <a:lnTo>
                        <a:pt x="11406" y="8936"/>
                      </a:lnTo>
                      <a:lnTo>
                        <a:pt x="11395" y="8932"/>
                      </a:lnTo>
                      <a:lnTo>
                        <a:pt x="11446" y="8944"/>
                      </a:lnTo>
                      <a:lnTo>
                        <a:pt x="11491" y="8949"/>
                      </a:lnTo>
                      <a:lnTo>
                        <a:pt x="11599" y="8951"/>
                      </a:lnTo>
                      <a:lnTo>
                        <a:pt x="11723" y="8951"/>
                      </a:lnTo>
                      <a:lnTo>
                        <a:pt x="11793" y="8956"/>
                      </a:lnTo>
                      <a:lnTo>
                        <a:pt x="11782" y="9104"/>
                      </a:lnTo>
                      <a:lnTo>
                        <a:pt x="11723" y="9100"/>
                      </a:lnTo>
                      <a:lnTo>
                        <a:pt x="11596" y="9100"/>
                      </a:lnTo>
                      <a:lnTo>
                        <a:pt x="11474" y="9096"/>
                      </a:lnTo>
                      <a:lnTo>
                        <a:pt x="11412" y="9089"/>
                      </a:lnTo>
                      <a:lnTo>
                        <a:pt x="11361" y="9077"/>
                      </a:lnTo>
                      <a:cubicBezTo>
                        <a:pt x="11358" y="9076"/>
                        <a:pt x="11354" y="9075"/>
                        <a:pt x="11351" y="9073"/>
                      </a:cubicBezTo>
                      <a:lnTo>
                        <a:pt x="11304" y="9054"/>
                      </a:lnTo>
                      <a:cubicBezTo>
                        <a:pt x="11300" y="9053"/>
                        <a:pt x="11296" y="9051"/>
                        <a:pt x="11292" y="9048"/>
                      </a:cubicBezTo>
                      <a:lnTo>
                        <a:pt x="11249" y="9021"/>
                      </a:lnTo>
                      <a:cubicBezTo>
                        <a:pt x="11245" y="9019"/>
                        <a:pt x="11242" y="9017"/>
                        <a:pt x="11239" y="9014"/>
                      </a:cubicBezTo>
                      <a:lnTo>
                        <a:pt x="11199" y="8978"/>
                      </a:lnTo>
                      <a:cubicBezTo>
                        <a:pt x="11195" y="8974"/>
                        <a:pt x="11192" y="8971"/>
                        <a:pt x="11189" y="8966"/>
                      </a:cubicBezTo>
                      <a:lnTo>
                        <a:pt x="11172" y="8944"/>
                      </a:lnTo>
                      <a:lnTo>
                        <a:pt x="11292" y="8856"/>
                      </a:lnTo>
                      <a:close/>
                      <a:moveTo>
                        <a:pt x="12216" y="9149"/>
                      </a:moveTo>
                      <a:lnTo>
                        <a:pt x="12263" y="9177"/>
                      </a:lnTo>
                      <a:lnTo>
                        <a:pt x="12329" y="9207"/>
                      </a:lnTo>
                      <a:lnTo>
                        <a:pt x="12335" y="9209"/>
                      </a:lnTo>
                      <a:lnTo>
                        <a:pt x="12286" y="9349"/>
                      </a:lnTo>
                      <a:lnTo>
                        <a:pt x="12266" y="9342"/>
                      </a:lnTo>
                      <a:lnTo>
                        <a:pt x="12186" y="9304"/>
                      </a:lnTo>
                      <a:lnTo>
                        <a:pt x="12140" y="9276"/>
                      </a:lnTo>
                      <a:lnTo>
                        <a:pt x="12216" y="9149"/>
                      </a:lnTo>
                      <a:close/>
                      <a:moveTo>
                        <a:pt x="12747" y="9452"/>
                      </a:moveTo>
                      <a:lnTo>
                        <a:pt x="12762" y="9500"/>
                      </a:lnTo>
                      <a:lnTo>
                        <a:pt x="12774" y="9543"/>
                      </a:lnTo>
                      <a:lnTo>
                        <a:pt x="12781" y="9569"/>
                      </a:lnTo>
                      <a:lnTo>
                        <a:pt x="12785" y="9585"/>
                      </a:lnTo>
                      <a:lnTo>
                        <a:pt x="12765" y="9549"/>
                      </a:lnTo>
                      <a:lnTo>
                        <a:pt x="12767" y="9551"/>
                      </a:lnTo>
                      <a:lnTo>
                        <a:pt x="12640" y="9603"/>
                      </a:lnTo>
                      <a:lnTo>
                        <a:pt x="12640" y="9597"/>
                      </a:lnTo>
                      <a:lnTo>
                        <a:pt x="12641" y="9579"/>
                      </a:lnTo>
                      <a:cubicBezTo>
                        <a:pt x="12642" y="9574"/>
                        <a:pt x="12643" y="9570"/>
                        <a:pt x="12644" y="9565"/>
                      </a:cubicBezTo>
                      <a:lnTo>
                        <a:pt x="12654" y="9530"/>
                      </a:lnTo>
                      <a:cubicBezTo>
                        <a:pt x="12656" y="9524"/>
                        <a:pt x="12659" y="9517"/>
                        <a:pt x="12662" y="9512"/>
                      </a:cubicBezTo>
                      <a:lnTo>
                        <a:pt x="12673" y="9494"/>
                      </a:lnTo>
                      <a:cubicBezTo>
                        <a:pt x="12677" y="9487"/>
                        <a:pt x="12682" y="9482"/>
                        <a:pt x="12687" y="9477"/>
                      </a:cubicBezTo>
                      <a:lnTo>
                        <a:pt x="12705" y="9461"/>
                      </a:lnTo>
                      <a:cubicBezTo>
                        <a:pt x="12711" y="9456"/>
                        <a:pt x="12717" y="9452"/>
                        <a:pt x="12725" y="9448"/>
                      </a:cubicBezTo>
                      <a:lnTo>
                        <a:pt x="12750" y="9437"/>
                      </a:lnTo>
                      <a:cubicBezTo>
                        <a:pt x="12756" y="9435"/>
                        <a:pt x="12763" y="9433"/>
                        <a:pt x="12771" y="9432"/>
                      </a:cubicBezTo>
                      <a:lnTo>
                        <a:pt x="12804" y="9428"/>
                      </a:lnTo>
                      <a:cubicBezTo>
                        <a:pt x="12809" y="9427"/>
                        <a:pt x="12814" y="9427"/>
                        <a:pt x="12819" y="9427"/>
                      </a:cubicBezTo>
                      <a:lnTo>
                        <a:pt x="12863" y="9431"/>
                      </a:lnTo>
                      <a:cubicBezTo>
                        <a:pt x="12868" y="9432"/>
                        <a:pt x="12872" y="9433"/>
                        <a:pt x="12877" y="9434"/>
                      </a:cubicBezTo>
                      <a:lnTo>
                        <a:pt x="12933" y="9450"/>
                      </a:lnTo>
                      <a:cubicBezTo>
                        <a:pt x="12938" y="9451"/>
                        <a:pt x="12942" y="9453"/>
                        <a:pt x="12947" y="9455"/>
                      </a:cubicBezTo>
                      <a:lnTo>
                        <a:pt x="12976" y="9470"/>
                      </a:lnTo>
                      <a:cubicBezTo>
                        <a:pt x="12980" y="9473"/>
                        <a:pt x="12984" y="9476"/>
                        <a:pt x="12988" y="9479"/>
                      </a:cubicBezTo>
                      <a:lnTo>
                        <a:pt x="13014" y="9500"/>
                      </a:lnTo>
                      <a:cubicBezTo>
                        <a:pt x="13017" y="9502"/>
                        <a:pt x="13020" y="9505"/>
                        <a:pt x="13023" y="9508"/>
                      </a:cubicBezTo>
                      <a:lnTo>
                        <a:pt x="13069" y="9559"/>
                      </a:lnTo>
                      <a:lnTo>
                        <a:pt x="13110" y="9613"/>
                      </a:lnTo>
                      <a:lnTo>
                        <a:pt x="12992" y="9703"/>
                      </a:lnTo>
                      <a:lnTo>
                        <a:pt x="12958" y="9658"/>
                      </a:lnTo>
                      <a:lnTo>
                        <a:pt x="12912" y="9607"/>
                      </a:lnTo>
                      <a:lnTo>
                        <a:pt x="12921" y="9615"/>
                      </a:lnTo>
                      <a:lnTo>
                        <a:pt x="12895" y="9594"/>
                      </a:lnTo>
                      <a:lnTo>
                        <a:pt x="12907" y="9602"/>
                      </a:lnTo>
                      <a:lnTo>
                        <a:pt x="12878" y="9587"/>
                      </a:lnTo>
                      <a:lnTo>
                        <a:pt x="12892" y="9593"/>
                      </a:lnTo>
                      <a:lnTo>
                        <a:pt x="12836" y="9577"/>
                      </a:lnTo>
                      <a:lnTo>
                        <a:pt x="12850" y="9579"/>
                      </a:lnTo>
                      <a:lnTo>
                        <a:pt x="12806" y="9575"/>
                      </a:lnTo>
                      <a:lnTo>
                        <a:pt x="12821" y="9575"/>
                      </a:lnTo>
                      <a:lnTo>
                        <a:pt x="12788" y="9579"/>
                      </a:lnTo>
                      <a:lnTo>
                        <a:pt x="12809" y="9573"/>
                      </a:lnTo>
                      <a:lnTo>
                        <a:pt x="12784" y="9584"/>
                      </a:lnTo>
                      <a:lnTo>
                        <a:pt x="12804" y="9572"/>
                      </a:lnTo>
                      <a:lnTo>
                        <a:pt x="12786" y="9588"/>
                      </a:lnTo>
                      <a:lnTo>
                        <a:pt x="12800" y="9571"/>
                      </a:lnTo>
                      <a:lnTo>
                        <a:pt x="12789" y="9589"/>
                      </a:lnTo>
                      <a:lnTo>
                        <a:pt x="12797" y="9571"/>
                      </a:lnTo>
                      <a:lnTo>
                        <a:pt x="12787" y="9606"/>
                      </a:lnTo>
                      <a:lnTo>
                        <a:pt x="12790" y="9592"/>
                      </a:lnTo>
                      <a:lnTo>
                        <a:pt x="12789" y="9597"/>
                      </a:lnTo>
                      <a:lnTo>
                        <a:pt x="12789" y="9603"/>
                      </a:lnTo>
                      <a:cubicBezTo>
                        <a:pt x="12789" y="9634"/>
                        <a:pt x="12771" y="9661"/>
                        <a:pt x="12743" y="9672"/>
                      </a:cubicBezTo>
                      <a:cubicBezTo>
                        <a:pt x="12715" y="9684"/>
                        <a:pt x="12683" y="9677"/>
                        <a:pt x="12662" y="9656"/>
                      </a:cubicBezTo>
                      <a:lnTo>
                        <a:pt x="12660" y="9654"/>
                      </a:lnTo>
                      <a:cubicBezTo>
                        <a:pt x="12650" y="9644"/>
                        <a:pt x="12643" y="9632"/>
                        <a:pt x="12640" y="9618"/>
                      </a:cubicBezTo>
                      <a:lnTo>
                        <a:pt x="12638" y="9608"/>
                      </a:lnTo>
                      <a:lnTo>
                        <a:pt x="12631" y="9582"/>
                      </a:lnTo>
                      <a:lnTo>
                        <a:pt x="12621" y="9545"/>
                      </a:lnTo>
                      <a:lnTo>
                        <a:pt x="12605" y="9497"/>
                      </a:lnTo>
                      <a:lnTo>
                        <a:pt x="12747" y="9452"/>
                      </a:lnTo>
                      <a:close/>
                      <a:moveTo>
                        <a:pt x="13287" y="10035"/>
                      </a:moveTo>
                      <a:lnTo>
                        <a:pt x="13315" y="10094"/>
                      </a:lnTo>
                      <a:lnTo>
                        <a:pt x="13310" y="10085"/>
                      </a:lnTo>
                      <a:lnTo>
                        <a:pt x="13355" y="10155"/>
                      </a:lnTo>
                      <a:lnTo>
                        <a:pt x="13230" y="10235"/>
                      </a:lnTo>
                      <a:lnTo>
                        <a:pt x="13185" y="10166"/>
                      </a:lnTo>
                      <a:cubicBezTo>
                        <a:pt x="13183" y="10163"/>
                        <a:pt x="13181" y="10160"/>
                        <a:pt x="13180" y="10156"/>
                      </a:cubicBezTo>
                      <a:lnTo>
                        <a:pt x="13152" y="10096"/>
                      </a:lnTo>
                      <a:lnTo>
                        <a:pt x="13287" y="10035"/>
                      </a:lnTo>
                      <a:close/>
                      <a:moveTo>
                        <a:pt x="13664" y="10475"/>
                      </a:moveTo>
                      <a:lnTo>
                        <a:pt x="13668" y="10507"/>
                      </a:lnTo>
                      <a:lnTo>
                        <a:pt x="13669" y="10570"/>
                      </a:lnTo>
                      <a:cubicBezTo>
                        <a:pt x="13669" y="10576"/>
                        <a:pt x="13668" y="10582"/>
                        <a:pt x="13667" y="10587"/>
                      </a:cubicBezTo>
                      <a:lnTo>
                        <a:pt x="13657" y="10630"/>
                      </a:lnTo>
                      <a:cubicBezTo>
                        <a:pt x="13655" y="10638"/>
                        <a:pt x="13652" y="10645"/>
                        <a:pt x="13648" y="10651"/>
                      </a:cubicBezTo>
                      <a:lnTo>
                        <a:pt x="13629" y="10683"/>
                      </a:lnTo>
                      <a:cubicBezTo>
                        <a:pt x="13625" y="10690"/>
                        <a:pt x="13620" y="10696"/>
                        <a:pt x="13615" y="10701"/>
                      </a:cubicBezTo>
                      <a:lnTo>
                        <a:pt x="13589" y="10724"/>
                      </a:lnTo>
                      <a:cubicBezTo>
                        <a:pt x="13583" y="10729"/>
                        <a:pt x="13577" y="10733"/>
                        <a:pt x="13570" y="10736"/>
                      </a:cubicBezTo>
                      <a:lnTo>
                        <a:pt x="13537" y="10751"/>
                      </a:lnTo>
                      <a:cubicBezTo>
                        <a:pt x="13532" y="10753"/>
                        <a:pt x="13527" y="10755"/>
                        <a:pt x="13521" y="10756"/>
                      </a:cubicBezTo>
                      <a:lnTo>
                        <a:pt x="13482" y="10764"/>
                      </a:lnTo>
                      <a:cubicBezTo>
                        <a:pt x="13477" y="10765"/>
                        <a:pt x="13471" y="10766"/>
                        <a:pt x="13466" y="10766"/>
                      </a:cubicBezTo>
                      <a:lnTo>
                        <a:pt x="13373" y="10764"/>
                      </a:lnTo>
                      <a:lnTo>
                        <a:pt x="13256" y="10747"/>
                      </a:lnTo>
                      <a:lnTo>
                        <a:pt x="13140" y="10723"/>
                      </a:lnTo>
                      <a:lnTo>
                        <a:pt x="13170" y="10577"/>
                      </a:lnTo>
                      <a:lnTo>
                        <a:pt x="13278" y="10600"/>
                      </a:lnTo>
                      <a:lnTo>
                        <a:pt x="13376" y="10615"/>
                      </a:lnTo>
                      <a:lnTo>
                        <a:pt x="13469" y="10617"/>
                      </a:lnTo>
                      <a:lnTo>
                        <a:pt x="13453" y="10619"/>
                      </a:lnTo>
                      <a:lnTo>
                        <a:pt x="13492" y="10611"/>
                      </a:lnTo>
                      <a:lnTo>
                        <a:pt x="13476" y="10616"/>
                      </a:lnTo>
                      <a:lnTo>
                        <a:pt x="13509" y="10601"/>
                      </a:lnTo>
                      <a:lnTo>
                        <a:pt x="13490" y="10613"/>
                      </a:lnTo>
                      <a:lnTo>
                        <a:pt x="13516" y="10590"/>
                      </a:lnTo>
                      <a:lnTo>
                        <a:pt x="13502" y="10608"/>
                      </a:lnTo>
                      <a:lnTo>
                        <a:pt x="13521" y="10576"/>
                      </a:lnTo>
                      <a:lnTo>
                        <a:pt x="13512" y="10597"/>
                      </a:lnTo>
                      <a:lnTo>
                        <a:pt x="13522" y="10554"/>
                      </a:lnTo>
                      <a:lnTo>
                        <a:pt x="13520" y="10570"/>
                      </a:lnTo>
                      <a:lnTo>
                        <a:pt x="13521" y="10528"/>
                      </a:lnTo>
                      <a:lnTo>
                        <a:pt x="13516" y="10495"/>
                      </a:lnTo>
                      <a:lnTo>
                        <a:pt x="13664" y="10475"/>
                      </a:lnTo>
                      <a:close/>
                      <a:moveTo>
                        <a:pt x="12720" y="10490"/>
                      </a:moveTo>
                      <a:lnTo>
                        <a:pt x="12693" y="10439"/>
                      </a:lnTo>
                      <a:lnTo>
                        <a:pt x="12705" y="10456"/>
                      </a:lnTo>
                      <a:lnTo>
                        <a:pt x="12686" y="10436"/>
                      </a:lnTo>
                      <a:lnTo>
                        <a:pt x="12705" y="10450"/>
                      </a:lnTo>
                      <a:lnTo>
                        <a:pt x="12680" y="10437"/>
                      </a:lnTo>
                      <a:lnTo>
                        <a:pt x="12691" y="10442"/>
                      </a:lnTo>
                      <a:lnTo>
                        <a:pt x="12658" y="10431"/>
                      </a:lnTo>
                      <a:lnTo>
                        <a:pt x="12705" y="10290"/>
                      </a:lnTo>
                      <a:lnTo>
                        <a:pt x="12738" y="10301"/>
                      </a:lnTo>
                      <a:cubicBezTo>
                        <a:pt x="12742" y="10302"/>
                        <a:pt x="12745" y="10304"/>
                        <a:pt x="12749" y="10306"/>
                      </a:cubicBezTo>
                      <a:lnTo>
                        <a:pt x="12774" y="10319"/>
                      </a:lnTo>
                      <a:cubicBezTo>
                        <a:pt x="12781" y="10322"/>
                        <a:pt x="12788" y="10327"/>
                        <a:pt x="12793" y="10333"/>
                      </a:cubicBezTo>
                      <a:lnTo>
                        <a:pt x="12812" y="10353"/>
                      </a:lnTo>
                      <a:cubicBezTo>
                        <a:pt x="12817" y="10358"/>
                        <a:pt x="12821" y="10364"/>
                        <a:pt x="12824" y="10370"/>
                      </a:cubicBezTo>
                      <a:lnTo>
                        <a:pt x="12851" y="10421"/>
                      </a:lnTo>
                      <a:lnTo>
                        <a:pt x="12720" y="10490"/>
                      </a:lnTo>
                      <a:close/>
                      <a:moveTo>
                        <a:pt x="12233" y="10384"/>
                      </a:moveTo>
                      <a:lnTo>
                        <a:pt x="12188" y="10379"/>
                      </a:lnTo>
                      <a:cubicBezTo>
                        <a:pt x="12176" y="10378"/>
                        <a:pt x="12165" y="10375"/>
                        <a:pt x="12155" y="10369"/>
                      </a:cubicBezTo>
                      <a:lnTo>
                        <a:pt x="12097" y="10333"/>
                      </a:lnTo>
                      <a:lnTo>
                        <a:pt x="12049" y="10307"/>
                      </a:lnTo>
                      <a:lnTo>
                        <a:pt x="12007" y="10288"/>
                      </a:lnTo>
                      <a:lnTo>
                        <a:pt x="11973" y="10278"/>
                      </a:lnTo>
                      <a:lnTo>
                        <a:pt x="11943" y="10274"/>
                      </a:lnTo>
                      <a:lnTo>
                        <a:pt x="11956" y="10275"/>
                      </a:lnTo>
                      <a:lnTo>
                        <a:pt x="11921" y="10275"/>
                      </a:lnTo>
                      <a:lnTo>
                        <a:pt x="11939" y="10273"/>
                      </a:lnTo>
                      <a:lnTo>
                        <a:pt x="11874" y="10289"/>
                      </a:lnTo>
                      <a:lnTo>
                        <a:pt x="11893" y="10281"/>
                      </a:lnTo>
                      <a:lnTo>
                        <a:pt x="11829" y="10317"/>
                      </a:lnTo>
                      <a:lnTo>
                        <a:pt x="11768" y="10363"/>
                      </a:lnTo>
                      <a:lnTo>
                        <a:pt x="11749" y="10378"/>
                      </a:lnTo>
                      <a:lnTo>
                        <a:pt x="11658" y="10260"/>
                      </a:lnTo>
                      <a:lnTo>
                        <a:pt x="11679" y="10244"/>
                      </a:lnTo>
                      <a:lnTo>
                        <a:pt x="11756" y="10188"/>
                      </a:lnTo>
                      <a:lnTo>
                        <a:pt x="11820" y="10152"/>
                      </a:lnTo>
                      <a:cubicBezTo>
                        <a:pt x="11826" y="10148"/>
                        <a:pt x="11832" y="10146"/>
                        <a:pt x="11839" y="10144"/>
                      </a:cubicBezTo>
                      <a:lnTo>
                        <a:pt x="11904" y="10128"/>
                      </a:lnTo>
                      <a:cubicBezTo>
                        <a:pt x="11910" y="10127"/>
                        <a:pt x="11915" y="10126"/>
                        <a:pt x="11921" y="10126"/>
                      </a:cubicBezTo>
                      <a:lnTo>
                        <a:pt x="11956" y="10126"/>
                      </a:lnTo>
                      <a:cubicBezTo>
                        <a:pt x="11961" y="10126"/>
                        <a:pt x="11965" y="10127"/>
                        <a:pt x="11970" y="10127"/>
                      </a:cubicBezTo>
                      <a:lnTo>
                        <a:pt x="12017" y="10136"/>
                      </a:lnTo>
                      <a:lnTo>
                        <a:pt x="12068" y="10153"/>
                      </a:lnTo>
                      <a:lnTo>
                        <a:pt x="12118" y="10176"/>
                      </a:lnTo>
                      <a:lnTo>
                        <a:pt x="12176" y="10206"/>
                      </a:lnTo>
                      <a:lnTo>
                        <a:pt x="12234" y="10242"/>
                      </a:lnTo>
                      <a:lnTo>
                        <a:pt x="12201" y="10231"/>
                      </a:lnTo>
                      <a:lnTo>
                        <a:pt x="12247" y="10236"/>
                      </a:lnTo>
                      <a:lnTo>
                        <a:pt x="12233" y="10384"/>
                      </a:lnTo>
                      <a:close/>
                      <a:moveTo>
                        <a:pt x="11548" y="10724"/>
                      </a:moveTo>
                      <a:lnTo>
                        <a:pt x="11532" y="10742"/>
                      </a:lnTo>
                      <a:cubicBezTo>
                        <a:pt x="11528" y="10747"/>
                        <a:pt x="11523" y="10752"/>
                        <a:pt x="11518" y="10755"/>
                      </a:cubicBezTo>
                      <a:lnTo>
                        <a:pt x="11485" y="10777"/>
                      </a:lnTo>
                      <a:cubicBezTo>
                        <a:pt x="11481" y="10780"/>
                        <a:pt x="11477" y="10782"/>
                        <a:pt x="11473" y="10784"/>
                      </a:cubicBezTo>
                      <a:lnTo>
                        <a:pt x="11436" y="10800"/>
                      </a:lnTo>
                      <a:cubicBezTo>
                        <a:pt x="11432" y="10801"/>
                        <a:pt x="11428" y="10803"/>
                        <a:pt x="11424" y="10804"/>
                      </a:cubicBezTo>
                      <a:lnTo>
                        <a:pt x="11380" y="10814"/>
                      </a:lnTo>
                      <a:lnTo>
                        <a:pt x="11345" y="10670"/>
                      </a:lnTo>
                      <a:lnTo>
                        <a:pt x="11389" y="10659"/>
                      </a:lnTo>
                      <a:lnTo>
                        <a:pt x="11377" y="10663"/>
                      </a:lnTo>
                      <a:lnTo>
                        <a:pt x="11414" y="10647"/>
                      </a:lnTo>
                      <a:lnTo>
                        <a:pt x="11402" y="10654"/>
                      </a:lnTo>
                      <a:lnTo>
                        <a:pt x="11435" y="10632"/>
                      </a:lnTo>
                      <a:lnTo>
                        <a:pt x="11421" y="10645"/>
                      </a:lnTo>
                      <a:lnTo>
                        <a:pt x="11436" y="10627"/>
                      </a:lnTo>
                      <a:lnTo>
                        <a:pt x="11548" y="10724"/>
                      </a:lnTo>
                      <a:close/>
                      <a:moveTo>
                        <a:pt x="10917" y="10827"/>
                      </a:moveTo>
                      <a:lnTo>
                        <a:pt x="10891" y="10827"/>
                      </a:lnTo>
                      <a:lnTo>
                        <a:pt x="10626" y="10810"/>
                      </a:lnTo>
                      <a:lnTo>
                        <a:pt x="10320" y="10785"/>
                      </a:lnTo>
                      <a:lnTo>
                        <a:pt x="10332" y="10637"/>
                      </a:lnTo>
                      <a:lnTo>
                        <a:pt x="10635" y="10661"/>
                      </a:lnTo>
                      <a:lnTo>
                        <a:pt x="10895" y="10678"/>
                      </a:lnTo>
                      <a:lnTo>
                        <a:pt x="10921" y="10679"/>
                      </a:lnTo>
                      <a:lnTo>
                        <a:pt x="10917" y="10827"/>
                      </a:lnTo>
                      <a:close/>
                      <a:moveTo>
                        <a:pt x="10026" y="10578"/>
                      </a:moveTo>
                      <a:lnTo>
                        <a:pt x="10013" y="10578"/>
                      </a:lnTo>
                      <a:lnTo>
                        <a:pt x="10044" y="10571"/>
                      </a:lnTo>
                      <a:lnTo>
                        <a:pt x="10020" y="10582"/>
                      </a:lnTo>
                      <a:lnTo>
                        <a:pt x="10037" y="10572"/>
                      </a:lnTo>
                      <a:lnTo>
                        <a:pt x="10014" y="10591"/>
                      </a:lnTo>
                      <a:lnTo>
                        <a:pt x="9998" y="10608"/>
                      </a:lnTo>
                      <a:lnTo>
                        <a:pt x="9965" y="10643"/>
                      </a:lnTo>
                      <a:lnTo>
                        <a:pt x="9858" y="10540"/>
                      </a:lnTo>
                      <a:lnTo>
                        <a:pt x="9891" y="10505"/>
                      </a:lnTo>
                      <a:lnTo>
                        <a:pt x="9919" y="10476"/>
                      </a:lnTo>
                      <a:lnTo>
                        <a:pt x="9942" y="10457"/>
                      </a:lnTo>
                      <a:cubicBezTo>
                        <a:pt x="9947" y="10453"/>
                        <a:pt x="9953" y="10450"/>
                        <a:pt x="9959" y="10447"/>
                      </a:cubicBezTo>
                      <a:lnTo>
                        <a:pt x="9983" y="10436"/>
                      </a:lnTo>
                      <a:cubicBezTo>
                        <a:pt x="9992" y="10431"/>
                        <a:pt x="10003" y="10429"/>
                        <a:pt x="10013" y="10429"/>
                      </a:cubicBezTo>
                      <a:lnTo>
                        <a:pt x="10026" y="10429"/>
                      </a:lnTo>
                      <a:lnTo>
                        <a:pt x="10026" y="10578"/>
                      </a:lnTo>
                      <a:close/>
                      <a:moveTo>
                        <a:pt x="9465" y="10597"/>
                      </a:moveTo>
                      <a:lnTo>
                        <a:pt x="9445" y="10588"/>
                      </a:lnTo>
                      <a:lnTo>
                        <a:pt x="9364" y="10555"/>
                      </a:lnTo>
                      <a:lnTo>
                        <a:pt x="9294" y="10528"/>
                      </a:lnTo>
                      <a:lnTo>
                        <a:pt x="9238" y="10507"/>
                      </a:lnTo>
                      <a:cubicBezTo>
                        <a:pt x="9215" y="10499"/>
                        <a:pt x="9197" y="10480"/>
                        <a:pt x="9191" y="10456"/>
                      </a:cubicBezTo>
                      <a:lnTo>
                        <a:pt x="9167" y="10361"/>
                      </a:lnTo>
                      <a:lnTo>
                        <a:pt x="9146" y="10279"/>
                      </a:lnTo>
                      <a:lnTo>
                        <a:pt x="9128" y="10210"/>
                      </a:lnTo>
                      <a:lnTo>
                        <a:pt x="9111" y="10154"/>
                      </a:lnTo>
                      <a:lnTo>
                        <a:pt x="9101" y="10128"/>
                      </a:lnTo>
                      <a:lnTo>
                        <a:pt x="9240" y="10077"/>
                      </a:lnTo>
                      <a:lnTo>
                        <a:pt x="9252" y="10110"/>
                      </a:lnTo>
                      <a:lnTo>
                        <a:pt x="9271" y="10171"/>
                      </a:lnTo>
                      <a:lnTo>
                        <a:pt x="9290" y="10242"/>
                      </a:lnTo>
                      <a:lnTo>
                        <a:pt x="9312" y="10324"/>
                      </a:lnTo>
                      <a:lnTo>
                        <a:pt x="9336" y="10419"/>
                      </a:lnTo>
                      <a:lnTo>
                        <a:pt x="9289" y="10368"/>
                      </a:lnTo>
                      <a:lnTo>
                        <a:pt x="9349" y="10389"/>
                      </a:lnTo>
                      <a:lnTo>
                        <a:pt x="9421" y="10418"/>
                      </a:lnTo>
                      <a:lnTo>
                        <a:pt x="9500" y="10451"/>
                      </a:lnTo>
                      <a:lnTo>
                        <a:pt x="9521" y="10459"/>
                      </a:lnTo>
                      <a:lnTo>
                        <a:pt x="9465" y="10597"/>
                      </a:lnTo>
                      <a:close/>
                      <a:moveTo>
                        <a:pt x="8796" y="9963"/>
                      </a:moveTo>
                      <a:lnTo>
                        <a:pt x="8781" y="9960"/>
                      </a:lnTo>
                      <a:lnTo>
                        <a:pt x="8696" y="9945"/>
                      </a:lnTo>
                      <a:lnTo>
                        <a:pt x="8649" y="9935"/>
                      </a:lnTo>
                      <a:lnTo>
                        <a:pt x="8679" y="9789"/>
                      </a:lnTo>
                      <a:lnTo>
                        <a:pt x="8723" y="9798"/>
                      </a:lnTo>
                      <a:lnTo>
                        <a:pt x="8809" y="9814"/>
                      </a:lnTo>
                      <a:lnTo>
                        <a:pt x="8824" y="9817"/>
                      </a:lnTo>
                      <a:lnTo>
                        <a:pt x="8796" y="9963"/>
                      </a:lnTo>
                      <a:close/>
                      <a:moveTo>
                        <a:pt x="8433" y="9542"/>
                      </a:moveTo>
                      <a:lnTo>
                        <a:pt x="8385" y="9500"/>
                      </a:lnTo>
                      <a:lnTo>
                        <a:pt x="8398" y="9509"/>
                      </a:lnTo>
                      <a:lnTo>
                        <a:pt x="8328" y="9469"/>
                      </a:lnTo>
                      <a:lnTo>
                        <a:pt x="8290" y="9452"/>
                      </a:lnTo>
                      <a:lnTo>
                        <a:pt x="8246" y="9435"/>
                      </a:lnTo>
                      <a:lnTo>
                        <a:pt x="8192" y="9414"/>
                      </a:lnTo>
                      <a:lnTo>
                        <a:pt x="8132" y="9392"/>
                      </a:lnTo>
                      <a:cubicBezTo>
                        <a:pt x="8118" y="9387"/>
                        <a:pt x="8106" y="9378"/>
                        <a:pt x="8098" y="9367"/>
                      </a:cubicBezTo>
                      <a:lnTo>
                        <a:pt x="8041" y="9290"/>
                      </a:lnTo>
                      <a:lnTo>
                        <a:pt x="7988" y="9228"/>
                      </a:lnTo>
                      <a:lnTo>
                        <a:pt x="7960" y="9200"/>
                      </a:lnTo>
                      <a:lnTo>
                        <a:pt x="8065" y="9095"/>
                      </a:lnTo>
                      <a:lnTo>
                        <a:pt x="8101" y="9131"/>
                      </a:lnTo>
                      <a:lnTo>
                        <a:pt x="8160" y="9201"/>
                      </a:lnTo>
                      <a:lnTo>
                        <a:pt x="8217" y="9278"/>
                      </a:lnTo>
                      <a:lnTo>
                        <a:pt x="8183" y="9253"/>
                      </a:lnTo>
                      <a:lnTo>
                        <a:pt x="8245" y="9275"/>
                      </a:lnTo>
                      <a:lnTo>
                        <a:pt x="8301" y="9296"/>
                      </a:lnTo>
                      <a:lnTo>
                        <a:pt x="8353" y="9317"/>
                      </a:lnTo>
                      <a:lnTo>
                        <a:pt x="8401" y="9340"/>
                      </a:lnTo>
                      <a:lnTo>
                        <a:pt x="8471" y="9380"/>
                      </a:lnTo>
                      <a:cubicBezTo>
                        <a:pt x="8476" y="9382"/>
                        <a:pt x="8480" y="9385"/>
                        <a:pt x="8484" y="9389"/>
                      </a:cubicBezTo>
                      <a:lnTo>
                        <a:pt x="8531" y="9431"/>
                      </a:lnTo>
                      <a:lnTo>
                        <a:pt x="8433" y="9542"/>
                      </a:lnTo>
                      <a:close/>
                      <a:moveTo>
                        <a:pt x="7584" y="8993"/>
                      </a:moveTo>
                      <a:lnTo>
                        <a:pt x="7539" y="8961"/>
                      </a:lnTo>
                      <a:lnTo>
                        <a:pt x="7490" y="8919"/>
                      </a:lnTo>
                      <a:lnTo>
                        <a:pt x="7465" y="8901"/>
                      </a:lnTo>
                      <a:lnTo>
                        <a:pt x="7555" y="8782"/>
                      </a:lnTo>
                      <a:lnTo>
                        <a:pt x="7585" y="8806"/>
                      </a:lnTo>
                      <a:lnTo>
                        <a:pt x="7626" y="8840"/>
                      </a:lnTo>
                      <a:lnTo>
                        <a:pt x="7671" y="8873"/>
                      </a:lnTo>
                      <a:lnTo>
                        <a:pt x="7584" y="8993"/>
                      </a:lnTo>
                      <a:close/>
                      <a:moveTo>
                        <a:pt x="7049" y="8820"/>
                      </a:moveTo>
                      <a:lnTo>
                        <a:pt x="7013" y="8804"/>
                      </a:lnTo>
                      <a:cubicBezTo>
                        <a:pt x="7006" y="8801"/>
                        <a:pt x="6999" y="8796"/>
                        <a:pt x="6993" y="8791"/>
                      </a:cubicBezTo>
                      <a:lnTo>
                        <a:pt x="6976" y="8775"/>
                      </a:lnTo>
                      <a:cubicBezTo>
                        <a:pt x="6970" y="8769"/>
                        <a:pt x="6964" y="8762"/>
                        <a:pt x="6961" y="8755"/>
                      </a:cubicBezTo>
                      <a:lnTo>
                        <a:pt x="6950" y="8734"/>
                      </a:lnTo>
                      <a:cubicBezTo>
                        <a:pt x="6946" y="8726"/>
                        <a:pt x="6943" y="8718"/>
                        <a:pt x="6942" y="8709"/>
                      </a:cubicBezTo>
                      <a:lnTo>
                        <a:pt x="6935" y="8657"/>
                      </a:lnTo>
                      <a:lnTo>
                        <a:pt x="6929" y="8599"/>
                      </a:lnTo>
                      <a:lnTo>
                        <a:pt x="6931" y="8610"/>
                      </a:lnTo>
                      <a:lnTo>
                        <a:pt x="6925" y="8585"/>
                      </a:lnTo>
                      <a:lnTo>
                        <a:pt x="6933" y="8604"/>
                      </a:lnTo>
                      <a:lnTo>
                        <a:pt x="6921" y="8583"/>
                      </a:lnTo>
                      <a:lnTo>
                        <a:pt x="6932" y="8598"/>
                      </a:lnTo>
                      <a:lnTo>
                        <a:pt x="6894" y="8558"/>
                      </a:lnTo>
                      <a:lnTo>
                        <a:pt x="6902" y="8565"/>
                      </a:lnTo>
                      <a:lnTo>
                        <a:pt x="6858" y="8531"/>
                      </a:lnTo>
                      <a:lnTo>
                        <a:pt x="6869" y="8538"/>
                      </a:lnTo>
                      <a:lnTo>
                        <a:pt x="6768" y="8485"/>
                      </a:lnTo>
                      <a:lnTo>
                        <a:pt x="6669" y="8450"/>
                      </a:lnTo>
                      <a:lnTo>
                        <a:pt x="6663" y="8448"/>
                      </a:lnTo>
                      <a:lnTo>
                        <a:pt x="6706" y="8306"/>
                      </a:lnTo>
                      <a:lnTo>
                        <a:pt x="6720" y="8311"/>
                      </a:lnTo>
                      <a:lnTo>
                        <a:pt x="6837" y="8354"/>
                      </a:lnTo>
                      <a:lnTo>
                        <a:pt x="6938" y="8407"/>
                      </a:lnTo>
                      <a:cubicBezTo>
                        <a:pt x="6942" y="8409"/>
                        <a:pt x="6945" y="8411"/>
                        <a:pt x="6949" y="8414"/>
                      </a:cubicBezTo>
                      <a:lnTo>
                        <a:pt x="6993" y="8448"/>
                      </a:lnTo>
                      <a:cubicBezTo>
                        <a:pt x="6996" y="8450"/>
                        <a:pt x="6999" y="8453"/>
                        <a:pt x="7001" y="8455"/>
                      </a:cubicBezTo>
                      <a:lnTo>
                        <a:pt x="7039" y="8495"/>
                      </a:lnTo>
                      <a:cubicBezTo>
                        <a:pt x="7043" y="8500"/>
                        <a:pt x="7047" y="8504"/>
                        <a:pt x="7050" y="8510"/>
                      </a:cubicBezTo>
                      <a:lnTo>
                        <a:pt x="7062" y="8531"/>
                      </a:lnTo>
                      <a:cubicBezTo>
                        <a:pt x="7065" y="8537"/>
                        <a:pt x="7068" y="8543"/>
                        <a:pt x="7070" y="8550"/>
                      </a:cubicBezTo>
                      <a:lnTo>
                        <a:pt x="7076" y="8575"/>
                      </a:lnTo>
                      <a:cubicBezTo>
                        <a:pt x="7077" y="8579"/>
                        <a:pt x="7077" y="8582"/>
                        <a:pt x="7077" y="8586"/>
                      </a:cubicBezTo>
                      <a:lnTo>
                        <a:pt x="7082" y="8638"/>
                      </a:lnTo>
                      <a:lnTo>
                        <a:pt x="7089" y="8690"/>
                      </a:lnTo>
                      <a:lnTo>
                        <a:pt x="7081" y="8665"/>
                      </a:lnTo>
                      <a:lnTo>
                        <a:pt x="7092" y="8686"/>
                      </a:lnTo>
                      <a:lnTo>
                        <a:pt x="7077" y="8666"/>
                      </a:lnTo>
                      <a:lnTo>
                        <a:pt x="7094" y="8682"/>
                      </a:lnTo>
                      <a:lnTo>
                        <a:pt x="7074" y="8669"/>
                      </a:lnTo>
                      <a:lnTo>
                        <a:pt x="7110" y="8685"/>
                      </a:lnTo>
                      <a:lnTo>
                        <a:pt x="7049" y="8820"/>
                      </a:lnTo>
                      <a:close/>
                      <a:moveTo>
                        <a:pt x="6279" y="8133"/>
                      </a:moveTo>
                      <a:lnTo>
                        <a:pt x="6278" y="8130"/>
                      </a:lnTo>
                      <a:lnTo>
                        <a:pt x="6269" y="8093"/>
                      </a:lnTo>
                      <a:lnTo>
                        <a:pt x="6258" y="8050"/>
                      </a:lnTo>
                      <a:lnTo>
                        <a:pt x="6242" y="7996"/>
                      </a:lnTo>
                      <a:lnTo>
                        <a:pt x="6241" y="7993"/>
                      </a:lnTo>
                      <a:lnTo>
                        <a:pt x="6384" y="7951"/>
                      </a:lnTo>
                      <a:lnTo>
                        <a:pt x="6385" y="7955"/>
                      </a:lnTo>
                      <a:lnTo>
                        <a:pt x="6401" y="8011"/>
                      </a:lnTo>
                      <a:lnTo>
                        <a:pt x="6414" y="8058"/>
                      </a:lnTo>
                      <a:lnTo>
                        <a:pt x="6423" y="8095"/>
                      </a:lnTo>
                      <a:lnTo>
                        <a:pt x="6423" y="8098"/>
                      </a:lnTo>
                      <a:lnTo>
                        <a:pt x="6279" y="8133"/>
                      </a:lnTo>
                      <a:close/>
                      <a:moveTo>
                        <a:pt x="6018" y="7687"/>
                      </a:moveTo>
                      <a:lnTo>
                        <a:pt x="5987" y="7666"/>
                      </a:lnTo>
                      <a:lnTo>
                        <a:pt x="5929" y="7631"/>
                      </a:lnTo>
                      <a:lnTo>
                        <a:pt x="5876" y="7598"/>
                      </a:lnTo>
                      <a:lnTo>
                        <a:pt x="5831" y="7569"/>
                      </a:lnTo>
                      <a:cubicBezTo>
                        <a:pt x="5821" y="7563"/>
                        <a:pt x="5813" y="7555"/>
                        <a:pt x="5807" y="7546"/>
                      </a:cubicBezTo>
                      <a:lnTo>
                        <a:pt x="5683" y="7348"/>
                      </a:lnTo>
                      <a:lnTo>
                        <a:pt x="5608" y="7234"/>
                      </a:lnTo>
                      <a:lnTo>
                        <a:pt x="5732" y="7152"/>
                      </a:lnTo>
                      <a:lnTo>
                        <a:pt x="5809" y="7269"/>
                      </a:lnTo>
                      <a:lnTo>
                        <a:pt x="5933" y="7467"/>
                      </a:lnTo>
                      <a:lnTo>
                        <a:pt x="5910" y="7444"/>
                      </a:lnTo>
                      <a:lnTo>
                        <a:pt x="5953" y="7471"/>
                      </a:lnTo>
                      <a:lnTo>
                        <a:pt x="6007" y="7504"/>
                      </a:lnTo>
                      <a:lnTo>
                        <a:pt x="6069" y="7542"/>
                      </a:lnTo>
                      <a:lnTo>
                        <a:pt x="6100" y="7563"/>
                      </a:lnTo>
                      <a:lnTo>
                        <a:pt x="6018" y="7687"/>
                      </a:lnTo>
                      <a:close/>
                      <a:moveTo>
                        <a:pt x="5355" y="6952"/>
                      </a:moveTo>
                      <a:lnTo>
                        <a:pt x="5352" y="6951"/>
                      </a:lnTo>
                      <a:lnTo>
                        <a:pt x="5249" y="6908"/>
                      </a:lnTo>
                      <a:lnTo>
                        <a:pt x="5213" y="6892"/>
                      </a:lnTo>
                      <a:lnTo>
                        <a:pt x="5275" y="6757"/>
                      </a:lnTo>
                      <a:lnTo>
                        <a:pt x="5306" y="6771"/>
                      </a:lnTo>
                      <a:lnTo>
                        <a:pt x="5403" y="6812"/>
                      </a:lnTo>
                      <a:lnTo>
                        <a:pt x="5406" y="6813"/>
                      </a:lnTo>
                      <a:lnTo>
                        <a:pt x="5355" y="6952"/>
                      </a:lnTo>
                      <a:close/>
                      <a:moveTo>
                        <a:pt x="4809" y="6710"/>
                      </a:moveTo>
                      <a:lnTo>
                        <a:pt x="4773" y="6695"/>
                      </a:lnTo>
                      <a:lnTo>
                        <a:pt x="4674" y="6661"/>
                      </a:lnTo>
                      <a:cubicBezTo>
                        <a:pt x="4670" y="6659"/>
                        <a:pt x="4666" y="6657"/>
                        <a:pt x="4662" y="6655"/>
                      </a:cubicBezTo>
                      <a:lnTo>
                        <a:pt x="4610" y="6626"/>
                      </a:lnTo>
                      <a:lnTo>
                        <a:pt x="4559" y="6599"/>
                      </a:lnTo>
                      <a:lnTo>
                        <a:pt x="4504" y="6562"/>
                      </a:lnTo>
                      <a:cubicBezTo>
                        <a:pt x="4499" y="6558"/>
                        <a:pt x="4495" y="6554"/>
                        <a:pt x="4491" y="6550"/>
                      </a:cubicBezTo>
                      <a:lnTo>
                        <a:pt x="4453" y="6507"/>
                      </a:lnTo>
                      <a:cubicBezTo>
                        <a:pt x="4449" y="6502"/>
                        <a:pt x="4446" y="6498"/>
                        <a:pt x="4443" y="6493"/>
                      </a:cubicBezTo>
                      <a:lnTo>
                        <a:pt x="4416" y="6443"/>
                      </a:lnTo>
                      <a:lnTo>
                        <a:pt x="4388" y="6377"/>
                      </a:lnTo>
                      <a:lnTo>
                        <a:pt x="4357" y="6285"/>
                      </a:lnTo>
                      <a:lnTo>
                        <a:pt x="4499" y="6239"/>
                      </a:lnTo>
                      <a:lnTo>
                        <a:pt x="4525" y="6319"/>
                      </a:lnTo>
                      <a:lnTo>
                        <a:pt x="4547" y="6372"/>
                      </a:lnTo>
                      <a:lnTo>
                        <a:pt x="4574" y="6422"/>
                      </a:lnTo>
                      <a:lnTo>
                        <a:pt x="4564" y="6408"/>
                      </a:lnTo>
                      <a:lnTo>
                        <a:pt x="4602" y="6451"/>
                      </a:lnTo>
                      <a:lnTo>
                        <a:pt x="4589" y="6439"/>
                      </a:lnTo>
                      <a:lnTo>
                        <a:pt x="4630" y="6468"/>
                      </a:lnTo>
                      <a:lnTo>
                        <a:pt x="4683" y="6497"/>
                      </a:lnTo>
                      <a:lnTo>
                        <a:pt x="4735" y="6526"/>
                      </a:lnTo>
                      <a:lnTo>
                        <a:pt x="4723" y="6520"/>
                      </a:lnTo>
                      <a:lnTo>
                        <a:pt x="4830" y="6558"/>
                      </a:lnTo>
                      <a:lnTo>
                        <a:pt x="4866" y="6573"/>
                      </a:lnTo>
                      <a:lnTo>
                        <a:pt x="4809" y="6710"/>
                      </a:lnTo>
                      <a:close/>
                      <a:moveTo>
                        <a:pt x="4275" y="5833"/>
                      </a:moveTo>
                      <a:lnTo>
                        <a:pt x="4272" y="5808"/>
                      </a:lnTo>
                      <a:lnTo>
                        <a:pt x="4257" y="5696"/>
                      </a:lnTo>
                      <a:lnTo>
                        <a:pt x="4256" y="5692"/>
                      </a:lnTo>
                      <a:lnTo>
                        <a:pt x="4401" y="5663"/>
                      </a:lnTo>
                      <a:lnTo>
                        <a:pt x="4404" y="5677"/>
                      </a:lnTo>
                      <a:lnTo>
                        <a:pt x="4419" y="5791"/>
                      </a:lnTo>
                      <a:lnTo>
                        <a:pt x="4422" y="5816"/>
                      </a:lnTo>
                      <a:lnTo>
                        <a:pt x="4275" y="5833"/>
                      </a:lnTo>
                      <a:close/>
                      <a:moveTo>
                        <a:pt x="4113" y="5301"/>
                      </a:moveTo>
                      <a:lnTo>
                        <a:pt x="4050" y="5201"/>
                      </a:lnTo>
                      <a:cubicBezTo>
                        <a:pt x="4046" y="5196"/>
                        <a:pt x="4044" y="5190"/>
                        <a:pt x="4042" y="5184"/>
                      </a:cubicBezTo>
                      <a:lnTo>
                        <a:pt x="3965" y="4938"/>
                      </a:lnTo>
                      <a:lnTo>
                        <a:pt x="3896" y="4732"/>
                      </a:lnTo>
                      <a:lnTo>
                        <a:pt x="4038" y="4685"/>
                      </a:lnTo>
                      <a:lnTo>
                        <a:pt x="4106" y="4893"/>
                      </a:lnTo>
                      <a:lnTo>
                        <a:pt x="4183" y="5139"/>
                      </a:lnTo>
                      <a:lnTo>
                        <a:pt x="4175" y="5122"/>
                      </a:lnTo>
                      <a:lnTo>
                        <a:pt x="4239" y="5222"/>
                      </a:lnTo>
                      <a:lnTo>
                        <a:pt x="4113" y="5301"/>
                      </a:lnTo>
                      <a:close/>
                      <a:moveTo>
                        <a:pt x="3755" y="4309"/>
                      </a:moveTo>
                      <a:lnTo>
                        <a:pt x="3720" y="4203"/>
                      </a:lnTo>
                      <a:lnTo>
                        <a:pt x="3711" y="4183"/>
                      </a:lnTo>
                      <a:lnTo>
                        <a:pt x="3718" y="4195"/>
                      </a:lnTo>
                      <a:lnTo>
                        <a:pt x="3713" y="4189"/>
                      </a:lnTo>
                      <a:lnTo>
                        <a:pt x="3835" y="4104"/>
                      </a:lnTo>
                      <a:lnTo>
                        <a:pt x="3839" y="4110"/>
                      </a:lnTo>
                      <a:cubicBezTo>
                        <a:pt x="3842" y="4114"/>
                        <a:pt x="3844" y="4118"/>
                        <a:pt x="3846" y="4122"/>
                      </a:cubicBezTo>
                      <a:lnTo>
                        <a:pt x="3861" y="4156"/>
                      </a:lnTo>
                      <a:lnTo>
                        <a:pt x="3896" y="4262"/>
                      </a:lnTo>
                      <a:lnTo>
                        <a:pt x="3755" y="4309"/>
                      </a:lnTo>
                      <a:close/>
                      <a:moveTo>
                        <a:pt x="3329" y="3936"/>
                      </a:moveTo>
                      <a:lnTo>
                        <a:pt x="3317" y="3888"/>
                      </a:lnTo>
                      <a:lnTo>
                        <a:pt x="3308" y="3826"/>
                      </a:lnTo>
                      <a:lnTo>
                        <a:pt x="3296" y="3784"/>
                      </a:lnTo>
                      <a:lnTo>
                        <a:pt x="3304" y="3804"/>
                      </a:lnTo>
                      <a:lnTo>
                        <a:pt x="3291" y="3783"/>
                      </a:lnTo>
                      <a:lnTo>
                        <a:pt x="3302" y="3796"/>
                      </a:lnTo>
                      <a:lnTo>
                        <a:pt x="3284" y="3778"/>
                      </a:lnTo>
                      <a:lnTo>
                        <a:pt x="3298" y="3789"/>
                      </a:lnTo>
                      <a:lnTo>
                        <a:pt x="3248" y="3759"/>
                      </a:lnTo>
                      <a:lnTo>
                        <a:pt x="3197" y="3738"/>
                      </a:lnTo>
                      <a:lnTo>
                        <a:pt x="3073" y="3699"/>
                      </a:lnTo>
                      <a:lnTo>
                        <a:pt x="3017" y="3686"/>
                      </a:lnTo>
                      <a:lnTo>
                        <a:pt x="2970" y="3675"/>
                      </a:lnTo>
                      <a:lnTo>
                        <a:pt x="2958" y="3672"/>
                      </a:lnTo>
                      <a:lnTo>
                        <a:pt x="2988" y="3527"/>
                      </a:lnTo>
                      <a:lnTo>
                        <a:pt x="3003" y="3530"/>
                      </a:lnTo>
                      <a:lnTo>
                        <a:pt x="3053" y="3541"/>
                      </a:lnTo>
                      <a:lnTo>
                        <a:pt x="3118" y="3558"/>
                      </a:lnTo>
                      <a:lnTo>
                        <a:pt x="3256" y="3601"/>
                      </a:lnTo>
                      <a:lnTo>
                        <a:pt x="3325" y="3632"/>
                      </a:lnTo>
                      <a:lnTo>
                        <a:pt x="3375" y="3662"/>
                      </a:lnTo>
                      <a:cubicBezTo>
                        <a:pt x="3380" y="3665"/>
                        <a:pt x="3385" y="3669"/>
                        <a:pt x="3389" y="3673"/>
                      </a:cubicBezTo>
                      <a:lnTo>
                        <a:pt x="3407" y="3691"/>
                      </a:lnTo>
                      <a:cubicBezTo>
                        <a:pt x="3411" y="3695"/>
                        <a:pt x="3415" y="3699"/>
                        <a:pt x="3418" y="3704"/>
                      </a:cubicBezTo>
                      <a:lnTo>
                        <a:pt x="3431" y="3725"/>
                      </a:lnTo>
                      <a:cubicBezTo>
                        <a:pt x="3434" y="3731"/>
                        <a:pt x="3437" y="3738"/>
                        <a:pt x="3439" y="3745"/>
                      </a:cubicBezTo>
                      <a:lnTo>
                        <a:pt x="3455" y="3805"/>
                      </a:lnTo>
                      <a:lnTo>
                        <a:pt x="3462" y="3853"/>
                      </a:lnTo>
                      <a:lnTo>
                        <a:pt x="3473" y="3900"/>
                      </a:lnTo>
                      <a:lnTo>
                        <a:pt x="3329" y="3936"/>
                      </a:lnTo>
                      <a:close/>
                      <a:moveTo>
                        <a:pt x="2590" y="3429"/>
                      </a:moveTo>
                      <a:lnTo>
                        <a:pt x="2558" y="3422"/>
                      </a:lnTo>
                      <a:lnTo>
                        <a:pt x="2517" y="3416"/>
                      </a:lnTo>
                      <a:lnTo>
                        <a:pt x="2527" y="3417"/>
                      </a:lnTo>
                      <a:lnTo>
                        <a:pt x="2461" y="3417"/>
                      </a:lnTo>
                      <a:lnTo>
                        <a:pt x="2461" y="3268"/>
                      </a:lnTo>
                      <a:lnTo>
                        <a:pt x="2527" y="3268"/>
                      </a:lnTo>
                      <a:cubicBezTo>
                        <a:pt x="2531" y="3268"/>
                        <a:pt x="2535" y="3268"/>
                        <a:pt x="2538" y="3269"/>
                      </a:cubicBezTo>
                      <a:lnTo>
                        <a:pt x="2594" y="3277"/>
                      </a:lnTo>
                      <a:lnTo>
                        <a:pt x="2626" y="3285"/>
                      </a:lnTo>
                      <a:lnTo>
                        <a:pt x="2590" y="3429"/>
                      </a:lnTo>
                      <a:close/>
                      <a:moveTo>
                        <a:pt x="2026" y="3463"/>
                      </a:moveTo>
                      <a:lnTo>
                        <a:pt x="1974" y="3468"/>
                      </a:lnTo>
                      <a:lnTo>
                        <a:pt x="2012" y="3453"/>
                      </a:lnTo>
                      <a:lnTo>
                        <a:pt x="1915" y="3528"/>
                      </a:lnTo>
                      <a:lnTo>
                        <a:pt x="1839" y="3604"/>
                      </a:lnTo>
                      <a:lnTo>
                        <a:pt x="1769" y="3685"/>
                      </a:lnTo>
                      <a:lnTo>
                        <a:pt x="1702" y="3770"/>
                      </a:lnTo>
                      <a:lnTo>
                        <a:pt x="1652" y="3833"/>
                      </a:lnTo>
                      <a:lnTo>
                        <a:pt x="1536" y="3739"/>
                      </a:lnTo>
                      <a:lnTo>
                        <a:pt x="1585" y="3679"/>
                      </a:lnTo>
                      <a:lnTo>
                        <a:pt x="1656" y="3588"/>
                      </a:lnTo>
                      <a:lnTo>
                        <a:pt x="1734" y="3499"/>
                      </a:lnTo>
                      <a:lnTo>
                        <a:pt x="1824" y="3411"/>
                      </a:lnTo>
                      <a:lnTo>
                        <a:pt x="1921" y="3336"/>
                      </a:lnTo>
                      <a:cubicBezTo>
                        <a:pt x="1932" y="3327"/>
                        <a:pt x="1945" y="3322"/>
                        <a:pt x="1959" y="3321"/>
                      </a:cubicBezTo>
                      <a:lnTo>
                        <a:pt x="2010" y="3315"/>
                      </a:lnTo>
                      <a:lnTo>
                        <a:pt x="2026" y="3463"/>
                      </a:lnTo>
                      <a:close/>
                      <a:moveTo>
                        <a:pt x="1246" y="4115"/>
                      </a:moveTo>
                      <a:lnTo>
                        <a:pt x="1193" y="4109"/>
                      </a:lnTo>
                      <a:lnTo>
                        <a:pt x="1101" y="4105"/>
                      </a:lnTo>
                      <a:lnTo>
                        <a:pt x="1109" y="3956"/>
                      </a:lnTo>
                      <a:lnTo>
                        <a:pt x="1208" y="3962"/>
                      </a:lnTo>
                      <a:lnTo>
                        <a:pt x="1261" y="3967"/>
                      </a:lnTo>
                      <a:lnTo>
                        <a:pt x="1246" y="4115"/>
                      </a:lnTo>
                      <a:close/>
                      <a:moveTo>
                        <a:pt x="748" y="3852"/>
                      </a:moveTo>
                      <a:lnTo>
                        <a:pt x="738" y="3841"/>
                      </a:lnTo>
                      <a:lnTo>
                        <a:pt x="755" y="3855"/>
                      </a:lnTo>
                      <a:lnTo>
                        <a:pt x="705" y="3825"/>
                      </a:lnTo>
                      <a:lnTo>
                        <a:pt x="655" y="3803"/>
                      </a:lnTo>
                      <a:lnTo>
                        <a:pt x="534" y="3765"/>
                      </a:lnTo>
                      <a:lnTo>
                        <a:pt x="479" y="3751"/>
                      </a:lnTo>
                      <a:lnTo>
                        <a:pt x="433" y="3741"/>
                      </a:lnTo>
                      <a:lnTo>
                        <a:pt x="402" y="3734"/>
                      </a:lnTo>
                      <a:lnTo>
                        <a:pt x="400" y="3734"/>
                      </a:lnTo>
                      <a:cubicBezTo>
                        <a:pt x="395" y="3734"/>
                        <a:pt x="390" y="3733"/>
                        <a:pt x="385" y="3731"/>
                      </a:cubicBezTo>
                      <a:lnTo>
                        <a:pt x="382" y="3730"/>
                      </a:lnTo>
                      <a:cubicBezTo>
                        <a:pt x="359" y="3722"/>
                        <a:pt x="341" y="3704"/>
                        <a:pt x="334" y="3681"/>
                      </a:cubicBezTo>
                      <a:lnTo>
                        <a:pt x="306" y="3587"/>
                      </a:lnTo>
                      <a:lnTo>
                        <a:pt x="289" y="3514"/>
                      </a:lnTo>
                      <a:lnTo>
                        <a:pt x="434" y="3481"/>
                      </a:lnTo>
                      <a:lnTo>
                        <a:pt x="449" y="3544"/>
                      </a:lnTo>
                      <a:lnTo>
                        <a:pt x="477" y="3638"/>
                      </a:lnTo>
                      <a:lnTo>
                        <a:pt x="429" y="3589"/>
                      </a:lnTo>
                      <a:lnTo>
                        <a:pt x="432" y="3590"/>
                      </a:lnTo>
                      <a:lnTo>
                        <a:pt x="417" y="3587"/>
                      </a:lnTo>
                      <a:lnTo>
                        <a:pt x="433" y="3589"/>
                      </a:lnTo>
                      <a:lnTo>
                        <a:pt x="466" y="3596"/>
                      </a:lnTo>
                      <a:lnTo>
                        <a:pt x="516" y="3607"/>
                      </a:lnTo>
                      <a:lnTo>
                        <a:pt x="579" y="3624"/>
                      </a:lnTo>
                      <a:lnTo>
                        <a:pt x="714" y="3667"/>
                      </a:lnTo>
                      <a:lnTo>
                        <a:pt x="782" y="3698"/>
                      </a:lnTo>
                      <a:lnTo>
                        <a:pt x="832" y="3728"/>
                      </a:lnTo>
                      <a:cubicBezTo>
                        <a:pt x="838" y="3732"/>
                        <a:pt x="844" y="3736"/>
                        <a:pt x="849" y="3742"/>
                      </a:cubicBezTo>
                      <a:lnTo>
                        <a:pt x="858" y="3753"/>
                      </a:lnTo>
                      <a:lnTo>
                        <a:pt x="748" y="3852"/>
                      </a:lnTo>
                      <a:close/>
                      <a:moveTo>
                        <a:pt x="229" y="3063"/>
                      </a:moveTo>
                      <a:lnTo>
                        <a:pt x="215" y="2915"/>
                      </a:lnTo>
                      <a:lnTo>
                        <a:pt x="363" y="2901"/>
                      </a:lnTo>
                      <a:lnTo>
                        <a:pt x="376" y="3049"/>
                      </a:lnTo>
                      <a:lnTo>
                        <a:pt x="229" y="3063"/>
                      </a:lnTo>
                      <a:close/>
                      <a:moveTo>
                        <a:pt x="144" y="2490"/>
                      </a:moveTo>
                      <a:lnTo>
                        <a:pt x="128" y="2434"/>
                      </a:lnTo>
                      <a:lnTo>
                        <a:pt x="96" y="2354"/>
                      </a:lnTo>
                      <a:lnTo>
                        <a:pt x="59" y="2276"/>
                      </a:lnTo>
                      <a:lnTo>
                        <a:pt x="13" y="2204"/>
                      </a:lnTo>
                      <a:cubicBezTo>
                        <a:pt x="4" y="2190"/>
                        <a:pt x="0" y="2174"/>
                        <a:pt x="1" y="2158"/>
                      </a:cubicBezTo>
                      <a:lnTo>
                        <a:pt x="13" y="2026"/>
                      </a:lnTo>
                      <a:lnTo>
                        <a:pt x="19" y="1904"/>
                      </a:lnTo>
                      <a:lnTo>
                        <a:pt x="167" y="1911"/>
                      </a:lnTo>
                      <a:lnTo>
                        <a:pt x="161" y="2039"/>
                      </a:lnTo>
                      <a:lnTo>
                        <a:pt x="149" y="2171"/>
                      </a:lnTo>
                      <a:lnTo>
                        <a:pt x="138" y="2125"/>
                      </a:lnTo>
                      <a:lnTo>
                        <a:pt x="192" y="2211"/>
                      </a:lnTo>
                      <a:lnTo>
                        <a:pt x="235" y="2299"/>
                      </a:lnTo>
                      <a:lnTo>
                        <a:pt x="271" y="2393"/>
                      </a:lnTo>
                      <a:lnTo>
                        <a:pt x="287" y="2448"/>
                      </a:lnTo>
                      <a:lnTo>
                        <a:pt x="144" y="2490"/>
                      </a:lnTo>
                      <a:close/>
                      <a:moveTo>
                        <a:pt x="258" y="1484"/>
                      </a:moveTo>
                      <a:lnTo>
                        <a:pt x="269" y="1480"/>
                      </a:lnTo>
                      <a:lnTo>
                        <a:pt x="255" y="1487"/>
                      </a:lnTo>
                      <a:lnTo>
                        <a:pt x="280" y="1471"/>
                      </a:lnTo>
                      <a:lnTo>
                        <a:pt x="265" y="1484"/>
                      </a:lnTo>
                      <a:lnTo>
                        <a:pt x="284" y="1463"/>
                      </a:lnTo>
                      <a:lnTo>
                        <a:pt x="274" y="1478"/>
                      </a:lnTo>
                      <a:lnTo>
                        <a:pt x="311" y="1408"/>
                      </a:lnTo>
                      <a:lnTo>
                        <a:pt x="442" y="1478"/>
                      </a:lnTo>
                      <a:lnTo>
                        <a:pt x="405" y="1547"/>
                      </a:lnTo>
                      <a:cubicBezTo>
                        <a:pt x="402" y="1553"/>
                        <a:pt x="399" y="1558"/>
                        <a:pt x="395" y="1562"/>
                      </a:cubicBezTo>
                      <a:lnTo>
                        <a:pt x="376" y="1583"/>
                      </a:lnTo>
                      <a:cubicBezTo>
                        <a:pt x="371" y="1588"/>
                        <a:pt x="366" y="1592"/>
                        <a:pt x="361" y="1596"/>
                      </a:cubicBezTo>
                      <a:lnTo>
                        <a:pt x="336" y="1612"/>
                      </a:lnTo>
                      <a:cubicBezTo>
                        <a:pt x="331" y="1615"/>
                        <a:pt x="327" y="1617"/>
                        <a:pt x="322" y="1619"/>
                      </a:cubicBezTo>
                      <a:lnTo>
                        <a:pt x="311" y="1623"/>
                      </a:lnTo>
                      <a:lnTo>
                        <a:pt x="258" y="1484"/>
                      </a:lnTo>
                      <a:close/>
                      <a:moveTo>
                        <a:pt x="547" y="1077"/>
                      </a:moveTo>
                      <a:lnTo>
                        <a:pt x="569" y="1075"/>
                      </a:lnTo>
                      <a:lnTo>
                        <a:pt x="613" y="1070"/>
                      </a:lnTo>
                      <a:lnTo>
                        <a:pt x="660" y="1062"/>
                      </a:lnTo>
                      <a:lnTo>
                        <a:pt x="719" y="1054"/>
                      </a:lnTo>
                      <a:lnTo>
                        <a:pt x="781" y="1043"/>
                      </a:lnTo>
                      <a:lnTo>
                        <a:pt x="755" y="1053"/>
                      </a:lnTo>
                      <a:lnTo>
                        <a:pt x="901" y="966"/>
                      </a:lnTo>
                      <a:lnTo>
                        <a:pt x="1035" y="894"/>
                      </a:lnTo>
                      <a:lnTo>
                        <a:pt x="1071" y="877"/>
                      </a:lnTo>
                      <a:lnTo>
                        <a:pt x="1133" y="1012"/>
                      </a:lnTo>
                      <a:lnTo>
                        <a:pt x="1105" y="1025"/>
                      </a:lnTo>
                      <a:lnTo>
                        <a:pt x="978" y="1093"/>
                      </a:lnTo>
                      <a:lnTo>
                        <a:pt x="832" y="1180"/>
                      </a:lnTo>
                      <a:cubicBezTo>
                        <a:pt x="824" y="1185"/>
                        <a:pt x="815" y="1188"/>
                        <a:pt x="806" y="1190"/>
                      </a:cubicBezTo>
                      <a:lnTo>
                        <a:pt x="740" y="1201"/>
                      </a:lnTo>
                      <a:lnTo>
                        <a:pt x="683" y="1209"/>
                      </a:lnTo>
                      <a:lnTo>
                        <a:pt x="630" y="1217"/>
                      </a:lnTo>
                      <a:lnTo>
                        <a:pt x="586" y="1222"/>
                      </a:lnTo>
                      <a:lnTo>
                        <a:pt x="563" y="1225"/>
                      </a:lnTo>
                      <a:lnTo>
                        <a:pt x="547" y="1077"/>
                      </a:lnTo>
                      <a:close/>
                      <a:moveTo>
                        <a:pt x="1506" y="728"/>
                      </a:moveTo>
                      <a:lnTo>
                        <a:pt x="1559" y="715"/>
                      </a:lnTo>
                      <a:lnTo>
                        <a:pt x="1654" y="697"/>
                      </a:lnTo>
                      <a:lnTo>
                        <a:pt x="1682" y="843"/>
                      </a:lnTo>
                      <a:lnTo>
                        <a:pt x="1594" y="860"/>
                      </a:lnTo>
                      <a:lnTo>
                        <a:pt x="1540" y="872"/>
                      </a:lnTo>
                      <a:lnTo>
                        <a:pt x="1506" y="728"/>
                      </a:lnTo>
                      <a:close/>
                      <a:moveTo>
                        <a:pt x="1855" y="507"/>
                      </a:moveTo>
                      <a:lnTo>
                        <a:pt x="1862" y="467"/>
                      </a:lnTo>
                      <a:lnTo>
                        <a:pt x="1877" y="420"/>
                      </a:lnTo>
                      <a:cubicBezTo>
                        <a:pt x="1878" y="416"/>
                        <a:pt x="1880" y="412"/>
                        <a:pt x="1882" y="408"/>
                      </a:cubicBezTo>
                      <a:lnTo>
                        <a:pt x="1901" y="372"/>
                      </a:lnTo>
                      <a:cubicBezTo>
                        <a:pt x="1903" y="368"/>
                        <a:pt x="1905" y="364"/>
                        <a:pt x="1908" y="360"/>
                      </a:cubicBezTo>
                      <a:lnTo>
                        <a:pt x="1950" y="307"/>
                      </a:lnTo>
                      <a:cubicBezTo>
                        <a:pt x="1953" y="303"/>
                        <a:pt x="1957" y="300"/>
                        <a:pt x="1960" y="297"/>
                      </a:cubicBezTo>
                      <a:lnTo>
                        <a:pt x="1999" y="264"/>
                      </a:lnTo>
                      <a:cubicBezTo>
                        <a:pt x="2005" y="259"/>
                        <a:pt x="2011" y="255"/>
                        <a:pt x="2017" y="253"/>
                      </a:cubicBezTo>
                      <a:lnTo>
                        <a:pt x="2053" y="237"/>
                      </a:lnTo>
                      <a:cubicBezTo>
                        <a:pt x="2063" y="232"/>
                        <a:pt x="2073" y="230"/>
                        <a:pt x="2083" y="230"/>
                      </a:cubicBezTo>
                      <a:lnTo>
                        <a:pt x="2116" y="230"/>
                      </a:lnTo>
                      <a:cubicBezTo>
                        <a:pt x="2126" y="230"/>
                        <a:pt x="2136" y="232"/>
                        <a:pt x="2145" y="236"/>
                      </a:cubicBezTo>
                      <a:lnTo>
                        <a:pt x="2176" y="249"/>
                      </a:lnTo>
                      <a:cubicBezTo>
                        <a:pt x="2184" y="252"/>
                        <a:pt x="2191" y="257"/>
                        <a:pt x="2197" y="262"/>
                      </a:cubicBezTo>
                      <a:lnTo>
                        <a:pt x="2225" y="287"/>
                      </a:lnTo>
                      <a:cubicBezTo>
                        <a:pt x="2228" y="290"/>
                        <a:pt x="2231" y="293"/>
                        <a:pt x="2234" y="296"/>
                      </a:cubicBezTo>
                      <a:lnTo>
                        <a:pt x="2260" y="329"/>
                      </a:lnTo>
                      <a:lnTo>
                        <a:pt x="2289" y="377"/>
                      </a:lnTo>
                      <a:lnTo>
                        <a:pt x="2335" y="478"/>
                      </a:lnTo>
                      <a:lnTo>
                        <a:pt x="2344" y="502"/>
                      </a:lnTo>
                      <a:lnTo>
                        <a:pt x="2205" y="553"/>
                      </a:lnTo>
                      <a:lnTo>
                        <a:pt x="2200" y="539"/>
                      </a:lnTo>
                      <a:lnTo>
                        <a:pt x="2162" y="454"/>
                      </a:lnTo>
                      <a:lnTo>
                        <a:pt x="2143" y="421"/>
                      </a:lnTo>
                      <a:lnTo>
                        <a:pt x="2117" y="388"/>
                      </a:lnTo>
                      <a:lnTo>
                        <a:pt x="2126" y="398"/>
                      </a:lnTo>
                      <a:lnTo>
                        <a:pt x="2098" y="373"/>
                      </a:lnTo>
                      <a:lnTo>
                        <a:pt x="2119" y="386"/>
                      </a:lnTo>
                      <a:lnTo>
                        <a:pt x="2088" y="373"/>
                      </a:lnTo>
                      <a:lnTo>
                        <a:pt x="2116" y="379"/>
                      </a:lnTo>
                      <a:lnTo>
                        <a:pt x="2083" y="379"/>
                      </a:lnTo>
                      <a:lnTo>
                        <a:pt x="2114" y="372"/>
                      </a:lnTo>
                      <a:lnTo>
                        <a:pt x="2078" y="388"/>
                      </a:lnTo>
                      <a:lnTo>
                        <a:pt x="2095" y="377"/>
                      </a:lnTo>
                      <a:lnTo>
                        <a:pt x="2056" y="410"/>
                      </a:lnTo>
                      <a:lnTo>
                        <a:pt x="2067" y="400"/>
                      </a:lnTo>
                      <a:lnTo>
                        <a:pt x="2025" y="453"/>
                      </a:lnTo>
                      <a:lnTo>
                        <a:pt x="2032" y="441"/>
                      </a:lnTo>
                      <a:lnTo>
                        <a:pt x="2013" y="477"/>
                      </a:lnTo>
                      <a:lnTo>
                        <a:pt x="2018" y="465"/>
                      </a:lnTo>
                      <a:lnTo>
                        <a:pt x="2009" y="494"/>
                      </a:lnTo>
                      <a:lnTo>
                        <a:pt x="2001" y="534"/>
                      </a:lnTo>
                      <a:lnTo>
                        <a:pt x="1855" y="507"/>
                      </a:lnTo>
                      <a:close/>
                      <a:moveTo>
                        <a:pt x="2571" y="791"/>
                      </a:moveTo>
                      <a:lnTo>
                        <a:pt x="2602" y="805"/>
                      </a:lnTo>
                      <a:lnTo>
                        <a:pt x="2681" y="830"/>
                      </a:lnTo>
                      <a:lnTo>
                        <a:pt x="2699" y="834"/>
                      </a:lnTo>
                      <a:lnTo>
                        <a:pt x="2663" y="978"/>
                      </a:lnTo>
                      <a:lnTo>
                        <a:pt x="2636" y="971"/>
                      </a:lnTo>
                      <a:lnTo>
                        <a:pt x="2541" y="940"/>
                      </a:lnTo>
                      <a:lnTo>
                        <a:pt x="2510" y="926"/>
                      </a:lnTo>
                      <a:lnTo>
                        <a:pt x="2571" y="791"/>
                      </a:lnTo>
                      <a:close/>
                      <a:moveTo>
                        <a:pt x="2996" y="861"/>
                      </a:moveTo>
                      <a:lnTo>
                        <a:pt x="3002" y="851"/>
                      </a:lnTo>
                      <a:lnTo>
                        <a:pt x="3037" y="796"/>
                      </a:lnTo>
                      <a:cubicBezTo>
                        <a:pt x="3039" y="792"/>
                        <a:pt x="3042" y="789"/>
                        <a:pt x="3045" y="786"/>
                      </a:cubicBezTo>
                      <a:lnTo>
                        <a:pt x="3084" y="744"/>
                      </a:lnTo>
                      <a:lnTo>
                        <a:pt x="3141" y="696"/>
                      </a:lnTo>
                      <a:lnTo>
                        <a:pt x="3204" y="648"/>
                      </a:lnTo>
                      <a:lnTo>
                        <a:pt x="3335" y="561"/>
                      </a:lnTo>
                      <a:lnTo>
                        <a:pt x="3395" y="523"/>
                      </a:lnTo>
                      <a:lnTo>
                        <a:pt x="3444" y="493"/>
                      </a:lnTo>
                      <a:lnTo>
                        <a:pt x="3477" y="474"/>
                      </a:lnTo>
                      <a:lnTo>
                        <a:pt x="3486" y="468"/>
                      </a:lnTo>
                      <a:lnTo>
                        <a:pt x="3558" y="598"/>
                      </a:lnTo>
                      <a:lnTo>
                        <a:pt x="3552" y="601"/>
                      </a:lnTo>
                      <a:lnTo>
                        <a:pt x="3521" y="620"/>
                      </a:lnTo>
                      <a:lnTo>
                        <a:pt x="3474" y="648"/>
                      </a:lnTo>
                      <a:lnTo>
                        <a:pt x="3418" y="684"/>
                      </a:lnTo>
                      <a:lnTo>
                        <a:pt x="3293" y="767"/>
                      </a:lnTo>
                      <a:lnTo>
                        <a:pt x="3236" y="809"/>
                      </a:lnTo>
                      <a:lnTo>
                        <a:pt x="3193" y="845"/>
                      </a:lnTo>
                      <a:lnTo>
                        <a:pt x="3154" y="887"/>
                      </a:lnTo>
                      <a:lnTo>
                        <a:pt x="3162" y="877"/>
                      </a:lnTo>
                      <a:lnTo>
                        <a:pt x="3131" y="924"/>
                      </a:lnTo>
                      <a:lnTo>
                        <a:pt x="3125" y="934"/>
                      </a:lnTo>
                      <a:lnTo>
                        <a:pt x="2996" y="861"/>
                      </a:lnTo>
                      <a:close/>
                      <a:moveTo>
                        <a:pt x="3973" y="550"/>
                      </a:moveTo>
                      <a:lnTo>
                        <a:pt x="4030" y="563"/>
                      </a:lnTo>
                      <a:lnTo>
                        <a:pt x="4117" y="581"/>
                      </a:lnTo>
                      <a:lnTo>
                        <a:pt x="4087" y="726"/>
                      </a:lnTo>
                      <a:lnTo>
                        <a:pt x="3999" y="708"/>
                      </a:lnTo>
                      <a:lnTo>
                        <a:pt x="3941" y="695"/>
                      </a:lnTo>
                      <a:lnTo>
                        <a:pt x="3973" y="550"/>
                      </a:lnTo>
                      <a:close/>
                      <a:moveTo>
                        <a:pt x="4576" y="683"/>
                      </a:moveTo>
                      <a:lnTo>
                        <a:pt x="4647" y="727"/>
                      </a:lnTo>
                      <a:lnTo>
                        <a:pt x="4742" y="776"/>
                      </a:lnTo>
                      <a:lnTo>
                        <a:pt x="4839" y="817"/>
                      </a:lnTo>
                      <a:lnTo>
                        <a:pt x="4940" y="854"/>
                      </a:lnTo>
                      <a:lnTo>
                        <a:pt x="5104" y="903"/>
                      </a:lnTo>
                      <a:lnTo>
                        <a:pt x="5061" y="1045"/>
                      </a:lnTo>
                      <a:lnTo>
                        <a:pt x="4889" y="993"/>
                      </a:lnTo>
                      <a:lnTo>
                        <a:pt x="4782" y="954"/>
                      </a:lnTo>
                      <a:lnTo>
                        <a:pt x="4674" y="909"/>
                      </a:lnTo>
                      <a:lnTo>
                        <a:pt x="4568" y="853"/>
                      </a:lnTo>
                      <a:lnTo>
                        <a:pt x="4497" y="809"/>
                      </a:lnTo>
                      <a:lnTo>
                        <a:pt x="4576" y="683"/>
                      </a:lnTo>
                      <a:close/>
                      <a:moveTo>
                        <a:pt x="5510" y="957"/>
                      </a:moveTo>
                      <a:lnTo>
                        <a:pt x="5561" y="952"/>
                      </a:lnTo>
                      <a:lnTo>
                        <a:pt x="5614" y="950"/>
                      </a:lnTo>
                      <a:lnTo>
                        <a:pt x="5655" y="948"/>
                      </a:lnTo>
                      <a:lnTo>
                        <a:pt x="5660" y="948"/>
                      </a:lnTo>
                      <a:lnTo>
                        <a:pt x="5669" y="1096"/>
                      </a:lnTo>
                      <a:lnTo>
                        <a:pt x="5662" y="1097"/>
                      </a:lnTo>
                      <a:lnTo>
                        <a:pt x="5620" y="1099"/>
                      </a:lnTo>
                      <a:lnTo>
                        <a:pt x="5574" y="1101"/>
                      </a:lnTo>
                      <a:lnTo>
                        <a:pt x="5522" y="1105"/>
                      </a:lnTo>
                      <a:lnTo>
                        <a:pt x="5510" y="957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3865" y="3092"/>
                <a:ext cx="775" cy="600"/>
                <a:chOff x="3865" y="3092"/>
                <a:chExt cx="775" cy="600"/>
              </a:xfrm>
            </p:grpSpPr>
            <p:sp>
              <p:nvSpPr>
                <p:cNvPr id="24750" name="Freeform 47"/>
                <p:cNvSpPr>
                  <a:spLocks/>
                </p:cNvSpPr>
                <p:nvPr/>
              </p:nvSpPr>
              <p:spPr bwMode="auto">
                <a:xfrm>
                  <a:off x="3867" y="3096"/>
                  <a:ext cx="765" cy="596"/>
                </a:xfrm>
                <a:custGeom>
                  <a:avLst/>
                  <a:gdLst>
                    <a:gd name="T0" fmla="*/ 0 w 3298"/>
                    <a:gd name="T1" fmla="*/ 0 h 2567"/>
                    <a:gd name="T2" fmla="*/ 0 w 3298"/>
                    <a:gd name="T3" fmla="*/ 0 h 2567"/>
                    <a:gd name="T4" fmla="*/ 0 w 3298"/>
                    <a:gd name="T5" fmla="*/ 0 h 2567"/>
                    <a:gd name="T6" fmla="*/ 0 w 3298"/>
                    <a:gd name="T7" fmla="*/ 0 h 2567"/>
                    <a:gd name="T8" fmla="*/ 0 w 3298"/>
                    <a:gd name="T9" fmla="*/ 0 h 2567"/>
                    <a:gd name="T10" fmla="*/ 0 w 3298"/>
                    <a:gd name="T11" fmla="*/ 0 h 2567"/>
                    <a:gd name="T12" fmla="*/ 0 w 3298"/>
                    <a:gd name="T13" fmla="*/ 0 h 2567"/>
                    <a:gd name="T14" fmla="*/ 0 w 3298"/>
                    <a:gd name="T15" fmla="*/ 0 h 2567"/>
                    <a:gd name="T16" fmla="*/ 0 w 3298"/>
                    <a:gd name="T17" fmla="*/ 0 h 2567"/>
                    <a:gd name="T18" fmla="*/ 0 w 3298"/>
                    <a:gd name="T19" fmla="*/ 0 h 2567"/>
                    <a:gd name="T20" fmla="*/ 0 w 3298"/>
                    <a:gd name="T21" fmla="*/ 0 h 2567"/>
                    <a:gd name="T22" fmla="*/ 0 w 3298"/>
                    <a:gd name="T23" fmla="*/ 0 h 2567"/>
                    <a:gd name="T24" fmla="*/ 0 w 3298"/>
                    <a:gd name="T25" fmla="*/ 0 h 2567"/>
                    <a:gd name="T26" fmla="*/ 0 w 3298"/>
                    <a:gd name="T27" fmla="*/ 0 h 2567"/>
                    <a:gd name="T28" fmla="*/ 0 w 3298"/>
                    <a:gd name="T29" fmla="*/ 0 h 2567"/>
                    <a:gd name="T30" fmla="*/ 0 w 3298"/>
                    <a:gd name="T31" fmla="*/ 0 h 2567"/>
                    <a:gd name="T32" fmla="*/ 0 w 3298"/>
                    <a:gd name="T33" fmla="*/ 0 h 2567"/>
                    <a:gd name="T34" fmla="*/ 0 w 3298"/>
                    <a:gd name="T35" fmla="*/ 0 h 2567"/>
                    <a:gd name="T36" fmla="*/ 0 w 3298"/>
                    <a:gd name="T37" fmla="*/ 0 h 2567"/>
                    <a:gd name="T38" fmla="*/ 0 w 3298"/>
                    <a:gd name="T39" fmla="*/ 0 h 2567"/>
                    <a:gd name="T40" fmla="*/ 0 w 3298"/>
                    <a:gd name="T41" fmla="*/ 0 h 2567"/>
                    <a:gd name="T42" fmla="*/ 0 w 3298"/>
                    <a:gd name="T43" fmla="*/ 0 h 2567"/>
                    <a:gd name="T44" fmla="*/ 0 w 3298"/>
                    <a:gd name="T45" fmla="*/ 0 h 2567"/>
                    <a:gd name="T46" fmla="*/ 0 w 3298"/>
                    <a:gd name="T47" fmla="*/ 0 h 2567"/>
                    <a:gd name="T48" fmla="*/ 0 w 3298"/>
                    <a:gd name="T49" fmla="*/ 0 h 2567"/>
                    <a:gd name="T50" fmla="*/ 0 w 3298"/>
                    <a:gd name="T51" fmla="*/ 0 h 2567"/>
                    <a:gd name="T52" fmla="*/ 0 w 3298"/>
                    <a:gd name="T53" fmla="*/ 0 h 2567"/>
                    <a:gd name="T54" fmla="*/ 0 w 3298"/>
                    <a:gd name="T55" fmla="*/ 0 h 2567"/>
                    <a:gd name="T56" fmla="*/ 0 w 3298"/>
                    <a:gd name="T57" fmla="*/ 0 h 2567"/>
                    <a:gd name="T58" fmla="*/ 0 w 3298"/>
                    <a:gd name="T59" fmla="*/ 0 h 2567"/>
                    <a:gd name="T60" fmla="*/ 0 w 3298"/>
                    <a:gd name="T61" fmla="*/ 0 h 2567"/>
                    <a:gd name="T62" fmla="*/ 0 w 3298"/>
                    <a:gd name="T63" fmla="*/ 0 h 2567"/>
                    <a:gd name="T64" fmla="*/ 0 w 3298"/>
                    <a:gd name="T65" fmla="*/ 0 h 2567"/>
                    <a:gd name="T66" fmla="*/ 0 w 3298"/>
                    <a:gd name="T67" fmla="*/ 0 h 2567"/>
                    <a:gd name="T68" fmla="*/ 0 w 3298"/>
                    <a:gd name="T69" fmla="*/ 0 h 2567"/>
                    <a:gd name="T70" fmla="*/ 0 w 3298"/>
                    <a:gd name="T71" fmla="*/ 0 h 2567"/>
                    <a:gd name="T72" fmla="*/ 0 w 3298"/>
                    <a:gd name="T73" fmla="*/ 0 h 2567"/>
                    <a:gd name="T74" fmla="*/ 0 w 3298"/>
                    <a:gd name="T75" fmla="*/ 0 h 2567"/>
                    <a:gd name="T76" fmla="*/ 0 w 3298"/>
                    <a:gd name="T77" fmla="*/ 0 h 2567"/>
                    <a:gd name="T78" fmla="*/ 0 w 3298"/>
                    <a:gd name="T79" fmla="*/ 0 h 2567"/>
                    <a:gd name="T80" fmla="*/ 0 w 3298"/>
                    <a:gd name="T81" fmla="*/ 0 h 2567"/>
                    <a:gd name="T82" fmla="*/ 0 w 3298"/>
                    <a:gd name="T83" fmla="*/ 0 h 2567"/>
                    <a:gd name="T84" fmla="*/ 0 w 3298"/>
                    <a:gd name="T85" fmla="*/ 0 h 2567"/>
                    <a:gd name="T86" fmla="*/ 0 w 3298"/>
                    <a:gd name="T87" fmla="*/ 0 h 2567"/>
                    <a:gd name="T88" fmla="*/ 0 w 3298"/>
                    <a:gd name="T89" fmla="*/ 0 h 2567"/>
                    <a:gd name="T90" fmla="*/ 0 w 3298"/>
                    <a:gd name="T91" fmla="*/ 0 h 2567"/>
                    <a:gd name="T92" fmla="*/ 0 w 3298"/>
                    <a:gd name="T93" fmla="*/ 0 h 2567"/>
                    <a:gd name="T94" fmla="*/ 0 w 3298"/>
                    <a:gd name="T95" fmla="*/ 0 h 25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298"/>
                    <a:gd name="T145" fmla="*/ 0 h 2567"/>
                    <a:gd name="T146" fmla="*/ 3298 w 3298"/>
                    <a:gd name="T147" fmla="*/ 2567 h 25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298" h="2567">
                      <a:moveTo>
                        <a:pt x="169" y="0"/>
                      </a:moveTo>
                      <a:cubicBezTo>
                        <a:pt x="132" y="107"/>
                        <a:pt x="4" y="293"/>
                        <a:pt x="4" y="293"/>
                      </a:cubicBezTo>
                      <a:cubicBezTo>
                        <a:pt x="16" y="346"/>
                        <a:pt x="4" y="412"/>
                        <a:pt x="37" y="458"/>
                      </a:cubicBezTo>
                      <a:cubicBezTo>
                        <a:pt x="57" y="487"/>
                        <a:pt x="107" y="466"/>
                        <a:pt x="136" y="487"/>
                      </a:cubicBezTo>
                      <a:cubicBezTo>
                        <a:pt x="169" y="512"/>
                        <a:pt x="181" y="553"/>
                        <a:pt x="202" y="586"/>
                      </a:cubicBezTo>
                      <a:cubicBezTo>
                        <a:pt x="189" y="718"/>
                        <a:pt x="206" y="854"/>
                        <a:pt x="169" y="978"/>
                      </a:cubicBezTo>
                      <a:cubicBezTo>
                        <a:pt x="156" y="1011"/>
                        <a:pt x="95" y="986"/>
                        <a:pt x="70" y="1011"/>
                      </a:cubicBezTo>
                      <a:cubicBezTo>
                        <a:pt x="45" y="1036"/>
                        <a:pt x="49" y="1073"/>
                        <a:pt x="37" y="1106"/>
                      </a:cubicBezTo>
                      <a:cubicBezTo>
                        <a:pt x="49" y="1193"/>
                        <a:pt x="37" y="1283"/>
                        <a:pt x="70" y="1366"/>
                      </a:cubicBezTo>
                      <a:cubicBezTo>
                        <a:pt x="86" y="1403"/>
                        <a:pt x="148" y="1399"/>
                        <a:pt x="169" y="1432"/>
                      </a:cubicBezTo>
                      <a:cubicBezTo>
                        <a:pt x="206" y="1490"/>
                        <a:pt x="214" y="1564"/>
                        <a:pt x="235" y="1630"/>
                      </a:cubicBezTo>
                      <a:cubicBezTo>
                        <a:pt x="255" y="1692"/>
                        <a:pt x="231" y="1771"/>
                        <a:pt x="268" y="1824"/>
                      </a:cubicBezTo>
                      <a:cubicBezTo>
                        <a:pt x="293" y="1861"/>
                        <a:pt x="355" y="1845"/>
                        <a:pt x="396" y="1857"/>
                      </a:cubicBezTo>
                      <a:cubicBezTo>
                        <a:pt x="511" y="2188"/>
                        <a:pt x="388" y="1729"/>
                        <a:pt x="330" y="1985"/>
                      </a:cubicBezTo>
                      <a:cubicBezTo>
                        <a:pt x="309" y="2072"/>
                        <a:pt x="350" y="2159"/>
                        <a:pt x="363" y="2245"/>
                      </a:cubicBezTo>
                      <a:cubicBezTo>
                        <a:pt x="503" y="2237"/>
                        <a:pt x="648" y="2233"/>
                        <a:pt x="788" y="2216"/>
                      </a:cubicBezTo>
                      <a:cubicBezTo>
                        <a:pt x="887" y="2204"/>
                        <a:pt x="895" y="2163"/>
                        <a:pt x="982" y="2117"/>
                      </a:cubicBezTo>
                      <a:cubicBezTo>
                        <a:pt x="1073" y="2072"/>
                        <a:pt x="1225" y="2064"/>
                        <a:pt x="1308" y="2051"/>
                      </a:cubicBezTo>
                      <a:cubicBezTo>
                        <a:pt x="1481" y="1994"/>
                        <a:pt x="1452" y="2068"/>
                        <a:pt x="1502" y="2216"/>
                      </a:cubicBezTo>
                      <a:cubicBezTo>
                        <a:pt x="1490" y="2303"/>
                        <a:pt x="1452" y="2390"/>
                        <a:pt x="1469" y="2476"/>
                      </a:cubicBezTo>
                      <a:cubicBezTo>
                        <a:pt x="1477" y="2514"/>
                        <a:pt x="1502" y="2398"/>
                        <a:pt x="1535" y="2377"/>
                      </a:cubicBezTo>
                      <a:cubicBezTo>
                        <a:pt x="1593" y="2340"/>
                        <a:pt x="1733" y="2311"/>
                        <a:pt x="1733" y="2311"/>
                      </a:cubicBezTo>
                      <a:cubicBezTo>
                        <a:pt x="1766" y="2332"/>
                        <a:pt x="1795" y="2361"/>
                        <a:pt x="1828" y="2377"/>
                      </a:cubicBezTo>
                      <a:cubicBezTo>
                        <a:pt x="1861" y="2394"/>
                        <a:pt x="1898" y="2390"/>
                        <a:pt x="1927" y="2410"/>
                      </a:cubicBezTo>
                      <a:cubicBezTo>
                        <a:pt x="2162" y="2567"/>
                        <a:pt x="1902" y="2472"/>
                        <a:pt x="2121" y="2538"/>
                      </a:cubicBezTo>
                      <a:cubicBezTo>
                        <a:pt x="2129" y="2538"/>
                        <a:pt x="2332" y="2497"/>
                        <a:pt x="2352" y="2476"/>
                      </a:cubicBezTo>
                      <a:cubicBezTo>
                        <a:pt x="2406" y="2419"/>
                        <a:pt x="2480" y="2278"/>
                        <a:pt x="2480" y="2278"/>
                      </a:cubicBezTo>
                      <a:cubicBezTo>
                        <a:pt x="2493" y="2237"/>
                        <a:pt x="2526" y="2192"/>
                        <a:pt x="2513" y="2150"/>
                      </a:cubicBezTo>
                      <a:cubicBezTo>
                        <a:pt x="2501" y="2113"/>
                        <a:pt x="2443" y="2113"/>
                        <a:pt x="2414" y="2084"/>
                      </a:cubicBezTo>
                      <a:cubicBezTo>
                        <a:pt x="2212" y="1878"/>
                        <a:pt x="2505" y="2080"/>
                        <a:pt x="2253" y="1923"/>
                      </a:cubicBezTo>
                      <a:cubicBezTo>
                        <a:pt x="2328" y="1705"/>
                        <a:pt x="2224" y="1919"/>
                        <a:pt x="2381" y="1791"/>
                      </a:cubicBezTo>
                      <a:cubicBezTo>
                        <a:pt x="2410" y="1766"/>
                        <a:pt x="2414" y="1717"/>
                        <a:pt x="2447" y="1692"/>
                      </a:cubicBezTo>
                      <a:cubicBezTo>
                        <a:pt x="2476" y="1672"/>
                        <a:pt x="2513" y="1676"/>
                        <a:pt x="2546" y="1659"/>
                      </a:cubicBezTo>
                      <a:cubicBezTo>
                        <a:pt x="2654" y="1610"/>
                        <a:pt x="2724" y="1535"/>
                        <a:pt x="2839" y="1498"/>
                      </a:cubicBezTo>
                      <a:cubicBezTo>
                        <a:pt x="3004" y="1333"/>
                        <a:pt x="3033" y="1337"/>
                        <a:pt x="3293" y="1304"/>
                      </a:cubicBezTo>
                      <a:cubicBezTo>
                        <a:pt x="3198" y="1151"/>
                        <a:pt x="3120" y="1172"/>
                        <a:pt x="2938" y="1139"/>
                      </a:cubicBezTo>
                      <a:cubicBezTo>
                        <a:pt x="2971" y="1118"/>
                        <a:pt x="3000" y="1089"/>
                        <a:pt x="3033" y="1073"/>
                      </a:cubicBezTo>
                      <a:cubicBezTo>
                        <a:pt x="3062" y="1056"/>
                        <a:pt x="3112" y="1073"/>
                        <a:pt x="3132" y="1044"/>
                      </a:cubicBezTo>
                      <a:cubicBezTo>
                        <a:pt x="3174" y="986"/>
                        <a:pt x="3178" y="912"/>
                        <a:pt x="3198" y="846"/>
                      </a:cubicBezTo>
                      <a:cubicBezTo>
                        <a:pt x="3211" y="805"/>
                        <a:pt x="3260" y="784"/>
                        <a:pt x="3293" y="751"/>
                      </a:cubicBezTo>
                      <a:cubicBezTo>
                        <a:pt x="3281" y="631"/>
                        <a:pt x="3298" y="507"/>
                        <a:pt x="3260" y="392"/>
                      </a:cubicBezTo>
                      <a:cubicBezTo>
                        <a:pt x="3244" y="338"/>
                        <a:pt x="2848" y="260"/>
                        <a:pt x="2839" y="260"/>
                      </a:cubicBezTo>
                      <a:cubicBezTo>
                        <a:pt x="2621" y="115"/>
                        <a:pt x="2616" y="144"/>
                        <a:pt x="2381" y="66"/>
                      </a:cubicBezTo>
                      <a:cubicBezTo>
                        <a:pt x="2084" y="169"/>
                        <a:pt x="2253" y="128"/>
                        <a:pt x="1861" y="161"/>
                      </a:cubicBezTo>
                      <a:cubicBezTo>
                        <a:pt x="1564" y="264"/>
                        <a:pt x="1300" y="326"/>
                        <a:pt x="982" y="359"/>
                      </a:cubicBezTo>
                      <a:cubicBezTo>
                        <a:pt x="272" y="313"/>
                        <a:pt x="516" y="433"/>
                        <a:pt x="268" y="33"/>
                      </a:cubicBezTo>
                      <a:cubicBezTo>
                        <a:pt x="222" y="45"/>
                        <a:pt x="173" y="37"/>
                        <a:pt x="136" y="66"/>
                      </a:cubicBezTo>
                      <a:cubicBezTo>
                        <a:pt x="0" y="173"/>
                        <a:pt x="169" y="161"/>
                        <a:pt x="70" y="161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51" name="Freeform 48"/>
                <p:cNvSpPr>
                  <a:spLocks noEditPoints="1"/>
                </p:cNvSpPr>
                <p:nvPr/>
              </p:nvSpPr>
              <p:spPr bwMode="auto">
                <a:xfrm>
                  <a:off x="3865" y="3092"/>
                  <a:ext cx="775" cy="598"/>
                </a:xfrm>
                <a:custGeom>
                  <a:avLst/>
                  <a:gdLst>
                    <a:gd name="T0" fmla="*/ 0 w 3338"/>
                    <a:gd name="T1" fmla="*/ 0 h 2573"/>
                    <a:gd name="T2" fmla="*/ 0 w 3338"/>
                    <a:gd name="T3" fmla="*/ 0 h 2573"/>
                    <a:gd name="T4" fmla="*/ 0 w 3338"/>
                    <a:gd name="T5" fmla="*/ 0 h 2573"/>
                    <a:gd name="T6" fmla="*/ 0 w 3338"/>
                    <a:gd name="T7" fmla="*/ 0 h 2573"/>
                    <a:gd name="T8" fmla="*/ 0 w 3338"/>
                    <a:gd name="T9" fmla="*/ 0 h 2573"/>
                    <a:gd name="T10" fmla="*/ 0 w 3338"/>
                    <a:gd name="T11" fmla="*/ 0 h 2573"/>
                    <a:gd name="T12" fmla="*/ 0 w 3338"/>
                    <a:gd name="T13" fmla="*/ 0 h 2573"/>
                    <a:gd name="T14" fmla="*/ 0 w 3338"/>
                    <a:gd name="T15" fmla="*/ 0 h 2573"/>
                    <a:gd name="T16" fmla="*/ 0 w 3338"/>
                    <a:gd name="T17" fmla="*/ 0 h 2573"/>
                    <a:gd name="T18" fmla="*/ 0 w 3338"/>
                    <a:gd name="T19" fmla="*/ 0 h 2573"/>
                    <a:gd name="T20" fmla="*/ 0 w 3338"/>
                    <a:gd name="T21" fmla="*/ 0 h 2573"/>
                    <a:gd name="T22" fmla="*/ 0 w 3338"/>
                    <a:gd name="T23" fmla="*/ 0 h 2573"/>
                    <a:gd name="T24" fmla="*/ 0 w 3338"/>
                    <a:gd name="T25" fmla="*/ 0 h 2573"/>
                    <a:gd name="T26" fmla="*/ 0 w 3338"/>
                    <a:gd name="T27" fmla="*/ 0 h 2573"/>
                    <a:gd name="T28" fmla="*/ 0 w 3338"/>
                    <a:gd name="T29" fmla="*/ 0 h 2573"/>
                    <a:gd name="T30" fmla="*/ 0 w 3338"/>
                    <a:gd name="T31" fmla="*/ 0 h 2573"/>
                    <a:gd name="T32" fmla="*/ 0 w 3338"/>
                    <a:gd name="T33" fmla="*/ 0 h 2573"/>
                    <a:gd name="T34" fmla="*/ 0 w 3338"/>
                    <a:gd name="T35" fmla="*/ 0 h 2573"/>
                    <a:gd name="T36" fmla="*/ 0 w 3338"/>
                    <a:gd name="T37" fmla="*/ 0 h 2573"/>
                    <a:gd name="T38" fmla="*/ 0 w 3338"/>
                    <a:gd name="T39" fmla="*/ 0 h 2573"/>
                    <a:gd name="T40" fmla="*/ 0 w 3338"/>
                    <a:gd name="T41" fmla="*/ 0 h 2573"/>
                    <a:gd name="T42" fmla="*/ 0 w 3338"/>
                    <a:gd name="T43" fmla="*/ 0 h 2573"/>
                    <a:gd name="T44" fmla="*/ 0 w 3338"/>
                    <a:gd name="T45" fmla="*/ 0 h 2573"/>
                    <a:gd name="T46" fmla="*/ 0 w 3338"/>
                    <a:gd name="T47" fmla="*/ 0 h 2573"/>
                    <a:gd name="T48" fmla="*/ 0 w 3338"/>
                    <a:gd name="T49" fmla="*/ 0 h 2573"/>
                    <a:gd name="T50" fmla="*/ 0 w 3338"/>
                    <a:gd name="T51" fmla="*/ 0 h 2573"/>
                    <a:gd name="T52" fmla="*/ 0 w 3338"/>
                    <a:gd name="T53" fmla="*/ 0 h 2573"/>
                    <a:gd name="T54" fmla="*/ 0 w 3338"/>
                    <a:gd name="T55" fmla="*/ 0 h 2573"/>
                    <a:gd name="T56" fmla="*/ 0 w 3338"/>
                    <a:gd name="T57" fmla="*/ 0 h 2573"/>
                    <a:gd name="T58" fmla="*/ 0 w 3338"/>
                    <a:gd name="T59" fmla="*/ 0 h 2573"/>
                    <a:gd name="T60" fmla="*/ 0 w 3338"/>
                    <a:gd name="T61" fmla="*/ 0 h 2573"/>
                    <a:gd name="T62" fmla="*/ 0 w 3338"/>
                    <a:gd name="T63" fmla="*/ 0 h 2573"/>
                    <a:gd name="T64" fmla="*/ 0 w 3338"/>
                    <a:gd name="T65" fmla="*/ 0 h 2573"/>
                    <a:gd name="T66" fmla="*/ 0 w 3338"/>
                    <a:gd name="T67" fmla="*/ 0 h 2573"/>
                    <a:gd name="T68" fmla="*/ 0 w 3338"/>
                    <a:gd name="T69" fmla="*/ 0 h 2573"/>
                    <a:gd name="T70" fmla="*/ 0 w 3338"/>
                    <a:gd name="T71" fmla="*/ 0 h 2573"/>
                    <a:gd name="T72" fmla="*/ 0 w 3338"/>
                    <a:gd name="T73" fmla="*/ 0 h 2573"/>
                    <a:gd name="T74" fmla="*/ 0 w 3338"/>
                    <a:gd name="T75" fmla="*/ 0 h 2573"/>
                    <a:gd name="T76" fmla="*/ 0 w 3338"/>
                    <a:gd name="T77" fmla="*/ 0 h 2573"/>
                    <a:gd name="T78" fmla="*/ 0 w 3338"/>
                    <a:gd name="T79" fmla="*/ 0 h 2573"/>
                    <a:gd name="T80" fmla="*/ 0 w 3338"/>
                    <a:gd name="T81" fmla="*/ 0 h 2573"/>
                    <a:gd name="T82" fmla="*/ 0 w 3338"/>
                    <a:gd name="T83" fmla="*/ 0 h 2573"/>
                    <a:gd name="T84" fmla="*/ 0 w 3338"/>
                    <a:gd name="T85" fmla="*/ 0 h 2573"/>
                    <a:gd name="T86" fmla="*/ 0 w 3338"/>
                    <a:gd name="T87" fmla="*/ 0 h 2573"/>
                    <a:gd name="T88" fmla="*/ 0 w 3338"/>
                    <a:gd name="T89" fmla="*/ 0 h 2573"/>
                    <a:gd name="T90" fmla="*/ 0 w 3338"/>
                    <a:gd name="T91" fmla="*/ 0 h 2573"/>
                    <a:gd name="T92" fmla="*/ 0 w 3338"/>
                    <a:gd name="T93" fmla="*/ 0 h 2573"/>
                    <a:gd name="T94" fmla="*/ 0 w 3338"/>
                    <a:gd name="T95" fmla="*/ 0 h 2573"/>
                    <a:gd name="T96" fmla="*/ 0 w 3338"/>
                    <a:gd name="T97" fmla="*/ 0 h 2573"/>
                    <a:gd name="T98" fmla="*/ 0 w 3338"/>
                    <a:gd name="T99" fmla="*/ 0 h 2573"/>
                    <a:gd name="T100" fmla="*/ 0 w 3338"/>
                    <a:gd name="T101" fmla="*/ 0 h 2573"/>
                    <a:gd name="T102" fmla="*/ 0 w 3338"/>
                    <a:gd name="T103" fmla="*/ 0 h 2573"/>
                    <a:gd name="T104" fmla="*/ 0 w 3338"/>
                    <a:gd name="T105" fmla="*/ 0 h 2573"/>
                    <a:gd name="T106" fmla="*/ 0 w 3338"/>
                    <a:gd name="T107" fmla="*/ 0 h 2573"/>
                    <a:gd name="T108" fmla="*/ 0 w 3338"/>
                    <a:gd name="T109" fmla="*/ 0 h 2573"/>
                    <a:gd name="T110" fmla="*/ 0 w 3338"/>
                    <a:gd name="T111" fmla="*/ 0 h 2573"/>
                    <a:gd name="T112" fmla="*/ 0 w 3338"/>
                    <a:gd name="T113" fmla="*/ 0 h 2573"/>
                    <a:gd name="T114" fmla="*/ 0 w 3338"/>
                    <a:gd name="T115" fmla="*/ 0 h 2573"/>
                    <a:gd name="T116" fmla="*/ 0 w 3338"/>
                    <a:gd name="T117" fmla="*/ 0 h 2573"/>
                    <a:gd name="T118" fmla="*/ 0 w 3338"/>
                    <a:gd name="T119" fmla="*/ 0 h 2573"/>
                    <a:gd name="T120" fmla="*/ 0 w 3338"/>
                    <a:gd name="T121" fmla="*/ 0 h 257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38"/>
                    <a:gd name="T184" fmla="*/ 0 h 2573"/>
                    <a:gd name="T185" fmla="*/ 3338 w 3338"/>
                    <a:gd name="T186" fmla="*/ 2573 h 257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38" h="2573">
                      <a:moveTo>
                        <a:pt x="208" y="28"/>
                      </a:moveTo>
                      <a:lnTo>
                        <a:pt x="191" y="71"/>
                      </a:lnTo>
                      <a:lnTo>
                        <a:pt x="166" y="122"/>
                      </a:lnTo>
                      <a:lnTo>
                        <a:pt x="138" y="172"/>
                      </a:lnTo>
                      <a:lnTo>
                        <a:pt x="109" y="219"/>
                      </a:lnTo>
                      <a:lnTo>
                        <a:pt x="83" y="262"/>
                      </a:lnTo>
                      <a:lnTo>
                        <a:pt x="62" y="294"/>
                      </a:lnTo>
                      <a:lnTo>
                        <a:pt x="0" y="254"/>
                      </a:lnTo>
                      <a:lnTo>
                        <a:pt x="20" y="223"/>
                      </a:lnTo>
                      <a:lnTo>
                        <a:pt x="46" y="181"/>
                      </a:lnTo>
                      <a:lnTo>
                        <a:pt x="73" y="135"/>
                      </a:lnTo>
                      <a:lnTo>
                        <a:pt x="99" y="88"/>
                      </a:lnTo>
                      <a:lnTo>
                        <a:pt x="122" y="44"/>
                      </a:lnTo>
                      <a:lnTo>
                        <a:pt x="140" y="0"/>
                      </a:lnTo>
                      <a:lnTo>
                        <a:pt x="208" y="28"/>
                      </a:lnTo>
                      <a:close/>
                      <a:moveTo>
                        <a:pt x="68" y="448"/>
                      </a:moveTo>
                      <a:lnTo>
                        <a:pt x="79" y="453"/>
                      </a:lnTo>
                      <a:lnTo>
                        <a:pt x="67" y="449"/>
                      </a:lnTo>
                      <a:lnTo>
                        <a:pt x="93" y="453"/>
                      </a:lnTo>
                      <a:lnTo>
                        <a:pt x="119" y="455"/>
                      </a:lnTo>
                      <a:lnTo>
                        <a:pt x="132" y="458"/>
                      </a:lnTo>
                      <a:lnTo>
                        <a:pt x="116" y="530"/>
                      </a:lnTo>
                      <a:lnTo>
                        <a:pt x="113" y="529"/>
                      </a:lnTo>
                      <a:lnTo>
                        <a:pt x="84" y="526"/>
                      </a:lnTo>
                      <a:lnTo>
                        <a:pt x="57" y="523"/>
                      </a:lnTo>
                      <a:cubicBezTo>
                        <a:pt x="53" y="522"/>
                        <a:pt x="49" y="521"/>
                        <a:pt x="45" y="519"/>
                      </a:cubicBezTo>
                      <a:lnTo>
                        <a:pt x="35" y="514"/>
                      </a:lnTo>
                      <a:lnTo>
                        <a:pt x="68" y="448"/>
                      </a:lnTo>
                      <a:close/>
                      <a:moveTo>
                        <a:pt x="240" y="686"/>
                      </a:moveTo>
                      <a:lnTo>
                        <a:pt x="239" y="701"/>
                      </a:lnTo>
                      <a:lnTo>
                        <a:pt x="237" y="800"/>
                      </a:lnTo>
                      <a:lnTo>
                        <a:pt x="235" y="850"/>
                      </a:lnTo>
                      <a:lnTo>
                        <a:pt x="230" y="901"/>
                      </a:lnTo>
                      <a:lnTo>
                        <a:pt x="222" y="951"/>
                      </a:lnTo>
                      <a:lnTo>
                        <a:pt x="213" y="989"/>
                      </a:lnTo>
                      <a:lnTo>
                        <a:pt x="141" y="971"/>
                      </a:lnTo>
                      <a:lnTo>
                        <a:pt x="149" y="940"/>
                      </a:lnTo>
                      <a:lnTo>
                        <a:pt x="156" y="894"/>
                      </a:lnTo>
                      <a:lnTo>
                        <a:pt x="160" y="847"/>
                      </a:lnTo>
                      <a:lnTo>
                        <a:pt x="162" y="799"/>
                      </a:lnTo>
                      <a:lnTo>
                        <a:pt x="165" y="698"/>
                      </a:lnTo>
                      <a:lnTo>
                        <a:pt x="166" y="683"/>
                      </a:lnTo>
                      <a:lnTo>
                        <a:pt x="240" y="686"/>
                      </a:lnTo>
                      <a:close/>
                      <a:moveTo>
                        <a:pt x="78" y="1129"/>
                      </a:moveTo>
                      <a:lnTo>
                        <a:pt x="78" y="1130"/>
                      </a:lnTo>
                      <a:lnTo>
                        <a:pt x="79" y="1117"/>
                      </a:lnTo>
                      <a:lnTo>
                        <a:pt x="85" y="1182"/>
                      </a:lnTo>
                      <a:lnTo>
                        <a:pt x="85" y="1192"/>
                      </a:lnTo>
                      <a:lnTo>
                        <a:pt x="11" y="1196"/>
                      </a:lnTo>
                      <a:lnTo>
                        <a:pt x="11" y="1189"/>
                      </a:lnTo>
                      <a:lnTo>
                        <a:pt x="5" y="1123"/>
                      </a:lnTo>
                      <a:cubicBezTo>
                        <a:pt x="5" y="1119"/>
                        <a:pt x="5" y="1115"/>
                        <a:pt x="6" y="1110"/>
                      </a:cubicBezTo>
                      <a:lnTo>
                        <a:pt x="78" y="1129"/>
                      </a:lnTo>
                      <a:close/>
                      <a:moveTo>
                        <a:pt x="114" y="1370"/>
                      </a:moveTo>
                      <a:lnTo>
                        <a:pt x="138" y="1381"/>
                      </a:lnTo>
                      <a:lnTo>
                        <a:pt x="167" y="1393"/>
                      </a:lnTo>
                      <a:cubicBezTo>
                        <a:pt x="169" y="1394"/>
                        <a:pt x="170" y="1395"/>
                        <a:pt x="172" y="1396"/>
                      </a:cubicBezTo>
                      <a:lnTo>
                        <a:pt x="184" y="1404"/>
                      </a:lnTo>
                      <a:cubicBezTo>
                        <a:pt x="188" y="1406"/>
                        <a:pt x="190" y="1408"/>
                        <a:pt x="193" y="1411"/>
                      </a:cubicBezTo>
                      <a:lnTo>
                        <a:pt x="202" y="1422"/>
                      </a:lnTo>
                      <a:cubicBezTo>
                        <a:pt x="204" y="1425"/>
                        <a:pt x="206" y="1427"/>
                        <a:pt x="207" y="1430"/>
                      </a:cubicBezTo>
                      <a:lnTo>
                        <a:pt x="230" y="1476"/>
                      </a:lnTo>
                      <a:cubicBezTo>
                        <a:pt x="231" y="1478"/>
                        <a:pt x="232" y="1479"/>
                        <a:pt x="232" y="1481"/>
                      </a:cubicBezTo>
                      <a:lnTo>
                        <a:pt x="248" y="1531"/>
                      </a:lnTo>
                      <a:lnTo>
                        <a:pt x="262" y="1585"/>
                      </a:lnTo>
                      <a:lnTo>
                        <a:pt x="276" y="1634"/>
                      </a:lnTo>
                      <a:lnTo>
                        <a:pt x="204" y="1654"/>
                      </a:lnTo>
                      <a:lnTo>
                        <a:pt x="190" y="1603"/>
                      </a:lnTo>
                      <a:lnTo>
                        <a:pt x="178" y="1554"/>
                      </a:lnTo>
                      <a:lnTo>
                        <a:pt x="162" y="1504"/>
                      </a:lnTo>
                      <a:lnTo>
                        <a:pt x="164" y="1509"/>
                      </a:lnTo>
                      <a:lnTo>
                        <a:pt x="141" y="1463"/>
                      </a:lnTo>
                      <a:lnTo>
                        <a:pt x="146" y="1471"/>
                      </a:lnTo>
                      <a:lnTo>
                        <a:pt x="136" y="1460"/>
                      </a:lnTo>
                      <a:lnTo>
                        <a:pt x="144" y="1467"/>
                      </a:lnTo>
                      <a:lnTo>
                        <a:pt x="132" y="1459"/>
                      </a:lnTo>
                      <a:lnTo>
                        <a:pt x="137" y="1462"/>
                      </a:lnTo>
                      <a:lnTo>
                        <a:pt x="108" y="1449"/>
                      </a:lnTo>
                      <a:lnTo>
                        <a:pt x="83" y="1437"/>
                      </a:lnTo>
                      <a:lnTo>
                        <a:pt x="114" y="1370"/>
                      </a:lnTo>
                      <a:close/>
                      <a:moveTo>
                        <a:pt x="308" y="1821"/>
                      </a:moveTo>
                      <a:lnTo>
                        <a:pt x="316" y="1825"/>
                      </a:lnTo>
                      <a:lnTo>
                        <a:pt x="308" y="1822"/>
                      </a:lnTo>
                      <a:lnTo>
                        <a:pt x="324" y="1826"/>
                      </a:lnTo>
                      <a:lnTo>
                        <a:pt x="318" y="1825"/>
                      </a:lnTo>
                      <a:lnTo>
                        <a:pt x="335" y="1827"/>
                      </a:lnTo>
                      <a:lnTo>
                        <a:pt x="366" y="1829"/>
                      </a:lnTo>
                      <a:lnTo>
                        <a:pt x="361" y="1903"/>
                      </a:lnTo>
                      <a:lnTo>
                        <a:pt x="327" y="1901"/>
                      </a:lnTo>
                      <a:lnTo>
                        <a:pt x="309" y="1899"/>
                      </a:lnTo>
                      <a:cubicBezTo>
                        <a:pt x="307" y="1899"/>
                        <a:pt x="305" y="1898"/>
                        <a:pt x="303" y="1898"/>
                      </a:cubicBezTo>
                      <a:lnTo>
                        <a:pt x="288" y="1893"/>
                      </a:lnTo>
                      <a:cubicBezTo>
                        <a:pt x="285" y="1892"/>
                        <a:pt x="283" y="1891"/>
                        <a:pt x="280" y="1890"/>
                      </a:cubicBezTo>
                      <a:lnTo>
                        <a:pt x="273" y="1886"/>
                      </a:lnTo>
                      <a:lnTo>
                        <a:pt x="308" y="1821"/>
                      </a:lnTo>
                      <a:close/>
                      <a:moveTo>
                        <a:pt x="393" y="1971"/>
                      </a:moveTo>
                      <a:lnTo>
                        <a:pt x="392" y="1968"/>
                      </a:lnTo>
                      <a:lnTo>
                        <a:pt x="382" y="1956"/>
                      </a:lnTo>
                      <a:lnTo>
                        <a:pt x="389" y="1962"/>
                      </a:lnTo>
                      <a:lnTo>
                        <a:pt x="376" y="1952"/>
                      </a:lnTo>
                      <a:lnTo>
                        <a:pt x="386" y="1958"/>
                      </a:lnTo>
                      <a:lnTo>
                        <a:pt x="373" y="1953"/>
                      </a:lnTo>
                      <a:lnTo>
                        <a:pt x="394" y="1954"/>
                      </a:lnTo>
                      <a:lnTo>
                        <a:pt x="381" y="1957"/>
                      </a:lnTo>
                      <a:lnTo>
                        <a:pt x="394" y="1951"/>
                      </a:lnTo>
                      <a:lnTo>
                        <a:pt x="387" y="1956"/>
                      </a:lnTo>
                      <a:lnTo>
                        <a:pt x="394" y="1949"/>
                      </a:lnTo>
                      <a:lnTo>
                        <a:pt x="388" y="1957"/>
                      </a:lnTo>
                      <a:lnTo>
                        <a:pt x="391" y="1953"/>
                      </a:lnTo>
                      <a:lnTo>
                        <a:pt x="384" y="1964"/>
                      </a:lnTo>
                      <a:lnTo>
                        <a:pt x="381" y="1974"/>
                      </a:lnTo>
                      <a:lnTo>
                        <a:pt x="376" y="1989"/>
                      </a:lnTo>
                      <a:lnTo>
                        <a:pt x="371" y="2008"/>
                      </a:lnTo>
                      <a:lnTo>
                        <a:pt x="367" y="2038"/>
                      </a:lnTo>
                      <a:lnTo>
                        <a:pt x="367" y="2032"/>
                      </a:lnTo>
                      <a:lnTo>
                        <a:pt x="367" y="2064"/>
                      </a:lnTo>
                      <a:lnTo>
                        <a:pt x="370" y="2094"/>
                      </a:lnTo>
                      <a:lnTo>
                        <a:pt x="376" y="2123"/>
                      </a:lnTo>
                      <a:lnTo>
                        <a:pt x="378" y="2132"/>
                      </a:lnTo>
                      <a:lnTo>
                        <a:pt x="305" y="2149"/>
                      </a:lnTo>
                      <a:lnTo>
                        <a:pt x="302" y="2136"/>
                      </a:lnTo>
                      <a:lnTo>
                        <a:pt x="296" y="2100"/>
                      </a:lnTo>
                      <a:lnTo>
                        <a:pt x="293" y="2064"/>
                      </a:lnTo>
                      <a:lnTo>
                        <a:pt x="293" y="2032"/>
                      </a:lnTo>
                      <a:cubicBezTo>
                        <a:pt x="293" y="2030"/>
                        <a:pt x="293" y="2028"/>
                        <a:pt x="293" y="2026"/>
                      </a:cubicBezTo>
                      <a:lnTo>
                        <a:pt x="299" y="1990"/>
                      </a:lnTo>
                      <a:lnTo>
                        <a:pt x="305" y="1966"/>
                      </a:lnTo>
                      <a:lnTo>
                        <a:pt x="312" y="1945"/>
                      </a:lnTo>
                      <a:lnTo>
                        <a:pt x="320" y="1926"/>
                      </a:lnTo>
                      <a:lnTo>
                        <a:pt x="327" y="1915"/>
                      </a:lnTo>
                      <a:cubicBezTo>
                        <a:pt x="328" y="1913"/>
                        <a:pt x="329" y="1912"/>
                        <a:pt x="330" y="1911"/>
                      </a:cubicBezTo>
                      <a:lnTo>
                        <a:pt x="337" y="1903"/>
                      </a:lnTo>
                      <a:cubicBezTo>
                        <a:pt x="339" y="1900"/>
                        <a:pt x="341" y="1898"/>
                        <a:pt x="344" y="1896"/>
                      </a:cubicBezTo>
                      <a:lnTo>
                        <a:pt x="351" y="1891"/>
                      </a:lnTo>
                      <a:cubicBezTo>
                        <a:pt x="355" y="1888"/>
                        <a:pt x="360" y="1886"/>
                        <a:pt x="364" y="1885"/>
                      </a:cubicBezTo>
                      <a:lnTo>
                        <a:pt x="378" y="1882"/>
                      </a:lnTo>
                      <a:cubicBezTo>
                        <a:pt x="385" y="1880"/>
                        <a:pt x="392" y="1881"/>
                        <a:pt x="399" y="1883"/>
                      </a:cubicBezTo>
                      <a:lnTo>
                        <a:pt x="412" y="1888"/>
                      </a:lnTo>
                      <a:cubicBezTo>
                        <a:pt x="416" y="1890"/>
                        <a:pt x="419" y="1892"/>
                        <a:pt x="422" y="1894"/>
                      </a:cubicBezTo>
                      <a:lnTo>
                        <a:pt x="435" y="1905"/>
                      </a:lnTo>
                      <a:cubicBezTo>
                        <a:pt x="438" y="1906"/>
                        <a:pt x="440" y="1909"/>
                        <a:pt x="442" y="1911"/>
                      </a:cubicBezTo>
                      <a:lnTo>
                        <a:pt x="454" y="1928"/>
                      </a:lnTo>
                      <a:lnTo>
                        <a:pt x="456" y="1930"/>
                      </a:lnTo>
                      <a:lnTo>
                        <a:pt x="393" y="1971"/>
                      </a:lnTo>
                      <a:close/>
                      <a:moveTo>
                        <a:pt x="467" y="2217"/>
                      </a:moveTo>
                      <a:lnTo>
                        <a:pt x="541" y="2213"/>
                      </a:lnTo>
                      <a:lnTo>
                        <a:pt x="545" y="2287"/>
                      </a:lnTo>
                      <a:lnTo>
                        <a:pt x="471" y="2291"/>
                      </a:lnTo>
                      <a:lnTo>
                        <a:pt x="467" y="2217"/>
                      </a:lnTo>
                      <a:close/>
                      <a:moveTo>
                        <a:pt x="762" y="2196"/>
                      </a:moveTo>
                      <a:lnTo>
                        <a:pt x="789" y="2194"/>
                      </a:lnTo>
                      <a:lnTo>
                        <a:pt x="820" y="2188"/>
                      </a:lnTo>
                      <a:lnTo>
                        <a:pt x="842" y="2181"/>
                      </a:lnTo>
                      <a:lnTo>
                        <a:pt x="837" y="2183"/>
                      </a:lnTo>
                      <a:lnTo>
                        <a:pt x="860" y="2172"/>
                      </a:lnTo>
                      <a:lnTo>
                        <a:pt x="875" y="2162"/>
                      </a:lnTo>
                      <a:lnTo>
                        <a:pt x="892" y="2150"/>
                      </a:lnTo>
                      <a:lnTo>
                        <a:pt x="912" y="2135"/>
                      </a:lnTo>
                      <a:lnTo>
                        <a:pt x="937" y="2118"/>
                      </a:lnTo>
                      <a:lnTo>
                        <a:pt x="968" y="2099"/>
                      </a:lnTo>
                      <a:lnTo>
                        <a:pt x="1010" y="2082"/>
                      </a:lnTo>
                      <a:lnTo>
                        <a:pt x="1022" y="2078"/>
                      </a:lnTo>
                      <a:lnTo>
                        <a:pt x="1043" y="2149"/>
                      </a:lnTo>
                      <a:lnTo>
                        <a:pt x="1038" y="2150"/>
                      </a:lnTo>
                      <a:lnTo>
                        <a:pt x="1006" y="2164"/>
                      </a:lnTo>
                      <a:lnTo>
                        <a:pt x="979" y="2179"/>
                      </a:lnTo>
                      <a:lnTo>
                        <a:pt x="956" y="2194"/>
                      </a:lnTo>
                      <a:lnTo>
                        <a:pt x="936" y="2209"/>
                      </a:lnTo>
                      <a:lnTo>
                        <a:pt x="915" y="2225"/>
                      </a:lnTo>
                      <a:lnTo>
                        <a:pt x="891" y="2240"/>
                      </a:lnTo>
                      <a:lnTo>
                        <a:pt x="869" y="2250"/>
                      </a:lnTo>
                      <a:cubicBezTo>
                        <a:pt x="867" y="2251"/>
                        <a:pt x="865" y="2252"/>
                        <a:pt x="864" y="2252"/>
                      </a:cubicBezTo>
                      <a:lnTo>
                        <a:pt x="833" y="2261"/>
                      </a:lnTo>
                      <a:lnTo>
                        <a:pt x="797" y="2267"/>
                      </a:lnTo>
                      <a:lnTo>
                        <a:pt x="769" y="2270"/>
                      </a:lnTo>
                      <a:lnTo>
                        <a:pt x="762" y="2196"/>
                      </a:lnTo>
                      <a:close/>
                      <a:moveTo>
                        <a:pt x="1247" y="2036"/>
                      </a:moveTo>
                      <a:lnTo>
                        <a:pt x="1275" y="2033"/>
                      </a:lnTo>
                      <a:lnTo>
                        <a:pt x="1309" y="2029"/>
                      </a:lnTo>
                      <a:lnTo>
                        <a:pt x="1302" y="2030"/>
                      </a:lnTo>
                      <a:lnTo>
                        <a:pt x="1313" y="2027"/>
                      </a:lnTo>
                      <a:lnTo>
                        <a:pt x="1336" y="2097"/>
                      </a:lnTo>
                      <a:lnTo>
                        <a:pt x="1325" y="2101"/>
                      </a:lnTo>
                      <a:cubicBezTo>
                        <a:pt x="1323" y="2102"/>
                        <a:pt x="1320" y="2102"/>
                        <a:pt x="1318" y="2102"/>
                      </a:cubicBezTo>
                      <a:lnTo>
                        <a:pt x="1284" y="2107"/>
                      </a:lnTo>
                      <a:lnTo>
                        <a:pt x="1255" y="2110"/>
                      </a:lnTo>
                      <a:lnTo>
                        <a:pt x="1247" y="2036"/>
                      </a:lnTo>
                      <a:close/>
                      <a:moveTo>
                        <a:pt x="1520" y="2137"/>
                      </a:moveTo>
                      <a:lnTo>
                        <a:pt x="1528" y="2169"/>
                      </a:lnTo>
                      <a:lnTo>
                        <a:pt x="1543" y="2220"/>
                      </a:lnTo>
                      <a:cubicBezTo>
                        <a:pt x="1545" y="2226"/>
                        <a:pt x="1545" y="2232"/>
                        <a:pt x="1544" y="2237"/>
                      </a:cubicBezTo>
                      <a:lnTo>
                        <a:pt x="1531" y="2302"/>
                      </a:lnTo>
                      <a:lnTo>
                        <a:pt x="1516" y="2369"/>
                      </a:lnTo>
                      <a:lnTo>
                        <a:pt x="1511" y="2400"/>
                      </a:lnTo>
                      <a:lnTo>
                        <a:pt x="1508" y="2430"/>
                      </a:lnTo>
                      <a:lnTo>
                        <a:pt x="1508" y="2437"/>
                      </a:lnTo>
                      <a:lnTo>
                        <a:pt x="1434" y="2436"/>
                      </a:lnTo>
                      <a:lnTo>
                        <a:pt x="1434" y="2422"/>
                      </a:lnTo>
                      <a:lnTo>
                        <a:pt x="1438" y="2387"/>
                      </a:lnTo>
                      <a:lnTo>
                        <a:pt x="1444" y="2353"/>
                      </a:lnTo>
                      <a:lnTo>
                        <a:pt x="1458" y="2288"/>
                      </a:lnTo>
                      <a:lnTo>
                        <a:pt x="1471" y="2223"/>
                      </a:lnTo>
                      <a:lnTo>
                        <a:pt x="1472" y="2241"/>
                      </a:lnTo>
                      <a:lnTo>
                        <a:pt x="1456" y="2188"/>
                      </a:lnTo>
                      <a:lnTo>
                        <a:pt x="1448" y="2156"/>
                      </a:lnTo>
                      <a:lnTo>
                        <a:pt x="1520" y="2137"/>
                      </a:lnTo>
                      <a:close/>
                      <a:moveTo>
                        <a:pt x="1558" y="2341"/>
                      </a:moveTo>
                      <a:lnTo>
                        <a:pt x="1581" y="2331"/>
                      </a:lnTo>
                      <a:lnTo>
                        <a:pt x="1631" y="2315"/>
                      </a:lnTo>
                      <a:lnTo>
                        <a:pt x="1653" y="2386"/>
                      </a:lnTo>
                      <a:lnTo>
                        <a:pt x="1610" y="2400"/>
                      </a:lnTo>
                      <a:lnTo>
                        <a:pt x="1586" y="2410"/>
                      </a:lnTo>
                      <a:lnTo>
                        <a:pt x="1558" y="2341"/>
                      </a:lnTo>
                      <a:close/>
                      <a:moveTo>
                        <a:pt x="1853" y="2359"/>
                      </a:moveTo>
                      <a:lnTo>
                        <a:pt x="1871" y="2365"/>
                      </a:lnTo>
                      <a:lnTo>
                        <a:pt x="1893" y="2370"/>
                      </a:lnTo>
                      <a:lnTo>
                        <a:pt x="1919" y="2377"/>
                      </a:lnTo>
                      <a:cubicBezTo>
                        <a:pt x="1921" y="2378"/>
                        <a:pt x="1924" y="2379"/>
                        <a:pt x="1926" y="2380"/>
                      </a:cubicBezTo>
                      <a:lnTo>
                        <a:pt x="1949" y="2391"/>
                      </a:lnTo>
                      <a:lnTo>
                        <a:pt x="1992" y="2420"/>
                      </a:lnTo>
                      <a:lnTo>
                        <a:pt x="2022" y="2443"/>
                      </a:lnTo>
                      <a:lnTo>
                        <a:pt x="2043" y="2461"/>
                      </a:lnTo>
                      <a:lnTo>
                        <a:pt x="2058" y="2476"/>
                      </a:lnTo>
                      <a:lnTo>
                        <a:pt x="2068" y="2489"/>
                      </a:lnTo>
                      <a:cubicBezTo>
                        <a:pt x="2070" y="2492"/>
                        <a:pt x="2072" y="2495"/>
                        <a:pt x="2073" y="2499"/>
                      </a:cubicBezTo>
                      <a:lnTo>
                        <a:pt x="2075" y="2505"/>
                      </a:lnTo>
                      <a:cubicBezTo>
                        <a:pt x="2077" y="2511"/>
                        <a:pt x="2077" y="2519"/>
                        <a:pt x="2076" y="2525"/>
                      </a:cubicBezTo>
                      <a:lnTo>
                        <a:pt x="2075" y="2529"/>
                      </a:lnTo>
                      <a:cubicBezTo>
                        <a:pt x="2072" y="2538"/>
                        <a:pt x="2067" y="2546"/>
                        <a:pt x="2059" y="2551"/>
                      </a:cubicBezTo>
                      <a:lnTo>
                        <a:pt x="2056" y="2553"/>
                      </a:lnTo>
                      <a:cubicBezTo>
                        <a:pt x="2054" y="2555"/>
                        <a:pt x="2052" y="2556"/>
                        <a:pt x="2051" y="2556"/>
                      </a:cubicBezTo>
                      <a:lnTo>
                        <a:pt x="2046" y="2558"/>
                      </a:lnTo>
                      <a:lnTo>
                        <a:pt x="2048" y="2491"/>
                      </a:lnTo>
                      <a:lnTo>
                        <a:pt x="2049" y="2492"/>
                      </a:lnTo>
                      <a:lnTo>
                        <a:pt x="2043" y="2489"/>
                      </a:lnTo>
                      <a:lnTo>
                        <a:pt x="2048" y="2491"/>
                      </a:lnTo>
                      <a:lnTo>
                        <a:pt x="2058" y="2494"/>
                      </a:lnTo>
                      <a:lnTo>
                        <a:pt x="2075" y="2499"/>
                      </a:lnTo>
                      <a:lnTo>
                        <a:pt x="2084" y="2501"/>
                      </a:lnTo>
                      <a:lnTo>
                        <a:pt x="2063" y="2573"/>
                      </a:lnTo>
                      <a:lnTo>
                        <a:pt x="2055" y="2570"/>
                      </a:lnTo>
                      <a:lnTo>
                        <a:pt x="2037" y="2565"/>
                      </a:lnTo>
                      <a:lnTo>
                        <a:pt x="2026" y="2562"/>
                      </a:lnTo>
                      <a:lnTo>
                        <a:pt x="2021" y="2561"/>
                      </a:lnTo>
                      <a:cubicBezTo>
                        <a:pt x="2019" y="2560"/>
                        <a:pt x="2017" y="2559"/>
                        <a:pt x="2015" y="2558"/>
                      </a:cubicBezTo>
                      <a:lnTo>
                        <a:pt x="2014" y="2558"/>
                      </a:lnTo>
                      <a:cubicBezTo>
                        <a:pt x="2001" y="2551"/>
                        <a:pt x="1993" y="2538"/>
                        <a:pt x="1994" y="2524"/>
                      </a:cubicBezTo>
                      <a:cubicBezTo>
                        <a:pt x="1994" y="2509"/>
                        <a:pt x="2003" y="2496"/>
                        <a:pt x="2016" y="2491"/>
                      </a:cubicBezTo>
                      <a:lnTo>
                        <a:pt x="2020" y="2489"/>
                      </a:lnTo>
                      <a:lnTo>
                        <a:pt x="2015" y="2492"/>
                      </a:lnTo>
                      <a:lnTo>
                        <a:pt x="2018" y="2490"/>
                      </a:lnTo>
                      <a:lnTo>
                        <a:pt x="2002" y="2511"/>
                      </a:lnTo>
                      <a:lnTo>
                        <a:pt x="2003" y="2507"/>
                      </a:lnTo>
                      <a:lnTo>
                        <a:pt x="2004" y="2528"/>
                      </a:lnTo>
                      <a:lnTo>
                        <a:pt x="2002" y="2522"/>
                      </a:lnTo>
                      <a:lnTo>
                        <a:pt x="2007" y="2532"/>
                      </a:lnTo>
                      <a:lnTo>
                        <a:pt x="2004" y="2527"/>
                      </a:lnTo>
                      <a:lnTo>
                        <a:pt x="1995" y="2517"/>
                      </a:lnTo>
                      <a:lnTo>
                        <a:pt x="1977" y="2502"/>
                      </a:lnTo>
                      <a:lnTo>
                        <a:pt x="1950" y="2482"/>
                      </a:lnTo>
                      <a:lnTo>
                        <a:pt x="1916" y="2458"/>
                      </a:lnTo>
                      <a:lnTo>
                        <a:pt x="1893" y="2446"/>
                      </a:lnTo>
                      <a:lnTo>
                        <a:pt x="1900" y="2449"/>
                      </a:lnTo>
                      <a:lnTo>
                        <a:pt x="1876" y="2443"/>
                      </a:lnTo>
                      <a:lnTo>
                        <a:pt x="1847" y="2436"/>
                      </a:lnTo>
                      <a:lnTo>
                        <a:pt x="1828" y="2429"/>
                      </a:lnTo>
                      <a:lnTo>
                        <a:pt x="1853" y="2359"/>
                      </a:lnTo>
                      <a:close/>
                      <a:moveTo>
                        <a:pt x="2280" y="2480"/>
                      </a:moveTo>
                      <a:lnTo>
                        <a:pt x="2304" y="2474"/>
                      </a:lnTo>
                      <a:lnTo>
                        <a:pt x="2318" y="2469"/>
                      </a:lnTo>
                      <a:lnTo>
                        <a:pt x="2328" y="2465"/>
                      </a:lnTo>
                      <a:lnTo>
                        <a:pt x="2336" y="2461"/>
                      </a:lnTo>
                      <a:lnTo>
                        <a:pt x="2331" y="2464"/>
                      </a:lnTo>
                      <a:lnTo>
                        <a:pt x="2337" y="2460"/>
                      </a:lnTo>
                      <a:lnTo>
                        <a:pt x="2329" y="2467"/>
                      </a:lnTo>
                      <a:lnTo>
                        <a:pt x="2330" y="2466"/>
                      </a:lnTo>
                      <a:lnTo>
                        <a:pt x="2387" y="2513"/>
                      </a:lnTo>
                      <a:lnTo>
                        <a:pt x="2386" y="2515"/>
                      </a:lnTo>
                      <a:cubicBezTo>
                        <a:pt x="2384" y="2518"/>
                        <a:pt x="2381" y="2520"/>
                        <a:pt x="2378" y="2522"/>
                      </a:cubicBezTo>
                      <a:lnTo>
                        <a:pt x="2372" y="2526"/>
                      </a:lnTo>
                      <a:cubicBezTo>
                        <a:pt x="2371" y="2527"/>
                        <a:pt x="2369" y="2528"/>
                        <a:pt x="2367" y="2529"/>
                      </a:cubicBezTo>
                      <a:lnTo>
                        <a:pt x="2356" y="2534"/>
                      </a:lnTo>
                      <a:lnTo>
                        <a:pt x="2341" y="2540"/>
                      </a:lnTo>
                      <a:lnTo>
                        <a:pt x="2324" y="2545"/>
                      </a:lnTo>
                      <a:lnTo>
                        <a:pt x="2300" y="2552"/>
                      </a:lnTo>
                      <a:lnTo>
                        <a:pt x="2280" y="2480"/>
                      </a:lnTo>
                      <a:close/>
                      <a:moveTo>
                        <a:pt x="2447" y="2285"/>
                      </a:moveTo>
                      <a:lnTo>
                        <a:pt x="2449" y="2281"/>
                      </a:lnTo>
                      <a:lnTo>
                        <a:pt x="2452" y="2276"/>
                      </a:lnTo>
                      <a:lnTo>
                        <a:pt x="2455" y="2272"/>
                      </a:lnTo>
                      <a:lnTo>
                        <a:pt x="2451" y="2279"/>
                      </a:lnTo>
                      <a:lnTo>
                        <a:pt x="2463" y="2248"/>
                      </a:lnTo>
                      <a:lnTo>
                        <a:pt x="2477" y="2214"/>
                      </a:lnTo>
                      <a:lnTo>
                        <a:pt x="2485" y="2186"/>
                      </a:lnTo>
                      <a:lnTo>
                        <a:pt x="2483" y="2195"/>
                      </a:lnTo>
                      <a:lnTo>
                        <a:pt x="2484" y="2179"/>
                      </a:lnTo>
                      <a:lnTo>
                        <a:pt x="2484" y="2186"/>
                      </a:lnTo>
                      <a:lnTo>
                        <a:pt x="2482" y="2170"/>
                      </a:lnTo>
                      <a:lnTo>
                        <a:pt x="2486" y="2182"/>
                      </a:lnTo>
                      <a:lnTo>
                        <a:pt x="2479" y="2169"/>
                      </a:lnTo>
                      <a:lnTo>
                        <a:pt x="2486" y="2179"/>
                      </a:lnTo>
                      <a:lnTo>
                        <a:pt x="2476" y="2169"/>
                      </a:lnTo>
                      <a:lnTo>
                        <a:pt x="2485" y="2175"/>
                      </a:lnTo>
                      <a:lnTo>
                        <a:pt x="2458" y="2161"/>
                      </a:lnTo>
                      <a:lnTo>
                        <a:pt x="2431" y="2150"/>
                      </a:lnTo>
                      <a:cubicBezTo>
                        <a:pt x="2429" y="2149"/>
                        <a:pt x="2427" y="2148"/>
                        <a:pt x="2425" y="2147"/>
                      </a:cubicBezTo>
                      <a:lnTo>
                        <a:pt x="2399" y="2129"/>
                      </a:lnTo>
                      <a:cubicBezTo>
                        <a:pt x="2397" y="2128"/>
                        <a:pt x="2394" y="2126"/>
                        <a:pt x="2393" y="2124"/>
                      </a:cubicBezTo>
                      <a:lnTo>
                        <a:pt x="2372" y="2103"/>
                      </a:lnTo>
                      <a:lnTo>
                        <a:pt x="2426" y="2052"/>
                      </a:lnTo>
                      <a:lnTo>
                        <a:pt x="2446" y="2073"/>
                      </a:lnTo>
                      <a:lnTo>
                        <a:pt x="2440" y="2068"/>
                      </a:lnTo>
                      <a:lnTo>
                        <a:pt x="2466" y="2085"/>
                      </a:lnTo>
                      <a:lnTo>
                        <a:pt x="2460" y="2082"/>
                      </a:lnTo>
                      <a:lnTo>
                        <a:pt x="2492" y="2095"/>
                      </a:lnTo>
                      <a:lnTo>
                        <a:pt x="2519" y="2109"/>
                      </a:lnTo>
                      <a:cubicBezTo>
                        <a:pt x="2522" y="2111"/>
                        <a:pt x="2525" y="2113"/>
                        <a:pt x="2528" y="2116"/>
                      </a:cubicBezTo>
                      <a:lnTo>
                        <a:pt x="2538" y="2125"/>
                      </a:lnTo>
                      <a:cubicBezTo>
                        <a:pt x="2541" y="2128"/>
                        <a:pt x="2543" y="2131"/>
                        <a:pt x="2545" y="2135"/>
                      </a:cubicBezTo>
                      <a:lnTo>
                        <a:pt x="2551" y="2147"/>
                      </a:lnTo>
                      <a:cubicBezTo>
                        <a:pt x="2553" y="2151"/>
                        <a:pt x="2555" y="2155"/>
                        <a:pt x="2555" y="2159"/>
                      </a:cubicBezTo>
                      <a:lnTo>
                        <a:pt x="2558" y="2174"/>
                      </a:lnTo>
                      <a:cubicBezTo>
                        <a:pt x="2558" y="2176"/>
                        <a:pt x="2558" y="2179"/>
                        <a:pt x="2558" y="2181"/>
                      </a:cubicBezTo>
                      <a:lnTo>
                        <a:pt x="2558" y="2197"/>
                      </a:lnTo>
                      <a:cubicBezTo>
                        <a:pt x="2558" y="2200"/>
                        <a:pt x="2557" y="2203"/>
                        <a:pt x="2556" y="2206"/>
                      </a:cubicBezTo>
                      <a:lnTo>
                        <a:pt x="2546" y="2243"/>
                      </a:lnTo>
                      <a:lnTo>
                        <a:pt x="2532" y="2274"/>
                      </a:lnTo>
                      <a:lnTo>
                        <a:pt x="2520" y="2306"/>
                      </a:lnTo>
                      <a:cubicBezTo>
                        <a:pt x="2519" y="2308"/>
                        <a:pt x="2518" y="2311"/>
                        <a:pt x="2516" y="2313"/>
                      </a:cubicBezTo>
                      <a:lnTo>
                        <a:pt x="2517" y="2312"/>
                      </a:lnTo>
                      <a:lnTo>
                        <a:pt x="2515" y="2316"/>
                      </a:lnTo>
                      <a:lnTo>
                        <a:pt x="2513" y="2320"/>
                      </a:lnTo>
                      <a:lnTo>
                        <a:pt x="2447" y="2285"/>
                      </a:lnTo>
                      <a:close/>
                      <a:moveTo>
                        <a:pt x="2261" y="1983"/>
                      </a:moveTo>
                      <a:lnTo>
                        <a:pt x="2239" y="1969"/>
                      </a:lnTo>
                      <a:cubicBezTo>
                        <a:pt x="2224" y="1960"/>
                        <a:pt x="2218" y="1942"/>
                        <a:pt x="2223" y="1926"/>
                      </a:cubicBezTo>
                      <a:lnTo>
                        <a:pt x="2235" y="1890"/>
                      </a:lnTo>
                      <a:lnTo>
                        <a:pt x="2238" y="1880"/>
                      </a:lnTo>
                      <a:lnTo>
                        <a:pt x="2309" y="1902"/>
                      </a:lnTo>
                      <a:lnTo>
                        <a:pt x="2306" y="1913"/>
                      </a:lnTo>
                      <a:lnTo>
                        <a:pt x="2294" y="1949"/>
                      </a:lnTo>
                      <a:lnTo>
                        <a:pt x="2278" y="1906"/>
                      </a:lnTo>
                      <a:lnTo>
                        <a:pt x="2300" y="1919"/>
                      </a:lnTo>
                      <a:lnTo>
                        <a:pt x="2261" y="1983"/>
                      </a:lnTo>
                      <a:close/>
                      <a:moveTo>
                        <a:pt x="2379" y="1752"/>
                      </a:moveTo>
                      <a:lnTo>
                        <a:pt x="2385" y="1739"/>
                      </a:lnTo>
                      <a:lnTo>
                        <a:pt x="2400" y="1711"/>
                      </a:lnTo>
                      <a:cubicBezTo>
                        <a:pt x="2401" y="1709"/>
                        <a:pt x="2403" y="1706"/>
                        <a:pt x="2405" y="1704"/>
                      </a:cubicBezTo>
                      <a:lnTo>
                        <a:pt x="2425" y="1682"/>
                      </a:lnTo>
                      <a:cubicBezTo>
                        <a:pt x="2428" y="1678"/>
                        <a:pt x="2432" y="1675"/>
                        <a:pt x="2436" y="1673"/>
                      </a:cubicBezTo>
                      <a:lnTo>
                        <a:pt x="2459" y="1662"/>
                      </a:lnTo>
                      <a:cubicBezTo>
                        <a:pt x="2461" y="1661"/>
                        <a:pt x="2464" y="1660"/>
                        <a:pt x="2466" y="1659"/>
                      </a:cubicBezTo>
                      <a:lnTo>
                        <a:pt x="2491" y="1653"/>
                      </a:lnTo>
                      <a:lnTo>
                        <a:pt x="2517" y="1646"/>
                      </a:lnTo>
                      <a:lnTo>
                        <a:pt x="2539" y="1638"/>
                      </a:lnTo>
                      <a:lnTo>
                        <a:pt x="2573" y="1621"/>
                      </a:lnTo>
                      <a:lnTo>
                        <a:pt x="2608" y="1600"/>
                      </a:lnTo>
                      <a:lnTo>
                        <a:pt x="2634" y="1584"/>
                      </a:lnTo>
                      <a:lnTo>
                        <a:pt x="2674" y="1646"/>
                      </a:lnTo>
                      <a:lnTo>
                        <a:pt x="2645" y="1664"/>
                      </a:lnTo>
                      <a:lnTo>
                        <a:pt x="2607" y="1687"/>
                      </a:lnTo>
                      <a:lnTo>
                        <a:pt x="2564" y="1709"/>
                      </a:lnTo>
                      <a:lnTo>
                        <a:pt x="2534" y="1719"/>
                      </a:lnTo>
                      <a:lnTo>
                        <a:pt x="2510" y="1724"/>
                      </a:lnTo>
                      <a:lnTo>
                        <a:pt x="2485" y="1731"/>
                      </a:lnTo>
                      <a:lnTo>
                        <a:pt x="2492" y="1728"/>
                      </a:lnTo>
                      <a:lnTo>
                        <a:pt x="2469" y="1740"/>
                      </a:lnTo>
                      <a:lnTo>
                        <a:pt x="2480" y="1731"/>
                      </a:lnTo>
                      <a:lnTo>
                        <a:pt x="2460" y="1754"/>
                      </a:lnTo>
                      <a:lnTo>
                        <a:pt x="2465" y="1747"/>
                      </a:lnTo>
                      <a:lnTo>
                        <a:pt x="2451" y="1773"/>
                      </a:lnTo>
                      <a:lnTo>
                        <a:pt x="2445" y="1785"/>
                      </a:lnTo>
                      <a:lnTo>
                        <a:pt x="2379" y="1752"/>
                      </a:lnTo>
                      <a:close/>
                      <a:moveTo>
                        <a:pt x="2822" y="1482"/>
                      </a:moveTo>
                      <a:lnTo>
                        <a:pt x="2848" y="1457"/>
                      </a:lnTo>
                      <a:lnTo>
                        <a:pt x="2875" y="1431"/>
                      </a:lnTo>
                      <a:lnTo>
                        <a:pt x="2877" y="1429"/>
                      </a:lnTo>
                      <a:lnTo>
                        <a:pt x="2926" y="1485"/>
                      </a:lnTo>
                      <a:lnTo>
                        <a:pt x="2900" y="1510"/>
                      </a:lnTo>
                      <a:lnTo>
                        <a:pt x="2875" y="1535"/>
                      </a:lnTo>
                      <a:lnTo>
                        <a:pt x="2822" y="1482"/>
                      </a:lnTo>
                      <a:close/>
                      <a:moveTo>
                        <a:pt x="3085" y="1313"/>
                      </a:moveTo>
                      <a:lnTo>
                        <a:pt x="3103" y="1309"/>
                      </a:lnTo>
                      <a:lnTo>
                        <a:pt x="3134" y="1303"/>
                      </a:lnTo>
                      <a:lnTo>
                        <a:pt x="3168" y="1298"/>
                      </a:lnTo>
                      <a:lnTo>
                        <a:pt x="3206" y="1293"/>
                      </a:lnTo>
                      <a:lnTo>
                        <a:pt x="3248" y="1288"/>
                      </a:lnTo>
                      <a:lnTo>
                        <a:pt x="3294" y="1282"/>
                      </a:lnTo>
                      <a:lnTo>
                        <a:pt x="3267" y="1339"/>
                      </a:lnTo>
                      <a:lnTo>
                        <a:pt x="3250" y="1312"/>
                      </a:lnTo>
                      <a:lnTo>
                        <a:pt x="3234" y="1291"/>
                      </a:lnTo>
                      <a:lnTo>
                        <a:pt x="3218" y="1274"/>
                      </a:lnTo>
                      <a:lnTo>
                        <a:pt x="3269" y="1220"/>
                      </a:lnTo>
                      <a:lnTo>
                        <a:pt x="3274" y="1225"/>
                      </a:lnTo>
                      <a:lnTo>
                        <a:pt x="3293" y="1246"/>
                      </a:lnTo>
                      <a:lnTo>
                        <a:pt x="3312" y="1271"/>
                      </a:lnTo>
                      <a:lnTo>
                        <a:pt x="3329" y="1298"/>
                      </a:lnTo>
                      <a:cubicBezTo>
                        <a:pt x="3337" y="1309"/>
                        <a:pt x="3338" y="1322"/>
                        <a:pt x="3332" y="1334"/>
                      </a:cubicBezTo>
                      <a:cubicBezTo>
                        <a:pt x="3327" y="1346"/>
                        <a:pt x="3316" y="1354"/>
                        <a:pt x="3303" y="1355"/>
                      </a:cubicBezTo>
                      <a:lnTo>
                        <a:pt x="3257" y="1361"/>
                      </a:lnTo>
                      <a:lnTo>
                        <a:pt x="3216" y="1366"/>
                      </a:lnTo>
                      <a:lnTo>
                        <a:pt x="3180" y="1371"/>
                      </a:lnTo>
                      <a:lnTo>
                        <a:pt x="3148" y="1376"/>
                      </a:lnTo>
                      <a:lnTo>
                        <a:pt x="3119" y="1381"/>
                      </a:lnTo>
                      <a:lnTo>
                        <a:pt x="3102" y="1385"/>
                      </a:lnTo>
                      <a:lnTo>
                        <a:pt x="3085" y="1313"/>
                      </a:lnTo>
                      <a:close/>
                      <a:moveTo>
                        <a:pt x="3035" y="1205"/>
                      </a:moveTo>
                      <a:lnTo>
                        <a:pt x="3002" y="1201"/>
                      </a:lnTo>
                      <a:lnTo>
                        <a:pt x="2961" y="1194"/>
                      </a:lnTo>
                      <a:lnTo>
                        <a:pt x="2973" y="1121"/>
                      </a:lnTo>
                      <a:lnTo>
                        <a:pt x="3012" y="1127"/>
                      </a:lnTo>
                      <a:lnTo>
                        <a:pt x="3045" y="1132"/>
                      </a:lnTo>
                      <a:lnTo>
                        <a:pt x="3035" y="1205"/>
                      </a:lnTo>
                      <a:close/>
                      <a:moveTo>
                        <a:pt x="3103" y="1038"/>
                      </a:moveTo>
                      <a:lnTo>
                        <a:pt x="3112" y="1034"/>
                      </a:lnTo>
                      <a:lnTo>
                        <a:pt x="3103" y="1040"/>
                      </a:lnTo>
                      <a:lnTo>
                        <a:pt x="3112" y="1031"/>
                      </a:lnTo>
                      <a:lnTo>
                        <a:pt x="3106" y="1039"/>
                      </a:lnTo>
                      <a:lnTo>
                        <a:pt x="3120" y="1016"/>
                      </a:lnTo>
                      <a:lnTo>
                        <a:pt x="3129" y="997"/>
                      </a:lnTo>
                      <a:lnTo>
                        <a:pt x="3143" y="951"/>
                      </a:lnTo>
                      <a:lnTo>
                        <a:pt x="3154" y="902"/>
                      </a:lnTo>
                      <a:lnTo>
                        <a:pt x="3167" y="851"/>
                      </a:lnTo>
                      <a:cubicBezTo>
                        <a:pt x="3168" y="849"/>
                        <a:pt x="3169" y="847"/>
                        <a:pt x="3170" y="845"/>
                      </a:cubicBezTo>
                      <a:lnTo>
                        <a:pt x="3176" y="830"/>
                      </a:lnTo>
                      <a:cubicBezTo>
                        <a:pt x="3177" y="828"/>
                        <a:pt x="3178" y="826"/>
                        <a:pt x="3179" y="824"/>
                      </a:cubicBezTo>
                      <a:lnTo>
                        <a:pt x="3188" y="811"/>
                      </a:lnTo>
                      <a:cubicBezTo>
                        <a:pt x="3190" y="809"/>
                        <a:pt x="3192" y="807"/>
                        <a:pt x="3194" y="805"/>
                      </a:cubicBezTo>
                      <a:lnTo>
                        <a:pt x="3217" y="783"/>
                      </a:lnTo>
                      <a:lnTo>
                        <a:pt x="3268" y="837"/>
                      </a:lnTo>
                      <a:lnTo>
                        <a:pt x="3244" y="860"/>
                      </a:lnTo>
                      <a:lnTo>
                        <a:pt x="3250" y="854"/>
                      </a:lnTo>
                      <a:lnTo>
                        <a:pt x="3241" y="867"/>
                      </a:lnTo>
                      <a:lnTo>
                        <a:pt x="3244" y="861"/>
                      </a:lnTo>
                      <a:lnTo>
                        <a:pt x="3237" y="875"/>
                      </a:lnTo>
                      <a:lnTo>
                        <a:pt x="3239" y="869"/>
                      </a:lnTo>
                      <a:lnTo>
                        <a:pt x="3227" y="919"/>
                      </a:lnTo>
                      <a:lnTo>
                        <a:pt x="3214" y="974"/>
                      </a:lnTo>
                      <a:lnTo>
                        <a:pt x="3196" y="1028"/>
                      </a:lnTo>
                      <a:lnTo>
                        <a:pt x="3183" y="1056"/>
                      </a:lnTo>
                      <a:lnTo>
                        <a:pt x="3169" y="1078"/>
                      </a:lnTo>
                      <a:cubicBezTo>
                        <a:pt x="3167" y="1081"/>
                        <a:pt x="3165" y="1083"/>
                        <a:pt x="3163" y="1085"/>
                      </a:cubicBezTo>
                      <a:lnTo>
                        <a:pt x="3154" y="1094"/>
                      </a:lnTo>
                      <a:cubicBezTo>
                        <a:pt x="3151" y="1096"/>
                        <a:pt x="3148" y="1099"/>
                        <a:pt x="3145" y="1100"/>
                      </a:cubicBezTo>
                      <a:lnTo>
                        <a:pt x="3136" y="1105"/>
                      </a:lnTo>
                      <a:lnTo>
                        <a:pt x="3103" y="1038"/>
                      </a:lnTo>
                      <a:close/>
                      <a:moveTo>
                        <a:pt x="3255" y="615"/>
                      </a:moveTo>
                      <a:lnTo>
                        <a:pt x="3254" y="585"/>
                      </a:lnTo>
                      <a:lnTo>
                        <a:pt x="3252" y="541"/>
                      </a:lnTo>
                      <a:lnTo>
                        <a:pt x="3327" y="538"/>
                      </a:lnTo>
                      <a:lnTo>
                        <a:pt x="3329" y="583"/>
                      </a:lnTo>
                      <a:lnTo>
                        <a:pt x="3329" y="613"/>
                      </a:lnTo>
                      <a:lnTo>
                        <a:pt x="3255" y="615"/>
                      </a:lnTo>
                      <a:close/>
                      <a:moveTo>
                        <a:pt x="3179" y="397"/>
                      </a:moveTo>
                      <a:lnTo>
                        <a:pt x="3150" y="386"/>
                      </a:lnTo>
                      <a:lnTo>
                        <a:pt x="3116" y="376"/>
                      </a:lnTo>
                      <a:lnTo>
                        <a:pt x="3042" y="356"/>
                      </a:lnTo>
                      <a:lnTo>
                        <a:pt x="2968" y="338"/>
                      </a:lnTo>
                      <a:lnTo>
                        <a:pt x="2935" y="330"/>
                      </a:lnTo>
                      <a:lnTo>
                        <a:pt x="2903" y="323"/>
                      </a:lnTo>
                      <a:lnTo>
                        <a:pt x="2898" y="322"/>
                      </a:lnTo>
                      <a:lnTo>
                        <a:pt x="2913" y="249"/>
                      </a:lnTo>
                      <a:lnTo>
                        <a:pt x="2920" y="251"/>
                      </a:lnTo>
                      <a:lnTo>
                        <a:pt x="2950" y="258"/>
                      </a:lnTo>
                      <a:lnTo>
                        <a:pt x="2986" y="265"/>
                      </a:lnTo>
                      <a:lnTo>
                        <a:pt x="3062" y="284"/>
                      </a:lnTo>
                      <a:lnTo>
                        <a:pt x="3139" y="305"/>
                      </a:lnTo>
                      <a:lnTo>
                        <a:pt x="3175" y="317"/>
                      </a:lnTo>
                      <a:lnTo>
                        <a:pt x="3205" y="327"/>
                      </a:lnTo>
                      <a:lnTo>
                        <a:pt x="3179" y="397"/>
                      </a:lnTo>
                      <a:close/>
                      <a:moveTo>
                        <a:pt x="2690" y="224"/>
                      </a:moveTo>
                      <a:lnTo>
                        <a:pt x="2649" y="203"/>
                      </a:lnTo>
                      <a:lnTo>
                        <a:pt x="2625" y="194"/>
                      </a:lnTo>
                      <a:lnTo>
                        <a:pt x="2654" y="125"/>
                      </a:lnTo>
                      <a:lnTo>
                        <a:pt x="2682" y="137"/>
                      </a:lnTo>
                      <a:lnTo>
                        <a:pt x="2723" y="157"/>
                      </a:lnTo>
                      <a:lnTo>
                        <a:pt x="2690" y="224"/>
                      </a:lnTo>
                      <a:close/>
                      <a:moveTo>
                        <a:pt x="2415" y="128"/>
                      </a:moveTo>
                      <a:lnTo>
                        <a:pt x="2375" y="115"/>
                      </a:lnTo>
                      <a:lnTo>
                        <a:pt x="2399" y="115"/>
                      </a:lnTo>
                      <a:lnTo>
                        <a:pt x="2348" y="133"/>
                      </a:lnTo>
                      <a:lnTo>
                        <a:pt x="2308" y="147"/>
                      </a:lnTo>
                      <a:lnTo>
                        <a:pt x="2274" y="159"/>
                      </a:lnTo>
                      <a:lnTo>
                        <a:pt x="2247" y="169"/>
                      </a:lnTo>
                      <a:lnTo>
                        <a:pt x="2225" y="176"/>
                      </a:lnTo>
                      <a:lnTo>
                        <a:pt x="2206" y="182"/>
                      </a:lnTo>
                      <a:lnTo>
                        <a:pt x="2170" y="190"/>
                      </a:lnTo>
                      <a:lnTo>
                        <a:pt x="2149" y="193"/>
                      </a:lnTo>
                      <a:lnTo>
                        <a:pt x="2147" y="193"/>
                      </a:lnTo>
                      <a:lnTo>
                        <a:pt x="2141" y="119"/>
                      </a:lnTo>
                      <a:lnTo>
                        <a:pt x="2154" y="118"/>
                      </a:lnTo>
                      <a:lnTo>
                        <a:pt x="2184" y="111"/>
                      </a:lnTo>
                      <a:lnTo>
                        <a:pt x="2201" y="106"/>
                      </a:lnTo>
                      <a:lnTo>
                        <a:pt x="2223" y="98"/>
                      </a:lnTo>
                      <a:lnTo>
                        <a:pt x="2250" y="89"/>
                      </a:lnTo>
                      <a:lnTo>
                        <a:pt x="2282" y="78"/>
                      </a:lnTo>
                      <a:lnTo>
                        <a:pt x="2324" y="62"/>
                      </a:lnTo>
                      <a:lnTo>
                        <a:pt x="2374" y="45"/>
                      </a:lnTo>
                      <a:cubicBezTo>
                        <a:pt x="2382" y="42"/>
                        <a:pt x="2390" y="42"/>
                        <a:pt x="2398" y="45"/>
                      </a:cubicBezTo>
                      <a:lnTo>
                        <a:pt x="2438" y="58"/>
                      </a:lnTo>
                      <a:lnTo>
                        <a:pt x="2415" y="128"/>
                      </a:lnTo>
                      <a:close/>
                      <a:moveTo>
                        <a:pt x="1924" y="207"/>
                      </a:moveTo>
                      <a:lnTo>
                        <a:pt x="1904" y="209"/>
                      </a:lnTo>
                      <a:lnTo>
                        <a:pt x="1870" y="212"/>
                      </a:lnTo>
                      <a:lnTo>
                        <a:pt x="1878" y="210"/>
                      </a:lnTo>
                      <a:lnTo>
                        <a:pt x="1860" y="216"/>
                      </a:lnTo>
                      <a:lnTo>
                        <a:pt x="1837" y="146"/>
                      </a:lnTo>
                      <a:lnTo>
                        <a:pt x="1855" y="140"/>
                      </a:lnTo>
                      <a:cubicBezTo>
                        <a:pt x="1858" y="139"/>
                        <a:pt x="1860" y="138"/>
                        <a:pt x="1863" y="138"/>
                      </a:cubicBezTo>
                      <a:lnTo>
                        <a:pt x="1899" y="135"/>
                      </a:lnTo>
                      <a:lnTo>
                        <a:pt x="1919" y="133"/>
                      </a:lnTo>
                      <a:lnTo>
                        <a:pt x="1924" y="207"/>
                      </a:lnTo>
                      <a:close/>
                      <a:moveTo>
                        <a:pt x="1646" y="284"/>
                      </a:moveTo>
                      <a:lnTo>
                        <a:pt x="1551" y="310"/>
                      </a:lnTo>
                      <a:lnTo>
                        <a:pt x="1443" y="337"/>
                      </a:lnTo>
                      <a:lnTo>
                        <a:pt x="1355" y="355"/>
                      </a:lnTo>
                      <a:lnTo>
                        <a:pt x="1340" y="282"/>
                      </a:lnTo>
                      <a:lnTo>
                        <a:pt x="1426" y="264"/>
                      </a:lnTo>
                      <a:lnTo>
                        <a:pt x="1532" y="238"/>
                      </a:lnTo>
                      <a:lnTo>
                        <a:pt x="1626" y="213"/>
                      </a:lnTo>
                      <a:lnTo>
                        <a:pt x="1646" y="284"/>
                      </a:lnTo>
                      <a:close/>
                      <a:moveTo>
                        <a:pt x="1133" y="392"/>
                      </a:moveTo>
                      <a:lnTo>
                        <a:pt x="1109" y="396"/>
                      </a:lnTo>
                      <a:lnTo>
                        <a:pt x="1058" y="402"/>
                      </a:lnTo>
                      <a:lnTo>
                        <a:pt x="1049" y="328"/>
                      </a:lnTo>
                      <a:lnTo>
                        <a:pt x="1099" y="322"/>
                      </a:lnTo>
                      <a:lnTo>
                        <a:pt x="1122" y="319"/>
                      </a:lnTo>
                      <a:lnTo>
                        <a:pt x="1133" y="392"/>
                      </a:lnTo>
                      <a:close/>
                      <a:moveTo>
                        <a:pt x="830" y="402"/>
                      </a:moveTo>
                      <a:lnTo>
                        <a:pt x="810" y="401"/>
                      </a:lnTo>
                      <a:lnTo>
                        <a:pt x="762" y="400"/>
                      </a:lnTo>
                      <a:lnTo>
                        <a:pt x="717" y="398"/>
                      </a:lnTo>
                      <a:lnTo>
                        <a:pt x="678" y="398"/>
                      </a:lnTo>
                      <a:lnTo>
                        <a:pt x="642" y="397"/>
                      </a:lnTo>
                      <a:lnTo>
                        <a:pt x="610" y="396"/>
                      </a:lnTo>
                      <a:lnTo>
                        <a:pt x="582" y="396"/>
                      </a:lnTo>
                      <a:lnTo>
                        <a:pt x="556" y="395"/>
                      </a:lnTo>
                      <a:lnTo>
                        <a:pt x="532" y="394"/>
                      </a:lnTo>
                      <a:lnTo>
                        <a:pt x="537" y="320"/>
                      </a:lnTo>
                      <a:lnTo>
                        <a:pt x="558" y="321"/>
                      </a:lnTo>
                      <a:lnTo>
                        <a:pt x="583" y="321"/>
                      </a:lnTo>
                      <a:lnTo>
                        <a:pt x="612" y="322"/>
                      </a:lnTo>
                      <a:lnTo>
                        <a:pt x="644" y="322"/>
                      </a:lnTo>
                      <a:lnTo>
                        <a:pt x="679" y="323"/>
                      </a:lnTo>
                      <a:lnTo>
                        <a:pt x="720" y="324"/>
                      </a:lnTo>
                      <a:lnTo>
                        <a:pt x="764" y="325"/>
                      </a:lnTo>
                      <a:lnTo>
                        <a:pt x="813" y="327"/>
                      </a:lnTo>
                      <a:lnTo>
                        <a:pt x="833" y="328"/>
                      </a:lnTo>
                      <a:lnTo>
                        <a:pt x="830" y="402"/>
                      </a:lnTo>
                      <a:close/>
                      <a:moveTo>
                        <a:pt x="341" y="246"/>
                      </a:moveTo>
                      <a:lnTo>
                        <a:pt x="337" y="239"/>
                      </a:lnTo>
                      <a:lnTo>
                        <a:pt x="312" y="191"/>
                      </a:lnTo>
                      <a:lnTo>
                        <a:pt x="307" y="181"/>
                      </a:lnTo>
                      <a:lnTo>
                        <a:pt x="372" y="145"/>
                      </a:lnTo>
                      <a:lnTo>
                        <a:pt x="379" y="157"/>
                      </a:lnTo>
                      <a:lnTo>
                        <a:pt x="403" y="205"/>
                      </a:lnTo>
                      <a:lnTo>
                        <a:pt x="407" y="212"/>
                      </a:lnTo>
                      <a:lnTo>
                        <a:pt x="341" y="246"/>
                      </a:lnTo>
                      <a:close/>
                      <a:moveTo>
                        <a:pt x="193" y="98"/>
                      </a:moveTo>
                      <a:lnTo>
                        <a:pt x="179" y="101"/>
                      </a:lnTo>
                      <a:lnTo>
                        <a:pt x="185" y="99"/>
                      </a:lnTo>
                      <a:lnTo>
                        <a:pt x="170" y="105"/>
                      </a:lnTo>
                      <a:lnTo>
                        <a:pt x="175" y="103"/>
                      </a:lnTo>
                      <a:lnTo>
                        <a:pt x="161" y="112"/>
                      </a:lnTo>
                      <a:lnTo>
                        <a:pt x="165" y="108"/>
                      </a:lnTo>
                      <a:lnTo>
                        <a:pt x="143" y="127"/>
                      </a:lnTo>
                      <a:lnTo>
                        <a:pt x="129" y="141"/>
                      </a:lnTo>
                      <a:lnTo>
                        <a:pt x="133" y="137"/>
                      </a:lnTo>
                      <a:lnTo>
                        <a:pt x="123" y="151"/>
                      </a:lnTo>
                      <a:lnTo>
                        <a:pt x="126" y="146"/>
                      </a:lnTo>
                      <a:lnTo>
                        <a:pt x="120" y="157"/>
                      </a:lnTo>
                      <a:lnTo>
                        <a:pt x="124" y="146"/>
                      </a:lnTo>
                      <a:lnTo>
                        <a:pt x="122" y="155"/>
                      </a:lnTo>
                      <a:lnTo>
                        <a:pt x="122" y="145"/>
                      </a:lnTo>
                      <a:lnTo>
                        <a:pt x="123" y="153"/>
                      </a:lnTo>
                      <a:lnTo>
                        <a:pt x="117" y="136"/>
                      </a:lnTo>
                      <a:lnTo>
                        <a:pt x="124" y="146"/>
                      </a:lnTo>
                      <a:lnTo>
                        <a:pt x="113" y="136"/>
                      </a:lnTo>
                      <a:lnTo>
                        <a:pt x="122" y="141"/>
                      </a:lnTo>
                      <a:lnTo>
                        <a:pt x="123" y="142"/>
                      </a:lnTo>
                      <a:cubicBezTo>
                        <a:pt x="139" y="149"/>
                        <a:pt x="148" y="166"/>
                        <a:pt x="144" y="183"/>
                      </a:cubicBezTo>
                      <a:cubicBezTo>
                        <a:pt x="141" y="200"/>
                        <a:pt x="126" y="213"/>
                        <a:pt x="108" y="213"/>
                      </a:cubicBezTo>
                      <a:lnTo>
                        <a:pt x="106" y="213"/>
                      </a:lnTo>
                      <a:lnTo>
                        <a:pt x="100" y="213"/>
                      </a:lnTo>
                      <a:lnTo>
                        <a:pt x="89" y="212"/>
                      </a:lnTo>
                      <a:lnTo>
                        <a:pt x="75" y="212"/>
                      </a:lnTo>
                      <a:lnTo>
                        <a:pt x="75" y="138"/>
                      </a:lnTo>
                      <a:lnTo>
                        <a:pt x="92" y="138"/>
                      </a:lnTo>
                      <a:lnTo>
                        <a:pt x="100" y="138"/>
                      </a:lnTo>
                      <a:lnTo>
                        <a:pt x="106" y="138"/>
                      </a:lnTo>
                      <a:lnTo>
                        <a:pt x="108" y="138"/>
                      </a:lnTo>
                      <a:lnTo>
                        <a:pt x="93" y="209"/>
                      </a:lnTo>
                      <a:lnTo>
                        <a:pt x="85" y="206"/>
                      </a:lnTo>
                      <a:lnTo>
                        <a:pt x="75" y="200"/>
                      </a:lnTo>
                      <a:cubicBezTo>
                        <a:pt x="71" y="197"/>
                        <a:pt x="67" y="194"/>
                        <a:pt x="64" y="190"/>
                      </a:cubicBezTo>
                      <a:lnTo>
                        <a:pt x="56" y="179"/>
                      </a:lnTo>
                      <a:cubicBezTo>
                        <a:pt x="53" y="174"/>
                        <a:pt x="50" y="168"/>
                        <a:pt x="50" y="162"/>
                      </a:cubicBezTo>
                      <a:lnTo>
                        <a:pt x="49" y="154"/>
                      </a:lnTo>
                      <a:cubicBezTo>
                        <a:pt x="48" y="151"/>
                        <a:pt x="48" y="147"/>
                        <a:pt x="49" y="144"/>
                      </a:cubicBezTo>
                      <a:lnTo>
                        <a:pt x="50" y="134"/>
                      </a:lnTo>
                      <a:cubicBezTo>
                        <a:pt x="51" y="130"/>
                        <a:pt x="52" y="126"/>
                        <a:pt x="54" y="123"/>
                      </a:cubicBezTo>
                      <a:lnTo>
                        <a:pt x="60" y="111"/>
                      </a:lnTo>
                      <a:cubicBezTo>
                        <a:pt x="61" y="110"/>
                        <a:pt x="62" y="108"/>
                        <a:pt x="63" y="106"/>
                      </a:cubicBezTo>
                      <a:lnTo>
                        <a:pt x="73" y="93"/>
                      </a:lnTo>
                      <a:cubicBezTo>
                        <a:pt x="74" y="91"/>
                        <a:pt x="75" y="90"/>
                        <a:pt x="77" y="89"/>
                      </a:cubicBezTo>
                      <a:lnTo>
                        <a:pt x="95" y="71"/>
                      </a:lnTo>
                      <a:lnTo>
                        <a:pt x="117" y="52"/>
                      </a:lnTo>
                      <a:cubicBezTo>
                        <a:pt x="118" y="51"/>
                        <a:pt x="120" y="49"/>
                        <a:pt x="121" y="48"/>
                      </a:cubicBezTo>
                      <a:lnTo>
                        <a:pt x="136" y="39"/>
                      </a:lnTo>
                      <a:cubicBezTo>
                        <a:pt x="138" y="38"/>
                        <a:pt x="139" y="37"/>
                        <a:pt x="141" y="37"/>
                      </a:cubicBezTo>
                      <a:lnTo>
                        <a:pt x="157" y="30"/>
                      </a:lnTo>
                      <a:cubicBezTo>
                        <a:pt x="159" y="29"/>
                        <a:pt x="161" y="29"/>
                        <a:pt x="163" y="28"/>
                      </a:cubicBezTo>
                      <a:lnTo>
                        <a:pt x="178" y="25"/>
                      </a:lnTo>
                      <a:lnTo>
                        <a:pt x="193" y="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9" name="Group 49"/>
              <p:cNvGrpSpPr>
                <a:grpSpLocks/>
              </p:cNvGrpSpPr>
              <p:nvPr/>
            </p:nvGrpSpPr>
            <p:grpSpPr bwMode="auto">
              <a:xfrm>
                <a:off x="4417" y="3323"/>
                <a:ext cx="1167" cy="534"/>
                <a:chOff x="4417" y="3323"/>
                <a:chExt cx="1167" cy="534"/>
              </a:xfrm>
            </p:grpSpPr>
            <p:sp>
              <p:nvSpPr>
                <p:cNvPr id="24748" name="Freeform 50"/>
                <p:cNvSpPr>
                  <a:spLocks/>
                </p:cNvSpPr>
                <p:nvPr/>
              </p:nvSpPr>
              <p:spPr bwMode="auto">
                <a:xfrm>
                  <a:off x="4417" y="3323"/>
                  <a:ext cx="1167" cy="534"/>
                </a:xfrm>
                <a:custGeom>
                  <a:avLst/>
                  <a:gdLst>
                    <a:gd name="T0" fmla="*/ 0 w 5027"/>
                    <a:gd name="T1" fmla="*/ 0 h 2303"/>
                    <a:gd name="T2" fmla="*/ 0 w 5027"/>
                    <a:gd name="T3" fmla="*/ 0 h 2303"/>
                    <a:gd name="T4" fmla="*/ 0 w 5027"/>
                    <a:gd name="T5" fmla="*/ 0 h 2303"/>
                    <a:gd name="T6" fmla="*/ 0 w 5027"/>
                    <a:gd name="T7" fmla="*/ 0 h 2303"/>
                    <a:gd name="T8" fmla="*/ 0 w 5027"/>
                    <a:gd name="T9" fmla="*/ 0 h 2303"/>
                    <a:gd name="T10" fmla="*/ 0 w 5027"/>
                    <a:gd name="T11" fmla="*/ 0 h 2303"/>
                    <a:gd name="T12" fmla="*/ 0 w 5027"/>
                    <a:gd name="T13" fmla="*/ 0 h 2303"/>
                    <a:gd name="T14" fmla="*/ 0 w 5027"/>
                    <a:gd name="T15" fmla="*/ 0 h 2303"/>
                    <a:gd name="T16" fmla="*/ 0 w 5027"/>
                    <a:gd name="T17" fmla="*/ 0 h 2303"/>
                    <a:gd name="T18" fmla="*/ 0 w 5027"/>
                    <a:gd name="T19" fmla="*/ 0 h 2303"/>
                    <a:gd name="T20" fmla="*/ 0 w 5027"/>
                    <a:gd name="T21" fmla="*/ 0 h 2303"/>
                    <a:gd name="T22" fmla="*/ 0 w 5027"/>
                    <a:gd name="T23" fmla="*/ 0 h 2303"/>
                    <a:gd name="T24" fmla="*/ 0 w 5027"/>
                    <a:gd name="T25" fmla="*/ 0 h 2303"/>
                    <a:gd name="T26" fmla="*/ 0 w 5027"/>
                    <a:gd name="T27" fmla="*/ 0 h 2303"/>
                    <a:gd name="T28" fmla="*/ 0 w 5027"/>
                    <a:gd name="T29" fmla="*/ 0 h 2303"/>
                    <a:gd name="T30" fmla="*/ 0 w 5027"/>
                    <a:gd name="T31" fmla="*/ 0 h 2303"/>
                    <a:gd name="T32" fmla="*/ 0 w 5027"/>
                    <a:gd name="T33" fmla="*/ 0 h 2303"/>
                    <a:gd name="T34" fmla="*/ 0 w 5027"/>
                    <a:gd name="T35" fmla="*/ 0 h 2303"/>
                    <a:gd name="T36" fmla="*/ 0 w 5027"/>
                    <a:gd name="T37" fmla="*/ 0 h 2303"/>
                    <a:gd name="T38" fmla="*/ 0 w 5027"/>
                    <a:gd name="T39" fmla="*/ 0 h 2303"/>
                    <a:gd name="T40" fmla="*/ 0 w 5027"/>
                    <a:gd name="T41" fmla="*/ 0 h 2303"/>
                    <a:gd name="T42" fmla="*/ 0 w 5027"/>
                    <a:gd name="T43" fmla="*/ 0 h 2303"/>
                    <a:gd name="T44" fmla="*/ 0 w 5027"/>
                    <a:gd name="T45" fmla="*/ 0 h 2303"/>
                    <a:gd name="T46" fmla="*/ 0 w 5027"/>
                    <a:gd name="T47" fmla="*/ 0 h 2303"/>
                    <a:gd name="T48" fmla="*/ 0 w 5027"/>
                    <a:gd name="T49" fmla="*/ 0 h 2303"/>
                    <a:gd name="T50" fmla="*/ 0 w 5027"/>
                    <a:gd name="T51" fmla="*/ 0 h 2303"/>
                    <a:gd name="T52" fmla="*/ 0 w 5027"/>
                    <a:gd name="T53" fmla="*/ 0 h 2303"/>
                    <a:gd name="T54" fmla="*/ 0 w 5027"/>
                    <a:gd name="T55" fmla="*/ 0 h 2303"/>
                    <a:gd name="T56" fmla="*/ 0 w 5027"/>
                    <a:gd name="T57" fmla="*/ 0 h 2303"/>
                    <a:gd name="T58" fmla="*/ 0 w 5027"/>
                    <a:gd name="T59" fmla="*/ 0 h 2303"/>
                    <a:gd name="T60" fmla="*/ 0 w 5027"/>
                    <a:gd name="T61" fmla="*/ 0 h 2303"/>
                    <a:gd name="T62" fmla="*/ 0 w 5027"/>
                    <a:gd name="T63" fmla="*/ 0 h 2303"/>
                    <a:gd name="T64" fmla="*/ 0 w 5027"/>
                    <a:gd name="T65" fmla="*/ 0 h 23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7"/>
                    <a:gd name="T100" fmla="*/ 0 h 2303"/>
                    <a:gd name="T101" fmla="*/ 5027 w 5027"/>
                    <a:gd name="T102" fmla="*/ 2303 h 230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7" h="2303">
                      <a:moveTo>
                        <a:pt x="5027" y="0"/>
                      </a:moveTo>
                      <a:cubicBezTo>
                        <a:pt x="4862" y="12"/>
                        <a:pt x="4697" y="12"/>
                        <a:pt x="4536" y="33"/>
                      </a:cubicBezTo>
                      <a:cubicBezTo>
                        <a:pt x="4520" y="37"/>
                        <a:pt x="4297" y="111"/>
                        <a:pt x="4243" y="128"/>
                      </a:cubicBezTo>
                      <a:cubicBezTo>
                        <a:pt x="4210" y="140"/>
                        <a:pt x="4144" y="161"/>
                        <a:pt x="4144" y="161"/>
                      </a:cubicBezTo>
                      <a:cubicBezTo>
                        <a:pt x="4016" y="252"/>
                        <a:pt x="3884" y="235"/>
                        <a:pt x="3756" y="326"/>
                      </a:cubicBezTo>
                      <a:cubicBezTo>
                        <a:pt x="3558" y="615"/>
                        <a:pt x="3834" y="235"/>
                        <a:pt x="3591" y="487"/>
                      </a:cubicBezTo>
                      <a:cubicBezTo>
                        <a:pt x="3554" y="524"/>
                        <a:pt x="3504" y="648"/>
                        <a:pt x="3463" y="681"/>
                      </a:cubicBezTo>
                      <a:cubicBezTo>
                        <a:pt x="3434" y="702"/>
                        <a:pt x="3397" y="698"/>
                        <a:pt x="3364" y="714"/>
                      </a:cubicBezTo>
                      <a:cubicBezTo>
                        <a:pt x="3265" y="764"/>
                        <a:pt x="3162" y="817"/>
                        <a:pt x="3071" y="879"/>
                      </a:cubicBezTo>
                      <a:cubicBezTo>
                        <a:pt x="2959" y="1197"/>
                        <a:pt x="3120" y="1119"/>
                        <a:pt x="2650" y="1073"/>
                      </a:cubicBezTo>
                      <a:cubicBezTo>
                        <a:pt x="2617" y="1040"/>
                        <a:pt x="2596" y="978"/>
                        <a:pt x="2551" y="974"/>
                      </a:cubicBezTo>
                      <a:cubicBezTo>
                        <a:pt x="2419" y="958"/>
                        <a:pt x="2373" y="1065"/>
                        <a:pt x="2258" y="1073"/>
                      </a:cubicBezTo>
                      <a:cubicBezTo>
                        <a:pt x="2093" y="1086"/>
                        <a:pt x="1932" y="1094"/>
                        <a:pt x="1767" y="1106"/>
                      </a:cubicBezTo>
                      <a:cubicBezTo>
                        <a:pt x="1676" y="1251"/>
                        <a:pt x="1692" y="1333"/>
                        <a:pt x="1833" y="1432"/>
                      </a:cubicBezTo>
                      <a:cubicBezTo>
                        <a:pt x="2039" y="1362"/>
                        <a:pt x="2006" y="1362"/>
                        <a:pt x="2357" y="1432"/>
                      </a:cubicBezTo>
                      <a:cubicBezTo>
                        <a:pt x="2390" y="1441"/>
                        <a:pt x="2291" y="1461"/>
                        <a:pt x="2258" y="1465"/>
                      </a:cubicBezTo>
                      <a:cubicBezTo>
                        <a:pt x="2084" y="1482"/>
                        <a:pt x="1911" y="1486"/>
                        <a:pt x="1738" y="1498"/>
                      </a:cubicBezTo>
                      <a:cubicBezTo>
                        <a:pt x="1717" y="1532"/>
                        <a:pt x="1663" y="1556"/>
                        <a:pt x="1672" y="1593"/>
                      </a:cubicBezTo>
                      <a:cubicBezTo>
                        <a:pt x="1680" y="1631"/>
                        <a:pt x="1734" y="1643"/>
                        <a:pt x="1767" y="1659"/>
                      </a:cubicBezTo>
                      <a:cubicBezTo>
                        <a:pt x="1800" y="1676"/>
                        <a:pt x="1899" y="1693"/>
                        <a:pt x="1866" y="1693"/>
                      </a:cubicBezTo>
                      <a:cubicBezTo>
                        <a:pt x="1692" y="1693"/>
                        <a:pt x="1519" y="1672"/>
                        <a:pt x="1346" y="1659"/>
                      </a:cubicBezTo>
                      <a:cubicBezTo>
                        <a:pt x="1189" y="1697"/>
                        <a:pt x="1160" y="1647"/>
                        <a:pt x="1019" y="1693"/>
                      </a:cubicBezTo>
                      <a:cubicBezTo>
                        <a:pt x="966" y="1676"/>
                        <a:pt x="879" y="1622"/>
                        <a:pt x="825" y="1693"/>
                      </a:cubicBezTo>
                      <a:cubicBezTo>
                        <a:pt x="797" y="1730"/>
                        <a:pt x="821" y="1787"/>
                        <a:pt x="792" y="1825"/>
                      </a:cubicBezTo>
                      <a:cubicBezTo>
                        <a:pt x="772" y="1854"/>
                        <a:pt x="726" y="1854"/>
                        <a:pt x="693" y="1858"/>
                      </a:cubicBezTo>
                      <a:cubicBezTo>
                        <a:pt x="598" y="1874"/>
                        <a:pt x="499" y="1878"/>
                        <a:pt x="400" y="1887"/>
                      </a:cubicBezTo>
                      <a:cubicBezTo>
                        <a:pt x="367" y="1907"/>
                        <a:pt x="326" y="1920"/>
                        <a:pt x="301" y="1953"/>
                      </a:cubicBezTo>
                      <a:cubicBezTo>
                        <a:pt x="281" y="1981"/>
                        <a:pt x="297" y="2027"/>
                        <a:pt x="272" y="2052"/>
                      </a:cubicBezTo>
                      <a:cubicBezTo>
                        <a:pt x="248" y="2076"/>
                        <a:pt x="206" y="2068"/>
                        <a:pt x="173" y="2085"/>
                      </a:cubicBezTo>
                      <a:cubicBezTo>
                        <a:pt x="136" y="2101"/>
                        <a:pt x="107" y="2130"/>
                        <a:pt x="74" y="2151"/>
                      </a:cubicBezTo>
                      <a:cubicBezTo>
                        <a:pt x="0" y="2254"/>
                        <a:pt x="8" y="2209"/>
                        <a:pt x="8" y="2279"/>
                      </a:cubicBezTo>
                      <a:lnTo>
                        <a:pt x="4982" y="2303"/>
                      </a:lnTo>
                      <a:lnTo>
                        <a:pt x="5027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49" name="Freeform 51"/>
                <p:cNvSpPr>
                  <a:spLocks/>
                </p:cNvSpPr>
                <p:nvPr/>
              </p:nvSpPr>
              <p:spPr bwMode="auto">
                <a:xfrm>
                  <a:off x="4417" y="3323"/>
                  <a:ext cx="1167" cy="534"/>
                </a:xfrm>
                <a:custGeom>
                  <a:avLst/>
                  <a:gdLst>
                    <a:gd name="T0" fmla="*/ 0 w 5027"/>
                    <a:gd name="T1" fmla="*/ 0 h 2303"/>
                    <a:gd name="T2" fmla="*/ 0 w 5027"/>
                    <a:gd name="T3" fmla="*/ 0 h 2303"/>
                    <a:gd name="T4" fmla="*/ 0 w 5027"/>
                    <a:gd name="T5" fmla="*/ 0 h 2303"/>
                    <a:gd name="T6" fmla="*/ 0 w 5027"/>
                    <a:gd name="T7" fmla="*/ 0 h 2303"/>
                    <a:gd name="T8" fmla="*/ 0 w 5027"/>
                    <a:gd name="T9" fmla="*/ 0 h 2303"/>
                    <a:gd name="T10" fmla="*/ 0 w 5027"/>
                    <a:gd name="T11" fmla="*/ 0 h 2303"/>
                    <a:gd name="T12" fmla="*/ 0 w 5027"/>
                    <a:gd name="T13" fmla="*/ 0 h 2303"/>
                    <a:gd name="T14" fmla="*/ 0 w 5027"/>
                    <a:gd name="T15" fmla="*/ 0 h 2303"/>
                    <a:gd name="T16" fmla="*/ 0 w 5027"/>
                    <a:gd name="T17" fmla="*/ 0 h 2303"/>
                    <a:gd name="T18" fmla="*/ 0 w 5027"/>
                    <a:gd name="T19" fmla="*/ 0 h 2303"/>
                    <a:gd name="T20" fmla="*/ 0 w 5027"/>
                    <a:gd name="T21" fmla="*/ 0 h 2303"/>
                    <a:gd name="T22" fmla="*/ 0 w 5027"/>
                    <a:gd name="T23" fmla="*/ 0 h 2303"/>
                    <a:gd name="T24" fmla="*/ 0 w 5027"/>
                    <a:gd name="T25" fmla="*/ 0 h 2303"/>
                    <a:gd name="T26" fmla="*/ 0 w 5027"/>
                    <a:gd name="T27" fmla="*/ 0 h 2303"/>
                    <a:gd name="T28" fmla="*/ 0 w 5027"/>
                    <a:gd name="T29" fmla="*/ 0 h 2303"/>
                    <a:gd name="T30" fmla="*/ 0 w 5027"/>
                    <a:gd name="T31" fmla="*/ 0 h 2303"/>
                    <a:gd name="T32" fmla="*/ 0 w 5027"/>
                    <a:gd name="T33" fmla="*/ 0 h 2303"/>
                    <a:gd name="T34" fmla="*/ 0 w 5027"/>
                    <a:gd name="T35" fmla="*/ 0 h 2303"/>
                    <a:gd name="T36" fmla="*/ 0 w 5027"/>
                    <a:gd name="T37" fmla="*/ 0 h 2303"/>
                    <a:gd name="T38" fmla="*/ 0 w 5027"/>
                    <a:gd name="T39" fmla="*/ 0 h 2303"/>
                    <a:gd name="T40" fmla="*/ 0 w 5027"/>
                    <a:gd name="T41" fmla="*/ 0 h 2303"/>
                    <a:gd name="T42" fmla="*/ 0 w 5027"/>
                    <a:gd name="T43" fmla="*/ 0 h 2303"/>
                    <a:gd name="T44" fmla="*/ 0 w 5027"/>
                    <a:gd name="T45" fmla="*/ 0 h 2303"/>
                    <a:gd name="T46" fmla="*/ 0 w 5027"/>
                    <a:gd name="T47" fmla="*/ 0 h 2303"/>
                    <a:gd name="T48" fmla="*/ 0 w 5027"/>
                    <a:gd name="T49" fmla="*/ 0 h 2303"/>
                    <a:gd name="T50" fmla="*/ 0 w 5027"/>
                    <a:gd name="T51" fmla="*/ 0 h 2303"/>
                    <a:gd name="T52" fmla="*/ 0 w 5027"/>
                    <a:gd name="T53" fmla="*/ 0 h 2303"/>
                    <a:gd name="T54" fmla="*/ 0 w 5027"/>
                    <a:gd name="T55" fmla="*/ 0 h 2303"/>
                    <a:gd name="T56" fmla="*/ 0 w 5027"/>
                    <a:gd name="T57" fmla="*/ 0 h 2303"/>
                    <a:gd name="T58" fmla="*/ 0 w 5027"/>
                    <a:gd name="T59" fmla="*/ 0 h 2303"/>
                    <a:gd name="T60" fmla="*/ 0 w 5027"/>
                    <a:gd name="T61" fmla="*/ 0 h 2303"/>
                    <a:gd name="T62" fmla="*/ 0 w 5027"/>
                    <a:gd name="T63" fmla="*/ 0 h 2303"/>
                    <a:gd name="T64" fmla="*/ 0 w 5027"/>
                    <a:gd name="T65" fmla="*/ 0 h 23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7"/>
                    <a:gd name="T100" fmla="*/ 0 h 2303"/>
                    <a:gd name="T101" fmla="*/ 5027 w 5027"/>
                    <a:gd name="T102" fmla="*/ 2303 h 230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7" h="2303">
                      <a:moveTo>
                        <a:pt x="5027" y="0"/>
                      </a:moveTo>
                      <a:cubicBezTo>
                        <a:pt x="4862" y="12"/>
                        <a:pt x="4697" y="12"/>
                        <a:pt x="4536" y="33"/>
                      </a:cubicBezTo>
                      <a:cubicBezTo>
                        <a:pt x="4520" y="37"/>
                        <a:pt x="4297" y="111"/>
                        <a:pt x="4243" y="128"/>
                      </a:cubicBezTo>
                      <a:cubicBezTo>
                        <a:pt x="4210" y="140"/>
                        <a:pt x="4144" y="161"/>
                        <a:pt x="4144" y="161"/>
                      </a:cubicBezTo>
                      <a:cubicBezTo>
                        <a:pt x="4016" y="252"/>
                        <a:pt x="3884" y="235"/>
                        <a:pt x="3756" y="326"/>
                      </a:cubicBezTo>
                      <a:cubicBezTo>
                        <a:pt x="3558" y="615"/>
                        <a:pt x="3834" y="235"/>
                        <a:pt x="3591" y="487"/>
                      </a:cubicBezTo>
                      <a:cubicBezTo>
                        <a:pt x="3554" y="524"/>
                        <a:pt x="3504" y="648"/>
                        <a:pt x="3463" y="681"/>
                      </a:cubicBezTo>
                      <a:cubicBezTo>
                        <a:pt x="3434" y="702"/>
                        <a:pt x="3397" y="698"/>
                        <a:pt x="3364" y="714"/>
                      </a:cubicBezTo>
                      <a:cubicBezTo>
                        <a:pt x="3265" y="764"/>
                        <a:pt x="3162" y="817"/>
                        <a:pt x="3071" y="879"/>
                      </a:cubicBezTo>
                      <a:cubicBezTo>
                        <a:pt x="2959" y="1197"/>
                        <a:pt x="3120" y="1119"/>
                        <a:pt x="2650" y="1073"/>
                      </a:cubicBezTo>
                      <a:cubicBezTo>
                        <a:pt x="2617" y="1040"/>
                        <a:pt x="2596" y="978"/>
                        <a:pt x="2551" y="974"/>
                      </a:cubicBezTo>
                      <a:cubicBezTo>
                        <a:pt x="2419" y="958"/>
                        <a:pt x="2373" y="1065"/>
                        <a:pt x="2258" y="1073"/>
                      </a:cubicBezTo>
                      <a:cubicBezTo>
                        <a:pt x="2093" y="1086"/>
                        <a:pt x="1932" y="1094"/>
                        <a:pt x="1767" y="1106"/>
                      </a:cubicBezTo>
                      <a:cubicBezTo>
                        <a:pt x="1676" y="1251"/>
                        <a:pt x="1692" y="1333"/>
                        <a:pt x="1833" y="1432"/>
                      </a:cubicBezTo>
                      <a:cubicBezTo>
                        <a:pt x="2039" y="1362"/>
                        <a:pt x="2006" y="1362"/>
                        <a:pt x="2357" y="1432"/>
                      </a:cubicBezTo>
                      <a:cubicBezTo>
                        <a:pt x="2390" y="1441"/>
                        <a:pt x="2291" y="1461"/>
                        <a:pt x="2258" y="1465"/>
                      </a:cubicBezTo>
                      <a:cubicBezTo>
                        <a:pt x="2084" y="1482"/>
                        <a:pt x="1911" y="1486"/>
                        <a:pt x="1738" y="1498"/>
                      </a:cubicBezTo>
                      <a:cubicBezTo>
                        <a:pt x="1717" y="1532"/>
                        <a:pt x="1663" y="1556"/>
                        <a:pt x="1672" y="1593"/>
                      </a:cubicBezTo>
                      <a:cubicBezTo>
                        <a:pt x="1680" y="1631"/>
                        <a:pt x="1734" y="1643"/>
                        <a:pt x="1767" y="1659"/>
                      </a:cubicBezTo>
                      <a:cubicBezTo>
                        <a:pt x="1800" y="1676"/>
                        <a:pt x="1899" y="1693"/>
                        <a:pt x="1866" y="1693"/>
                      </a:cubicBezTo>
                      <a:cubicBezTo>
                        <a:pt x="1692" y="1693"/>
                        <a:pt x="1519" y="1672"/>
                        <a:pt x="1346" y="1659"/>
                      </a:cubicBezTo>
                      <a:cubicBezTo>
                        <a:pt x="1189" y="1697"/>
                        <a:pt x="1160" y="1647"/>
                        <a:pt x="1019" y="1693"/>
                      </a:cubicBezTo>
                      <a:cubicBezTo>
                        <a:pt x="966" y="1676"/>
                        <a:pt x="879" y="1622"/>
                        <a:pt x="825" y="1693"/>
                      </a:cubicBezTo>
                      <a:cubicBezTo>
                        <a:pt x="797" y="1730"/>
                        <a:pt x="821" y="1787"/>
                        <a:pt x="792" y="1825"/>
                      </a:cubicBezTo>
                      <a:cubicBezTo>
                        <a:pt x="772" y="1854"/>
                        <a:pt x="726" y="1854"/>
                        <a:pt x="693" y="1858"/>
                      </a:cubicBezTo>
                      <a:cubicBezTo>
                        <a:pt x="598" y="1874"/>
                        <a:pt x="499" y="1878"/>
                        <a:pt x="400" y="1887"/>
                      </a:cubicBezTo>
                      <a:cubicBezTo>
                        <a:pt x="367" y="1907"/>
                        <a:pt x="326" y="1920"/>
                        <a:pt x="301" y="1953"/>
                      </a:cubicBezTo>
                      <a:cubicBezTo>
                        <a:pt x="281" y="1981"/>
                        <a:pt x="297" y="2027"/>
                        <a:pt x="272" y="2052"/>
                      </a:cubicBezTo>
                      <a:cubicBezTo>
                        <a:pt x="248" y="2076"/>
                        <a:pt x="206" y="2068"/>
                        <a:pt x="173" y="2085"/>
                      </a:cubicBezTo>
                      <a:cubicBezTo>
                        <a:pt x="136" y="2101"/>
                        <a:pt x="107" y="2130"/>
                        <a:pt x="74" y="2151"/>
                      </a:cubicBezTo>
                      <a:cubicBezTo>
                        <a:pt x="0" y="2254"/>
                        <a:pt x="8" y="2209"/>
                        <a:pt x="8" y="2279"/>
                      </a:cubicBezTo>
                      <a:lnTo>
                        <a:pt x="4982" y="2303"/>
                      </a:lnTo>
                      <a:lnTo>
                        <a:pt x="5027" y="0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>
                <a:off x="1846" y="1005"/>
                <a:ext cx="1982" cy="1564"/>
                <a:chOff x="1846" y="1005"/>
                <a:chExt cx="1982" cy="1564"/>
              </a:xfrm>
            </p:grpSpPr>
            <p:sp>
              <p:nvSpPr>
                <p:cNvPr id="24746" name="Freeform 53"/>
                <p:cNvSpPr>
                  <a:spLocks/>
                </p:cNvSpPr>
                <p:nvPr/>
              </p:nvSpPr>
              <p:spPr bwMode="auto">
                <a:xfrm>
                  <a:off x="1847" y="1005"/>
                  <a:ext cx="1979" cy="1564"/>
                </a:xfrm>
                <a:custGeom>
                  <a:avLst/>
                  <a:gdLst>
                    <a:gd name="T0" fmla="*/ 0 w 17055"/>
                    <a:gd name="T1" fmla="*/ 0 h 13474"/>
                    <a:gd name="T2" fmla="*/ 0 w 17055"/>
                    <a:gd name="T3" fmla="*/ 0 h 13474"/>
                    <a:gd name="T4" fmla="*/ 0 w 17055"/>
                    <a:gd name="T5" fmla="*/ 0 h 13474"/>
                    <a:gd name="T6" fmla="*/ 0 w 17055"/>
                    <a:gd name="T7" fmla="*/ 0 h 13474"/>
                    <a:gd name="T8" fmla="*/ 0 w 17055"/>
                    <a:gd name="T9" fmla="*/ 0 h 13474"/>
                    <a:gd name="T10" fmla="*/ 0 w 17055"/>
                    <a:gd name="T11" fmla="*/ 0 h 13474"/>
                    <a:gd name="T12" fmla="*/ 0 w 17055"/>
                    <a:gd name="T13" fmla="*/ 0 h 13474"/>
                    <a:gd name="T14" fmla="*/ 0 w 17055"/>
                    <a:gd name="T15" fmla="*/ 0 h 13474"/>
                    <a:gd name="T16" fmla="*/ 0 w 17055"/>
                    <a:gd name="T17" fmla="*/ 0 h 13474"/>
                    <a:gd name="T18" fmla="*/ 0 w 17055"/>
                    <a:gd name="T19" fmla="*/ 0 h 13474"/>
                    <a:gd name="T20" fmla="*/ 0 w 17055"/>
                    <a:gd name="T21" fmla="*/ 0 h 13474"/>
                    <a:gd name="T22" fmla="*/ 0 w 17055"/>
                    <a:gd name="T23" fmla="*/ 0 h 13474"/>
                    <a:gd name="T24" fmla="*/ 0 w 17055"/>
                    <a:gd name="T25" fmla="*/ 0 h 13474"/>
                    <a:gd name="T26" fmla="*/ 0 w 17055"/>
                    <a:gd name="T27" fmla="*/ 0 h 13474"/>
                    <a:gd name="T28" fmla="*/ 0 w 17055"/>
                    <a:gd name="T29" fmla="*/ 0 h 13474"/>
                    <a:gd name="T30" fmla="*/ 0 w 17055"/>
                    <a:gd name="T31" fmla="*/ 0 h 13474"/>
                    <a:gd name="T32" fmla="*/ 0 w 17055"/>
                    <a:gd name="T33" fmla="*/ 0 h 13474"/>
                    <a:gd name="T34" fmla="*/ 0 w 17055"/>
                    <a:gd name="T35" fmla="*/ 0 h 13474"/>
                    <a:gd name="T36" fmla="*/ 0 w 17055"/>
                    <a:gd name="T37" fmla="*/ 0 h 13474"/>
                    <a:gd name="T38" fmla="*/ 0 w 17055"/>
                    <a:gd name="T39" fmla="*/ 0 h 13474"/>
                    <a:gd name="T40" fmla="*/ 0 w 17055"/>
                    <a:gd name="T41" fmla="*/ 0 h 13474"/>
                    <a:gd name="T42" fmla="*/ 0 w 17055"/>
                    <a:gd name="T43" fmla="*/ 0 h 13474"/>
                    <a:gd name="T44" fmla="*/ 0 w 17055"/>
                    <a:gd name="T45" fmla="*/ 0 h 13474"/>
                    <a:gd name="T46" fmla="*/ 0 w 17055"/>
                    <a:gd name="T47" fmla="*/ 0 h 13474"/>
                    <a:gd name="T48" fmla="*/ 0 w 17055"/>
                    <a:gd name="T49" fmla="*/ 0 h 13474"/>
                    <a:gd name="T50" fmla="*/ 0 w 17055"/>
                    <a:gd name="T51" fmla="*/ 0 h 13474"/>
                    <a:gd name="T52" fmla="*/ 0 w 17055"/>
                    <a:gd name="T53" fmla="*/ 0 h 13474"/>
                    <a:gd name="T54" fmla="*/ 0 w 17055"/>
                    <a:gd name="T55" fmla="*/ 0 h 13474"/>
                    <a:gd name="T56" fmla="*/ 0 w 17055"/>
                    <a:gd name="T57" fmla="*/ 0 h 13474"/>
                    <a:gd name="T58" fmla="*/ 0 w 17055"/>
                    <a:gd name="T59" fmla="*/ 0 h 13474"/>
                    <a:gd name="T60" fmla="*/ 0 w 17055"/>
                    <a:gd name="T61" fmla="*/ 0 h 13474"/>
                    <a:gd name="T62" fmla="*/ 0 w 17055"/>
                    <a:gd name="T63" fmla="*/ 0 h 13474"/>
                    <a:gd name="T64" fmla="*/ 0 w 17055"/>
                    <a:gd name="T65" fmla="*/ 0 h 13474"/>
                    <a:gd name="T66" fmla="*/ 0 w 17055"/>
                    <a:gd name="T67" fmla="*/ 0 h 13474"/>
                    <a:gd name="T68" fmla="*/ 0 w 17055"/>
                    <a:gd name="T69" fmla="*/ 0 h 13474"/>
                    <a:gd name="T70" fmla="*/ 0 w 17055"/>
                    <a:gd name="T71" fmla="*/ 0 h 13474"/>
                    <a:gd name="T72" fmla="*/ 0 w 17055"/>
                    <a:gd name="T73" fmla="*/ 0 h 13474"/>
                    <a:gd name="T74" fmla="*/ 0 w 17055"/>
                    <a:gd name="T75" fmla="*/ 0 h 13474"/>
                    <a:gd name="T76" fmla="*/ 0 w 17055"/>
                    <a:gd name="T77" fmla="*/ 0 h 13474"/>
                    <a:gd name="T78" fmla="*/ 0 w 17055"/>
                    <a:gd name="T79" fmla="*/ 0 h 13474"/>
                    <a:gd name="T80" fmla="*/ 0 w 17055"/>
                    <a:gd name="T81" fmla="*/ 0 h 13474"/>
                    <a:gd name="T82" fmla="*/ 0 w 17055"/>
                    <a:gd name="T83" fmla="*/ 0 h 13474"/>
                    <a:gd name="T84" fmla="*/ 0 w 17055"/>
                    <a:gd name="T85" fmla="*/ 0 h 13474"/>
                    <a:gd name="T86" fmla="*/ 0 w 17055"/>
                    <a:gd name="T87" fmla="*/ 0 h 13474"/>
                    <a:gd name="T88" fmla="*/ 0 w 17055"/>
                    <a:gd name="T89" fmla="*/ 0 h 13474"/>
                    <a:gd name="T90" fmla="*/ 0 w 17055"/>
                    <a:gd name="T91" fmla="*/ 0 h 13474"/>
                    <a:gd name="T92" fmla="*/ 0 w 17055"/>
                    <a:gd name="T93" fmla="*/ 0 h 13474"/>
                    <a:gd name="T94" fmla="*/ 0 w 17055"/>
                    <a:gd name="T95" fmla="*/ 0 h 13474"/>
                    <a:gd name="T96" fmla="*/ 0 w 17055"/>
                    <a:gd name="T97" fmla="*/ 0 h 13474"/>
                    <a:gd name="T98" fmla="*/ 0 w 17055"/>
                    <a:gd name="T99" fmla="*/ 0 h 13474"/>
                    <a:gd name="T100" fmla="*/ 0 w 17055"/>
                    <a:gd name="T101" fmla="*/ 0 h 13474"/>
                    <a:gd name="T102" fmla="*/ 0 w 17055"/>
                    <a:gd name="T103" fmla="*/ 0 h 13474"/>
                    <a:gd name="T104" fmla="*/ 0 w 17055"/>
                    <a:gd name="T105" fmla="*/ 0 h 13474"/>
                    <a:gd name="T106" fmla="*/ 0 w 17055"/>
                    <a:gd name="T107" fmla="*/ 0 h 13474"/>
                    <a:gd name="T108" fmla="*/ 0 w 17055"/>
                    <a:gd name="T109" fmla="*/ 0 h 13474"/>
                    <a:gd name="T110" fmla="*/ 0 w 17055"/>
                    <a:gd name="T111" fmla="*/ 0 h 13474"/>
                    <a:gd name="T112" fmla="*/ 0 w 17055"/>
                    <a:gd name="T113" fmla="*/ 0 h 13474"/>
                    <a:gd name="T114" fmla="*/ 0 w 17055"/>
                    <a:gd name="T115" fmla="*/ 0 h 13474"/>
                    <a:gd name="T116" fmla="*/ 0 w 17055"/>
                    <a:gd name="T117" fmla="*/ 0 h 1347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055"/>
                    <a:gd name="T178" fmla="*/ 0 h 13474"/>
                    <a:gd name="T179" fmla="*/ 17055 w 17055"/>
                    <a:gd name="T180" fmla="*/ 13474 h 1347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055" h="13474">
                      <a:moveTo>
                        <a:pt x="5035" y="630"/>
                      </a:moveTo>
                      <a:cubicBezTo>
                        <a:pt x="5011" y="854"/>
                        <a:pt x="5035" y="1096"/>
                        <a:pt x="4969" y="1311"/>
                      </a:cubicBezTo>
                      <a:cubicBezTo>
                        <a:pt x="4887" y="1579"/>
                        <a:pt x="4243" y="1372"/>
                        <a:pt x="5234" y="1518"/>
                      </a:cubicBezTo>
                      <a:cubicBezTo>
                        <a:pt x="5209" y="1768"/>
                        <a:pt x="5044" y="2045"/>
                        <a:pt x="5167" y="2260"/>
                      </a:cubicBezTo>
                      <a:cubicBezTo>
                        <a:pt x="5258" y="2415"/>
                        <a:pt x="5522" y="2277"/>
                        <a:pt x="5688" y="2329"/>
                      </a:cubicBezTo>
                      <a:cubicBezTo>
                        <a:pt x="5828" y="2372"/>
                        <a:pt x="5935" y="2484"/>
                        <a:pt x="6076" y="2536"/>
                      </a:cubicBezTo>
                      <a:cubicBezTo>
                        <a:pt x="5993" y="2821"/>
                        <a:pt x="5993" y="2916"/>
                        <a:pt x="6274" y="3011"/>
                      </a:cubicBezTo>
                      <a:cubicBezTo>
                        <a:pt x="6381" y="2985"/>
                        <a:pt x="6488" y="2933"/>
                        <a:pt x="6604" y="2942"/>
                      </a:cubicBezTo>
                      <a:cubicBezTo>
                        <a:pt x="6736" y="2959"/>
                        <a:pt x="6992" y="3080"/>
                        <a:pt x="6992" y="3080"/>
                      </a:cubicBezTo>
                      <a:cubicBezTo>
                        <a:pt x="7107" y="2709"/>
                        <a:pt x="7380" y="2717"/>
                        <a:pt x="7710" y="2605"/>
                      </a:cubicBezTo>
                      <a:cubicBezTo>
                        <a:pt x="7776" y="2631"/>
                        <a:pt x="7859" y="2614"/>
                        <a:pt x="7900" y="2674"/>
                      </a:cubicBezTo>
                      <a:cubicBezTo>
                        <a:pt x="7982" y="2795"/>
                        <a:pt x="7900" y="3062"/>
                        <a:pt x="8032" y="3080"/>
                      </a:cubicBezTo>
                      <a:cubicBezTo>
                        <a:pt x="8230" y="3106"/>
                        <a:pt x="8420" y="3123"/>
                        <a:pt x="8618" y="3149"/>
                      </a:cubicBezTo>
                      <a:cubicBezTo>
                        <a:pt x="8659" y="3218"/>
                        <a:pt x="8725" y="3278"/>
                        <a:pt x="8750" y="3356"/>
                      </a:cubicBezTo>
                      <a:cubicBezTo>
                        <a:pt x="8792" y="3459"/>
                        <a:pt x="8734" y="3614"/>
                        <a:pt x="8816" y="3692"/>
                      </a:cubicBezTo>
                      <a:cubicBezTo>
                        <a:pt x="8965" y="3830"/>
                        <a:pt x="9213" y="3761"/>
                        <a:pt x="9402" y="3830"/>
                      </a:cubicBezTo>
                      <a:cubicBezTo>
                        <a:pt x="9444" y="3761"/>
                        <a:pt x="9510" y="3701"/>
                        <a:pt x="9534" y="3623"/>
                      </a:cubicBezTo>
                      <a:cubicBezTo>
                        <a:pt x="9576" y="3520"/>
                        <a:pt x="9526" y="3364"/>
                        <a:pt x="9601" y="3287"/>
                      </a:cubicBezTo>
                      <a:cubicBezTo>
                        <a:pt x="9675" y="3209"/>
                        <a:pt x="9815" y="3244"/>
                        <a:pt x="9922" y="3218"/>
                      </a:cubicBezTo>
                      <a:cubicBezTo>
                        <a:pt x="10286" y="2968"/>
                        <a:pt x="10740" y="2950"/>
                        <a:pt x="11161" y="2873"/>
                      </a:cubicBezTo>
                      <a:cubicBezTo>
                        <a:pt x="11186" y="2735"/>
                        <a:pt x="11144" y="2571"/>
                        <a:pt x="11227" y="2467"/>
                      </a:cubicBezTo>
                      <a:cubicBezTo>
                        <a:pt x="11318" y="2364"/>
                        <a:pt x="11615" y="2329"/>
                        <a:pt x="11615" y="2329"/>
                      </a:cubicBezTo>
                      <a:cubicBezTo>
                        <a:pt x="11920" y="1863"/>
                        <a:pt x="11730" y="1872"/>
                        <a:pt x="12069" y="1993"/>
                      </a:cubicBezTo>
                      <a:cubicBezTo>
                        <a:pt x="12490" y="1846"/>
                        <a:pt x="12564" y="1846"/>
                        <a:pt x="12985" y="1993"/>
                      </a:cubicBezTo>
                      <a:cubicBezTo>
                        <a:pt x="13513" y="1855"/>
                        <a:pt x="13472" y="1630"/>
                        <a:pt x="13373" y="2329"/>
                      </a:cubicBezTo>
                      <a:cubicBezTo>
                        <a:pt x="13414" y="2459"/>
                        <a:pt x="13439" y="2674"/>
                        <a:pt x="13637" y="2674"/>
                      </a:cubicBezTo>
                      <a:cubicBezTo>
                        <a:pt x="13778" y="2674"/>
                        <a:pt x="14025" y="2536"/>
                        <a:pt x="14025" y="2536"/>
                      </a:cubicBezTo>
                      <a:cubicBezTo>
                        <a:pt x="14471" y="3235"/>
                        <a:pt x="13959" y="2286"/>
                        <a:pt x="13959" y="2873"/>
                      </a:cubicBezTo>
                      <a:cubicBezTo>
                        <a:pt x="13959" y="2942"/>
                        <a:pt x="14091" y="2829"/>
                        <a:pt x="14157" y="2812"/>
                      </a:cubicBezTo>
                      <a:cubicBezTo>
                        <a:pt x="14223" y="2786"/>
                        <a:pt x="14289" y="2769"/>
                        <a:pt x="14356" y="2743"/>
                      </a:cubicBezTo>
                      <a:cubicBezTo>
                        <a:pt x="14422" y="2372"/>
                        <a:pt x="14446" y="2269"/>
                        <a:pt x="14744" y="2062"/>
                      </a:cubicBezTo>
                      <a:cubicBezTo>
                        <a:pt x="14768" y="1906"/>
                        <a:pt x="14744" y="1734"/>
                        <a:pt x="14810" y="1587"/>
                      </a:cubicBezTo>
                      <a:cubicBezTo>
                        <a:pt x="14892" y="1406"/>
                        <a:pt x="15288" y="1613"/>
                        <a:pt x="15396" y="1648"/>
                      </a:cubicBezTo>
                      <a:cubicBezTo>
                        <a:pt x="15462" y="1630"/>
                        <a:pt x="15569" y="1656"/>
                        <a:pt x="15586" y="1587"/>
                      </a:cubicBezTo>
                      <a:cubicBezTo>
                        <a:pt x="15627" y="1449"/>
                        <a:pt x="15528" y="1311"/>
                        <a:pt x="15528" y="1173"/>
                      </a:cubicBezTo>
                      <a:cubicBezTo>
                        <a:pt x="15528" y="1018"/>
                        <a:pt x="15569" y="854"/>
                        <a:pt x="15586" y="699"/>
                      </a:cubicBezTo>
                      <a:cubicBezTo>
                        <a:pt x="15470" y="276"/>
                        <a:pt x="15074" y="0"/>
                        <a:pt x="15652" y="155"/>
                      </a:cubicBezTo>
                      <a:cubicBezTo>
                        <a:pt x="15676" y="224"/>
                        <a:pt x="15685" y="293"/>
                        <a:pt x="15718" y="362"/>
                      </a:cubicBezTo>
                      <a:cubicBezTo>
                        <a:pt x="15751" y="431"/>
                        <a:pt x="15817" y="483"/>
                        <a:pt x="15850" y="561"/>
                      </a:cubicBezTo>
                      <a:cubicBezTo>
                        <a:pt x="15883" y="647"/>
                        <a:pt x="15858" y="759"/>
                        <a:pt x="15916" y="837"/>
                      </a:cubicBezTo>
                      <a:cubicBezTo>
                        <a:pt x="15957" y="897"/>
                        <a:pt x="16048" y="880"/>
                        <a:pt x="16114" y="906"/>
                      </a:cubicBezTo>
                      <a:cubicBezTo>
                        <a:pt x="16163" y="1061"/>
                        <a:pt x="16130" y="1268"/>
                        <a:pt x="16238" y="1380"/>
                      </a:cubicBezTo>
                      <a:cubicBezTo>
                        <a:pt x="16254" y="1398"/>
                        <a:pt x="16898" y="1570"/>
                        <a:pt x="16956" y="1587"/>
                      </a:cubicBezTo>
                      <a:cubicBezTo>
                        <a:pt x="17055" y="1975"/>
                        <a:pt x="16956" y="2881"/>
                        <a:pt x="16890" y="3149"/>
                      </a:cubicBezTo>
                      <a:cubicBezTo>
                        <a:pt x="16873" y="3218"/>
                        <a:pt x="16758" y="3183"/>
                        <a:pt x="16700" y="3218"/>
                      </a:cubicBezTo>
                      <a:cubicBezTo>
                        <a:pt x="16626" y="3252"/>
                        <a:pt x="16568" y="3313"/>
                        <a:pt x="16502" y="3356"/>
                      </a:cubicBezTo>
                      <a:cubicBezTo>
                        <a:pt x="16345" y="3839"/>
                        <a:pt x="16485" y="3683"/>
                        <a:pt x="16172" y="3899"/>
                      </a:cubicBezTo>
                      <a:cubicBezTo>
                        <a:pt x="15825" y="4460"/>
                        <a:pt x="16287" y="3796"/>
                        <a:pt x="15850" y="4167"/>
                      </a:cubicBezTo>
                      <a:cubicBezTo>
                        <a:pt x="15784" y="4218"/>
                        <a:pt x="15775" y="4322"/>
                        <a:pt x="15718" y="4374"/>
                      </a:cubicBezTo>
                      <a:cubicBezTo>
                        <a:pt x="15495" y="4563"/>
                        <a:pt x="14958" y="4529"/>
                        <a:pt x="14677" y="4581"/>
                      </a:cubicBezTo>
                      <a:cubicBezTo>
                        <a:pt x="14339" y="4814"/>
                        <a:pt x="13968" y="4675"/>
                        <a:pt x="13637" y="4917"/>
                      </a:cubicBezTo>
                      <a:cubicBezTo>
                        <a:pt x="13489" y="5374"/>
                        <a:pt x="13712" y="4883"/>
                        <a:pt x="13183" y="5193"/>
                      </a:cubicBezTo>
                      <a:cubicBezTo>
                        <a:pt x="13043" y="5271"/>
                        <a:pt x="13150" y="5538"/>
                        <a:pt x="13051" y="5667"/>
                      </a:cubicBezTo>
                      <a:cubicBezTo>
                        <a:pt x="13010" y="5728"/>
                        <a:pt x="12919" y="5711"/>
                        <a:pt x="12853" y="5737"/>
                      </a:cubicBezTo>
                      <a:cubicBezTo>
                        <a:pt x="12556" y="6202"/>
                        <a:pt x="12647" y="5987"/>
                        <a:pt x="12531" y="6349"/>
                      </a:cubicBezTo>
                      <a:cubicBezTo>
                        <a:pt x="12663" y="6772"/>
                        <a:pt x="12581" y="7272"/>
                        <a:pt x="13051" y="7436"/>
                      </a:cubicBezTo>
                      <a:cubicBezTo>
                        <a:pt x="13134" y="7703"/>
                        <a:pt x="13175" y="7815"/>
                        <a:pt x="13439" y="7910"/>
                      </a:cubicBezTo>
                      <a:cubicBezTo>
                        <a:pt x="13489" y="8057"/>
                        <a:pt x="13596" y="8178"/>
                        <a:pt x="13637" y="8324"/>
                      </a:cubicBezTo>
                      <a:cubicBezTo>
                        <a:pt x="13687" y="8497"/>
                        <a:pt x="13670" y="8687"/>
                        <a:pt x="13703" y="8868"/>
                      </a:cubicBezTo>
                      <a:cubicBezTo>
                        <a:pt x="13712" y="8937"/>
                        <a:pt x="13745" y="8997"/>
                        <a:pt x="13769" y="9066"/>
                      </a:cubicBezTo>
                      <a:cubicBezTo>
                        <a:pt x="13670" y="9920"/>
                        <a:pt x="13679" y="9705"/>
                        <a:pt x="12787" y="9618"/>
                      </a:cubicBezTo>
                      <a:cubicBezTo>
                        <a:pt x="12721" y="9575"/>
                        <a:pt x="12671" y="9515"/>
                        <a:pt x="12597" y="9480"/>
                      </a:cubicBezTo>
                      <a:cubicBezTo>
                        <a:pt x="12473" y="9420"/>
                        <a:pt x="12201" y="9342"/>
                        <a:pt x="12201" y="9342"/>
                      </a:cubicBezTo>
                      <a:cubicBezTo>
                        <a:pt x="12019" y="8782"/>
                        <a:pt x="11557" y="9290"/>
                        <a:pt x="11227" y="9411"/>
                      </a:cubicBezTo>
                      <a:cubicBezTo>
                        <a:pt x="10864" y="9161"/>
                        <a:pt x="11062" y="8989"/>
                        <a:pt x="10707" y="8730"/>
                      </a:cubicBezTo>
                      <a:cubicBezTo>
                        <a:pt x="10591" y="8376"/>
                        <a:pt x="10509" y="8488"/>
                        <a:pt x="10187" y="8393"/>
                      </a:cubicBezTo>
                      <a:cubicBezTo>
                        <a:pt x="10055" y="8350"/>
                        <a:pt x="9790" y="8255"/>
                        <a:pt x="9790" y="8255"/>
                      </a:cubicBezTo>
                      <a:cubicBezTo>
                        <a:pt x="9592" y="8109"/>
                        <a:pt x="9559" y="8014"/>
                        <a:pt x="9270" y="8186"/>
                      </a:cubicBezTo>
                      <a:cubicBezTo>
                        <a:pt x="9204" y="8229"/>
                        <a:pt x="9213" y="8367"/>
                        <a:pt x="9138" y="8393"/>
                      </a:cubicBezTo>
                      <a:cubicBezTo>
                        <a:pt x="8684" y="8540"/>
                        <a:pt x="8189" y="8480"/>
                        <a:pt x="7710" y="8523"/>
                      </a:cubicBezTo>
                      <a:cubicBezTo>
                        <a:pt x="7207" y="8876"/>
                        <a:pt x="7462" y="8747"/>
                        <a:pt x="6926" y="8937"/>
                      </a:cubicBezTo>
                      <a:cubicBezTo>
                        <a:pt x="6860" y="8963"/>
                        <a:pt x="6728" y="9006"/>
                        <a:pt x="6728" y="9006"/>
                      </a:cubicBezTo>
                      <a:cubicBezTo>
                        <a:pt x="6752" y="9230"/>
                        <a:pt x="6719" y="9472"/>
                        <a:pt x="6794" y="9687"/>
                      </a:cubicBezTo>
                      <a:cubicBezTo>
                        <a:pt x="6819" y="9756"/>
                        <a:pt x="6951" y="9687"/>
                        <a:pt x="6992" y="9748"/>
                      </a:cubicBezTo>
                      <a:cubicBezTo>
                        <a:pt x="7223" y="10110"/>
                        <a:pt x="6893" y="10136"/>
                        <a:pt x="7314" y="10429"/>
                      </a:cubicBezTo>
                      <a:cubicBezTo>
                        <a:pt x="7339" y="10541"/>
                        <a:pt x="7314" y="10679"/>
                        <a:pt x="7380" y="10774"/>
                      </a:cubicBezTo>
                      <a:cubicBezTo>
                        <a:pt x="7421" y="10835"/>
                        <a:pt x="7520" y="10800"/>
                        <a:pt x="7578" y="10843"/>
                      </a:cubicBezTo>
                      <a:cubicBezTo>
                        <a:pt x="8016" y="11197"/>
                        <a:pt x="7405" y="10929"/>
                        <a:pt x="7900" y="11111"/>
                      </a:cubicBezTo>
                      <a:cubicBezTo>
                        <a:pt x="7941" y="11180"/>
                        <a:pt x="8024" y="11231"/>
                        <a:pt x="8032" y="11318"/>
                      </a:cubicBezTo>
                      <a:cubicBezTo>
                        <a:pt x="8098" y="12077"/>
                        <a:pt x="7801" y="11844"/>
                        <a:pt x="7380" y="12137"/>
                      </a:cubicBezTo>
                      <a:cubicBezTo>
                        <a:pt x="7132" y="12508"/>
                        <a:pt x="7173" y="12724"/>
                        <a:pt x="7124" y="13224"/>
                      </a:cubicBezTo>
                      <a:cubicBezTo>
                        <a:pt x="7050" y="13172"/>
                        <a:pt x="6843" y="13000"/>
                        <a:pt x="6728" y="13017"/>
                      </a:cubicBezTo>
                      <a:cubicBezTo>
                        <a:pt x="6596" y="13034"/>
                        <a:pt x="6472" y="13112"/>
                        <a:pt x="6340" y="13155"/>
                      </a:cubicBezTo>
                      <a:cubicBezTo>
                        <a:pt x="6150" y="13224"/>
                        <a:pt x="5952" y="13198"/>
                        <a:pt x="5754" y="13224"/>
                      </a:cubicBezTo>
                      <a:cubicBezTo>
                        <a:pt x="5399" y="13474"/>
                        <a:pt x="5068" y="13397"/>
                        <a:pt x="4779" y="13086"/>
                      </a:cubicBezTo>
                      <a:cubicBezTo>
                        <a:pt x="4713" y="13112"/>
                        <a:pt x="4631" y="13103"/>
                        <a:pt x="4581" y="13155"/>
                      </a:cubicBezTo>
                      <a:cubicBezTo>
                        <a:pt x="4532" y="13207"/>
                        <a:pt x="4581" y="13345"/>
                        <a:pt x="4515" y="13362"/>
                      </a:cubicBezTo>
                      <a:cubicBezTo>
                        <a:pt x="4391" y="13397"/>
                        <a:pt x="4251" y="13328"/>
                        <a:pt x="4127" y="13293"/>
                      </a:cubicBezTo>
                      <a:cubicBezTo>
                        <a:pt x="3995" y="13259"/>
                        <a:pt x="3731" y="13155"/>
                        <a:pt x="3731" y="13155"/>
                      </a:cubicBezTo>
                      <a:cubicBezTo>
                        <a:pt x="3665" y="13112"/>
                        <a:pt x="3599" y="13077"/>
                        <a:pt x="3541" y="13017"/>
                      </a:cubicBezTo>
                      <a:cubicBezTo>
                        <a:pt x="3483" y="12957"/>
                        <a:pt x="3475" y="12862"/>
                        <a:pt x="3409" y="12810"/>
                      </a:cubicBezTo>
                      <a:cubicBezTo>
                        <a:pt x="3294" y="12715"/>
                        <a:pt x="2988" y="12655"/>
                        <a:pt x="2823" y="12543"/>
                      </a:cubicBezTo>
                      <a:cubicBezTo>
                        <a:pt x="1065" y="12689"/>
                        <a:pt x="1733" y="12775"/>
                        <a:pt x="800" y="12612"/>
                      </a:cubicBezTo>
                      <a:cubicBezTo>
                        <a:pt x="668" y="12198"/>
                        <a:pt x="495" y="11740"/>
                        <a:pt x="933" y="11456"/>
                      </a:cubicBezTo>
                      <a:cubicBezTo>
                        <a:pt x="883" y="10998"/>
                        <a:pt x="966" y="10722"/>
                        <a:pt x="545" y="10567"/>
                      </a:cubicBezTo>
                      <a:cubicBezTo>
                        <a:pt x="454" y="10429"/>
                        <a:pt x="371" y="10300"/>
                        <a:pt x="280" y="10162"/>
                      </a:cubicBezTo>
                      <a:cubicBezTo>
                        <a:pt x="239" y="10093"/>
                        <a:pt x="148" y="9955"/>
                        <a:pt x="148" y="9955"/>
                      </a:cubicBezTo>
                      <a:cubicBezTo>
                        <a:pt x="99" y="9774"/>
                        <a:pt x="0" y="9523"/>
                        <a:pt x="148" y="9342"/>
                      </a:cubicBezTo>
                      <a:cubicBezTo>
                        <a:pt x="239" y="9230"/>
                        <a:pt x="412" y="9247"/>
                        <a:pt x="545" y="9204"/>
                      </a:cubicBezTo>
                      <a:cubicBezTo>
                        <a:pt x="611" y="9178"/>
                        <a:pt x="734" y="9135"/>
                        <a:pt x="734" y="9135"/>
                      </a:cubicBezTo>
                      <a:cubicBezTo>
                        <a:pt x="966" y="8454"/>
                        <a:pt x="833" y="7695"/>
                        <a:pt x="611" y="7030"/>
                      </a:cubicBezTo>
                      <a:cubicBezTo>
                        <a:pt x="635" y="6918"/>
                        <a:pt x="635" y="6798"/>
                        <a:pt x="677" y="6685"/>
                      </a:cubicBezTo>
                      <a:cubicBezTo>
                        <a:pt x="701" y="6608"/>
                        <a:pt x="784" y="6565"/>
                        <a:pt x="800" y="6487"/>
                      </a:cubicBezTo>
                      <a:cubicBezTo>
                        <a:pt x="916" y="6038"/>
                        <a:pt x="759" y="5823"/>
                        <a:pt x="1197" y="5667"/>
                      </a:cubicBezTo>
                      <a:cubicBezTo>
                        <a:pt x="1527" y="5426"/>
                        <a:pt x="1296" y="5374"/>
                        <a:pt x="1717" y="5262"/>
                      </a:cubicBezTo>
                      <a:cubicBezTo>
                        <a:pt x="1783" y="4710"/>
                        <a:pt x="1725" y="4667"/>
                        <a:pt x="2171" y="4512"/>
                      </a:cubicBezTo>
                      <a:cubicBezTo>
                        <a:pt x="2220" y="3994"/>
                        <a:pt x="2187" y="3804"/>
                        <a:pt x="2435" y="3425"/>
                      </a:cubicBezTo>
                      <a:cubicBezTo>
                        <a:pt x="2452" y="3261"/>
                        <a:pt x="2427" y="3088"/>
                        <a:pt x="2493" y="2942"/>
                      </a:cubicBezTo>
                      <a:cubicBezTo>
                        <a:pt x="2526" y="2873"/>
                        <a:pt x="2625" y="2847"/>
                        <a:pt x="2691" y="2873"/>
                      </a:cubicBezTo>
                      <a:cubicBezTo>
                        <a:pt x="2765" y="2907"/>
                        <a:pt x="2765" y="3019"/>
                        <a:pt x="2823" y="3080"/>
                      </a:cubicBezTo>
                      <a:cubicBezTo>
                        <a:pt x="2996" y="3261"/>
                        <a:pt x="3252" y="3295"/>
                        <a:pt x="3475" y="3356"/>
                      </a:cubicBezTo>
                      <a:cubicBezTo>
                        <a:pt x="3541" y="3330"/>
                        <a:pt x="3632" y="3347"/>
                        <a:pt x="3673" y="3287"/>
                      </a:cubicBezTo>
                      <a:cubicBezTo>
                        <a:pt x="3731" y="3192"/>
                        <a:pt x="3632" y="3002"/>
                        <a:pt x="3731" y="2942"/>
                      </a:cubicBezTo>
                      <a:cubicBezTo>
                        <a:pt x="3896" y="2838"/>
                        <a:pt x="4119" y="2898"/>
                        <a:pt x="4317" y="2873"/>
                      </a:cubicBezTo>
                      <a:cubicBezTo>
                        <a:pt x="4301" y="2717"/>
                        <a:pt x="4325" y="2545"/>
                        <a:pt x="4259" y="2398"/>
                      </a:cubicBezTo>
                      <a:cubicBezTo>
                        <a:pt x="4119" y="2105"/>
                        <a:pt x="3871" y="2614"/>
                        <a:pt x="4193" y="2131"/>
                      </a:cubicBezTo>
                      <a:cubicBezTo>
                        <a:pt x="4127" y="1605"/>
                        <a:pt x="3822" y="785"/>
                        <a:pt x="4317" y="423"/>
                      </a:cubicBezTo>
                      <a:cubicBezTo>
                        <a:pt x="5539" y="526"/>
                        <a:pt x="4969" y="276"/>
                        <a:pt x="4969" y="1035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47" name="Freeform 54"/>
                <p:cNvSpPr>
                  <a:spLocks noEditPoints="1"/>
                </p:cNvSpPr>
                <p:nvPr/>
              </p:nvSpPr>
              <p:spPr bwMode="auto">
                <a:xfrm>
                  <a:off x="1846" y="1010"/>
                  <a:ext cx="1982" cy="1556"/>
                </a:xfrm>
                <a:custGeom>
                  <a:avLst/>
                  <a:gdLst>
                    <a:gd name="T0" fmla="*/ 0 w 17076"/>
                    <a:gd name="T1" fmla="*/ 0 h 13401"/>
                    <a:gd name="T2" fmla="*/ 0 w 17076"/>
                    <a:gd name="T3" fmla="*/ 0 h 13401"/>
                    <a:gd name="T4" fmla="*/ 0 w 17076"/>
                    <a:gd name="T5" fmla="*/ 0 h 13401"/>
                    <a:gd name="T6" fmla="*/ 0 w 17076"/>
                    <a:gd name="T7" fmla="*/ 0 h 13401"/>
                    <a:gd name="T8" fmla="*/ 0 w 17076"/>
                    <a:gd name="T9" fmla="*/ 0 h 13401"/>
                    <a:gd name="T10" fmla="*/ 0 w 17076"/>
                    <a:gd name="T11" fmla="*/ 0 h 13401"/>
                    <a:gd name="T12" fmla="*/ 0 w 17076"/>
                    <a:gd name="T13" fmla="*/ 0 h 13401"/>
                    <a:gd name="T14" fmla="*/ 0 w 17076"/>
                    <a:gd name="T15" fmla="*/ 0 h 13401"/>
                    <a:gd name="T16" fmla="*/ 0 w 17076"/>
                    <a:gd name="T17" fmla="*/ 0 h 13401"/>
                    <a:gd name="T18" fmla="*/ 0 w 17076"/>
                    <a:gd name="T19" fmla="*/ 0 h 13401"/>
                    <a:gd name="T20" fmla="*/ 0 w 17076"/>
                    <a:gd name="T21" fmla="*/ 0 h 13401"/>
                    <a:gd name="T22" fmla="*/ 0 w 17076"/>
                    <a:gd name="T23" fmla="*/ 0 h 13401"/>
                    <a:gd name="T24" fmla="*/ 0 w 17076"/>
                    <a:gd name="T25" fmla="*/ 0 h 13401"/>
                    <a:gd name="T26" fmla="*/ 0 w 17076"/>
                    <a:gd name="T27" fmla="*/ 0 h 13401"/>
                    <a:gd name="T28" fmla="*/ 0 w 17076"/>
                    <a:gd name="T29" fmla="*/ 0 h 13401"/>
                    <a:gd name="T30" fmla="*/ 0 w 17076"/>
                    <a:gd name="T31" fmla="*/ 0 h 13401"/>
                    <a:gd name="T32" fmla="*/ 0 w 17076"/>
                    <a:gd name="T33" fmla="*/ 0 h 13401"/>
                    <a:gd name="T34" fmla="*/ 0 w 17076"/>
                    <a:gd name="T35" fmla="*/ 0 h 13401"/>
                    <a:gd name="T36" fmla="*/ 0 w 17076"/>
                    <a:gd name="T37" fmla="*/ 0 h 13401"/>
                    <a:gd name="T38" fmla="*/ 0 w 17076"/>
                    <a:gd name="T39" fmla="*/ 0 h 13401"/>
                    <a:gd name="T40" fmla="*/ 0 w 17076"/>
                    <a:gd name="T41" fmla="*/ 0 h 13401"/>
                    <a:gd name="T42" fmla="*/ 0 w 17076"/>
                    <a:gd name="T43" fmla="*/ 0 h 13401"/>
                    <a:gd name="T44" fmla="*/ 0 w 17076"/>
                    <a:gd name="T45" fmla="*/ 0 h 13401"/>
                    <a:gd name="T46" fmla="*/ 0 w 17076"/>
                    <a:gd name="T47" fmla="*/ 0 h 13401"/>
                    <a:gd name="T48" fmla="*/ 0 w 17076"/>
                    <a:gd name="T49" fmla="*/ 0 h 13401"/>
                    <a:gd name="T50" fmla="*/ 0 w 17076"/>
                    <a:gd name="T51" fmla="*/ 0 h 13401"/>
                    <a:gd name="T52" fmla="*/ 0 w 17076"/>
                    <a:gd name="T53" fmla="*/ 0 h 13401"/>
                    <a:gd name="T54" fmla="*/ 0 w 17076"/>
                    <a:gd name="T55" fmla="*/ 0 h 13401"/>
                    <a:gd name="T56" fmla="*/ 0 w 17076"/>
                    <a:gd name="T57" fmla="*/ 0 h 13401"/>
                    <a:gd name="T58" fmla="*/ 0 w 17076"/>
                    <a:gd name="T59" fmla="*/ 0 h 13401"/>
                    <a:gd name="T60" fmla="*/ 0 w 17076"/>
                    <a:gd name="T61" fmla="*/ 0 h 13401"/>
                    <a:gd name="T62" fmla="*/ 0 w 17076"/>
                    <a:gd name="T63" fmla="*/ 0 h 13401"/>
                    <a:gd name="T64" fmla="*/ 0 w 17076"/>
                    <a:gd name="T65" fmla="*/ 0 h 13401"/>
                    <a:gd name="T66" fmla="*/ 0 w 17076"/>
                    <a:gd name="T67" fmla="*/ 0 h 13401"/>
                    <a:gd name="T68" fmla="*/ 0 w 17076"/>
                    <a:gd name="T69" fmla="*/ 0 h 13401"/>
                    <a:gd name="T70" fmla="*/ 0 w 17076"/>
                    <a:gd name="T71" fmla="*/ 0 h 13401"/>
                    <a:gd name="T72" fmla="*/ 0 w 17076"/>
                    <a:gd name="T73" fmla="*/ 0 h 13401"/>
                    <a:gd name="T74" fmla="*/ 0 w 17076"/>
                    <a:gd name="T75" fmla="*/ 0 h 13401"/>
                    <a:gd name="T76" fmla="*/ 0 w 17076"/>
                    <a:gd name="T77" fmla="*/ 0 h 13401"/>
                    <a:gd name="T78" fmla="*/ 0 w 17076"/>
                    <a:gd name="T79" fmla="*/ 0 h 13401"/>
                    <a:gd name="T80" fmla="*/ 0 w 17076"/>
                    <a:gd name="T81" fmla="*/ 0 h 13401"/>
                    <a:gd name="T82" fmla="*/ 0 w 17076"/>
                    <a:gd name="T83" fmla="*/ 0 h 13401"/>
                    <a:gd name="T84" fmla="*/ 0 w 17076"/>
                    <a:gd name="T85" fmla="*/ 0 h 13401"/>
                    <a:gd name="T86" fmla="*/ 0 w 17076"/>
                    <a:gd name="T87" fmla="*/ 0 h 13401"/>
                    <a:gd name="T88" fmla="*/ 0 w 17076"/>
                    <a:gd name="T89" fmla="*/ 0 h 13401"/>
                    <a:gd name="T90" fmla="*/ 0 w 17076"/>
                    <a:gd name="T91" fmla="*/ 0 h 13401"/>
                    <a:gd name="T92" fmla="*/ 0 w 17076"/>
                    <a:gd name="T93" fmla="*/ 0 h 13401"/>
                    <a:gd name="T94" fmla="*/ 0 w 17076"/>
                    <a:gd name="T95" fmla="*/ 0 h 13401"/>
                    <a:gd name="T96" fmla="*/ 0 w 17076"/>
                    <a:gd name="T97" fmla="*/ 0 h 13401"/>
                    <a:gd name="T98" fmla="*/ 0 w 17076"/>
                    <a:gd name="T99" fmla="*/ 0 h 13401"/>
                    <a:gd name="T100" fmla="*/ 0 w 17076"/>
                    <a:gd name="T101" fmla="*/ 0 h 13401"/>
                    <a:gd name="T102" fmla="*/ 0 w 17076"/>
                    <a:gd name="T103" fmla="*/ 0 h 13401"/>
                    <a:gd name="T104" fmla="*/ 0 w 17076"/>
                    <a:gd name="T105" fmla="*/ 0 h 13401"/>
                    <a:gd name="T106" fmla="*/ 0 w 17076"/>
                    <a:gd name="T107" fmla="*/ 0 h 13401"/>
                    <a:gd name="T108" fmla="*/ 0 w 17076"/>
                    <a:gd name="T109" fmla="*/ 0 h 13401"/>
                    <a:gd name="T110" fmla="*/ 0 w 17076"/>
                    <a:gd name="T111" fmla="*/ 0 h 13401"/>
                    <a:gd name="T112" fmla="*/ 0 w 17076"/>
                    <a:gd name="T113" fmla="*/ 0 h 13401"/>
                    <a:gd name="T114" fmla="*/ 0 w 17076"/>
                    <a:gd name="T115" fmla="*/ 0 h 13401"/>
                    <a:gd name="T116" fmla="*/ 0 w 17076"/>
                    <a:gd name="T117" fmla="*/ 0 h 13401"/>
                    <a:gd name="T118" fmla="*/ 0 w 17076"/>
                    <a:gd name="T119" fmla="*/ 0 h 13401"/>
                    <a:gd name="T120" fmla="*/ 0 w 17076"/>
                    <a:gd name="T121" fmla="*/ 0 h 134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7076"/>
                    <a:gd name="T184" fmla="*/ 0 h 13401"/>
                    <a:gd name="T185" fmla="*/ 17076 w 17076"/>
                    <a:gd name="T186" fmla="*/ 13401 h 134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7076" h="13401">
                      <a:moveTo>
                        <a:pt x="5114" y="593"/>
                      </a:moveTo>
                      <a:lnTo>
                        <a:pt x="5103" y="764"/>
                      </a:lnTo>
                      <a:lnTo>
                        <a:pt x="5097" y="935"/>
                      </a:lnTo>
                      <a:lnTo>
                        <a:pt x="5083" y="1110"/>
                      </a:lnTo>
                      <a:lnTo>
                        <a:pt x="5069" y="1193"/>
                      </a:lnTo>
                      <a:lnTo>
                        <a:pt x="4922" y="1169"/>
                      </a:lnTo>
                      <a:lnTo>
                        <a:pt x="4934" y="1097"/>
                      </a:lnTo>
                      <a:lnTo>
                        <a:pt x="4948" y="930"/>
                      </a:lnTo>
                      <a:lnTo>
                        <a:pt x="4954" y="755"/>
                      </a:lnTo>
                      <a:lnTo>
                        <a:pt x="4965" y="584"/>
                      </a:lnTo>
                      <a:lnTo>
                        <a:pt x="5114" y="593"/>
                      </a:lnTo>
                      <a:close/>
                      <a:moveTo>
                        <a:pt x="4707" y="1343"/>
                      </a:moveTo>
                      <a:lnTo>
                        <a:pt x="4721" y="1343"/>
                      </a:lnTo>
                      <a:lnTo>
                        <a:pt x="4745" y="1344"/>
                      </a:lnTo>
                      <a:lnTo>
                        <a:pt x="4773" y="1346"/>
                      </a:lnTo>
                      <a:lnTo>
                        <a:pt x="4804" y="1348"/>
                      </a:lnTo>
                      <a:lnTo>
                        <a:pt x="4847" y="1353"/>
                      </a:lnTo>
                      <a:lnTo>
                        <a:pt x="4861" y="1354"/>
                      </a:lnTo>
                      <a:lnTo>
                        <a:pt x="4849" y="1502"/>
                      </a:lnTo>
                      <a:lnTo>
                        <a:pt x="4832" y="1500"/>
                      </a:lnTo>
                      <a:lnTo>
                        <a:pt x="4795" y="1497"/>
                      </a:lnTo>
                      <a:lnTo>
                        <a:pt x="4762" y="1495"/>
                      </a:lnTo>
                      <a:lnTo>
                        <a:pt x="4738" y="1493"/>
                      </a:lnTo>
                      <a:lnTo>
                        <a:pt x="4721" y="1492"/>
                      </a:lnTo>
                      <a:lnTo>
                        <a:pt x="4707" y="1492"/>
                      </a:lnTo>
                      <a:lnTo>
                        <a:pt x="4707" y="1343"/>
                      </a:lnTo>
                      <a:close/>
                      <a:moveTo>
                        <a:pt x="5303" y="1547"/>
                      </a:moveTo>
                      <a:lnTo>
                        <a:pt x="5297" y="1583"/>
                      </a:lnTo>
                      <a:lnTo>
                        <a:pt x="5273" y="1685"/>
                      </a:lnTo>
                      <a:lnTo>
                        <a:pt x="5245" y="1784"/>
                      </a:lnTo>
                      <a:lnTo>
                        <a:pt x="5222" y="1878"/>
                      </a:lnTo>
                      <a:lnTo>
                        <a:pt x="5206" y="1969"/>
                      </a:lnTo>
                      <a:lnTo>
                        <a:pt x="5201" y="2052"/>
                      </a:lnTo>
                      <a:lnTo>
                        <a:pt x="5200" y="2037"/>
                      </a:lnTo>
                      <a:lnTo>
                        <a:pt x="5210" y="2107"/>
                      </a:lnTo>
                      <a:lnTo>
                        <a:pt x="5062" y="2127"/>
                      </a:lnTo>
                      <a:lnTo>
                        <a:pt x="5053" y="2058"/>
                      </a:lnTo>
                      <a:cubicBezTo>
                        <a:pt x="5052" y="2053"/>
                        <a:pt x="5052" y="2048"/>
                        <a:pt x="5052" y="2043"/>
                      </a:cubicBezTo>
                      <a:lnTo>
                        <a:pt x="5059" y="1942"/>
                      </a:lnTo>
                      <a:lnTo>
                        <a:pt x="5077" y="1842"/>
                      </a:lnTo>
                      <a:lnTo>
                        <a:pt x="5102" y="1745"/>
                      </a:lnTo>
                      <a:lnTo>
                        <a:pt x="5128" y="1650"/>
                      </a:lnTo>
                      <a:lnTo>
                        <a:pt x="5150" y="1560"/>
                      </a:lnTo>
                      <a:lnTo>
                        <a:pt x="5156" y="1523"/>
                      </a:lnTo>
                      <a:lnTo>
                        <a:pt x="5303" y="1547"/>
                      </a:lnTo>
                      <a:close/>
                      <a:moveTo>
                        <a:pt x="5476" y="2209"/>
                      </a:moveTo>
                      <a:lnTo>
                        <a:pt x="5547" y="2202"/>
                      </a:lnTo>
                      <a:lnTo>
                        <a:pt x="5625" y="2201"/>
                      </a:lnTo>
                      <a:cubicBezTo>
                        <a:pt x="5630" y="2201"/>
                        <a:pt x="5635" y="2202"/>
                        <a:pt x="5640" y="2202"/>
                      </a:cubicBezTo>
                      <a:lnTo>
                        <a:pt x="5645" y="2203"/>
                      </a:lnTo>
                      <a:lnTo>
                        <a:pt x="5618" y="2349"/>
                      </a:lnTo>
                      <a:lnTo>
                        <a:pt x="5613" y="2349"/>
                      </a:lnTo>
                      <a:lnTo>
                        <a:pt x="5627" y="2350"/>
                      </a:lnTo>
                      <a:lnTo>
                        <a:pt x="5560" y="2350"/>
                      </a:lnTo>
                      <a:lnTo>
                        <a:pt x="5490" y="2357"/>
                      </a:lnTo>
                      <a:lnTo>
                        <a:pt x="5476" y="2209"/>
                      </a:lnTo>
                      <a:close/>
                      <a:moveTo>
                        <a:pt x="6061" y="2403"/>
                      </a:moveTo>
                      <a:lnTo>
                        <a:pt x="6113" y="2427"/>
                      </a:lnTo>
                      <a:cubicBezTo>
                        <a:pt x="6145" y="2443"/>
                        <a:pt x="6162" y="2480"/>
                        <a:pt x="6152" y="2514"/>
                      </a:cubicBezTo>
                      <a:lnTo>
                        <a:pt x="6125" y="2612"/>
                      </a:lnTo>
                      <a:lnTo>
                        <a:pt x="6109" y="2690"/>
                      </a:lnTo>
                      <a:lnTo>
                        <a:pt x="6111" y="2680"/>
                      </a:lnTo>
                      <a:lnTo>
                        <a:pt x="6107" y="2749"/>
                      </a:lnTo>
                      <a:lnTo>
                        <a:pt x="6106" y="2731"/>
                      </a:lnTo>
                      <a:lnTo>
                        <a:pt x="6117" y="2790"/>
                      </a:lnTo>
                      <a:lnTo>
                        <a:pt x="6109" y="2768"/>
                      </a:lnTo>
                      <a:lnTo>
                        <a:pt x="6136" y="2817"/>
                      </a:lnTo>
                      <a:lnTo>
                        <a:pt x="6121" y="2798"/>
                      </a:lnTo>
                      <a:lnTo>
                        <a:pt x="6168" y="2841"/>
                      </a:lnTo>
                      <a:lnTo>
                        <a:pt x="6156" y="2832"/>
                      </a:lnTo>
                      <a:lnTo>
                        <a:pt x="6187" y="2851"/>
                      </a:lnTo>
                      <a:lnTo>
                        <a:pt x="6219" y="2867"/>
                      </a:lnTo>
                      <a:lnTo>
                        <a:pt x="6236" y="2874"/>
                      </a:lnTo>
                      <a:lnTo>
                        <a:pt x="6180" y="3011"/>
                      </a:lnTo>
                      <a:lnTo>
                        <a:pt x="6152" y="3000"/>
                      </a:lnTo>
                      <a:lnTo>
                        <a:pt x="6110" y="2978"/>
                      </a:lnTo>
                      <a:lnTo>
                        <a:pt x="6079" y="2959"/>
                      </a:lnTo>
                      <a:cubicBezTo>
                        <a:pt x="6075" y="2956"/>
                        <a:pt x="6071" y="2953"/>
                        <a:pt x="6067" y="2950"/>
                      </a:cubicBezTo>
                      <a:lnTo>
                        <a:pt x="6020" y="2907"/>
                      </a:lnTo>
                      <a:cubicBezTo>
                        <a:pt x="6014" y="2902"/>
                        <a:pt x="6009" y="2895"/>
                        <a:pt x="6005" y="2888"/>
                      </a:cubicBezTo>
                      <a:lnTo>
                        <a:pt x="5978" y="2839"/>
                      </a:lnTo>
                      <a:cubicBezTo>
                        <a:pt x="5975" y="2832"/>
                        <a:pt x="5972" y="2825"/>
                        <a:pt x="5970" y="2817"/>
                      </a:cubicBezTo>
                      <a:lnTo>
                        <a:pt x="5959" y="2758"/>
                      </a:lnTo>
                      <a:cubicBezTo>
                        <a:pt x="5958" y="2752"/>
                        <a:pt x="5958" y="2746"/>
                        <a:pt x="5958" y="2740"/>
                      </a:cubicBezTo>
                      <a:lnTo>
                        <a:pt x="5962" y="2671"/>
                      </a:lnTo>
                      <a:cubicBezTo>
                        <a:pt x="5962" y="2668"/>
                        <a:pt x="5963" y="2664"/>
                        <a:pt x="5964" y="2661"/>
                      </a:cubicBezTo>
                      <a:lnTo>
                        <a:pt x="5982" y="2573"/>
                      </a:lnTo>
                      <a:lnTo>
                        <a:pt x="6009" y="2475"/>
                      </a:lnTo>
                      <a:lnTo>
                        <a:pt x="6048" y="2561"/>
                      </a:lnTo>
                      <a:lnTo>
                        <a:pt x="5997" y="2537"/>
                      </a:lnTo>
                      <a:lnTo>
                        <a:pt x="6061" y="2403"/>
                      </a:lnTo>
                      <a:close/>
                      <a:moveTo>
                        <a:pt x="6654" y="2834"/>
                      </a:moveTo>
                      <a:lnTo>
                        <a:pt x="6678" y="2839"/>
                      </a:lnTo>
                      <a:lnTo>
                        <a:pt x="6745" y="2858"/>
                      </a:lnTo>
                      <a:lnTo>
                        <a:pt x="6805" y="2878"/>
                      </a:lnTo>
                      <a:lnTo>
                        <a:pt x="6758" y="3019"/>
                      </a:lnTo>
                      <a:lnTo>
                        <a:pt x="6703" y="3001"/>
                      </a:lnTo>
                      <a:lnTo>
                        <a:pt x="6649" y="2984"/>
                      </a:lnTo>
                      <a:lnTo>
                        <a:pt x="6625" y="2979"/>
                      </a:lnTo>
                      <a:lnTo>
                        <a:pt x="6654" y="2834"/>
                      </a:lnTo>
                      <a:close/>
                      <a:moveTo>
                        <a:pt x="7032" y="2804"/>
                      </a:moveTo>
                      <a:lnTo>
                        <a:pt x="7052" y="2778"/>
                      </a:lnTo>
                      <a:cubicBezTo>
                        <a:pt x="7054" y="2775"/>
                        <a:pt x="7057" y="2771"/>
                        <a:pt x="7061" y="2768"/>
                      </a:cubicBezTo>
                      <a:lnTo>
                        <a:pt x="7138" y="2699"/>
                      </a:lnTo>
                      <a:cubicBezTo>
                        <a:pt x="7142" y="2696"/>
                        <a:pt x="7146" y="2693"/>
                        <a:pt x="7150" y="2690"/>
                      </a:cubicBezTo>
                      <a:lnTo>
                        <a:pt x="7237" y="2639"/>
                      </a:lnTo>
                      <a:cubicBezTo>
                        <a:pt x="7240" y="2637"/>
                        <a:pt x="7244" y="2636"/>
                        <a:pt x="7248" y="2634"/>
                      </a:cubicBezTo>
                      <a:lnTo>
                        <a:pt x="7346" y="2596"/>
                      </a:lnTo>
                      <a:lnTo>
                        <a:pt x="7458" y="2561"/>
                      </a:lnTo>
                      <a:lnTo>
                        <a:pt x="7573" y="2529"/>
                      </a:lnTo>
                      <a:lnTo>
                        <a:pt x="7593" y="2523"/>
                      </a:lnTo>
                      <a:lnTo>
                        <a:pt x="7637" y="2665"/>
                      </a:lnTo>
                      <a:lnTo>
                        <a:pt x="7614" y="2672"/>
                      </a:lnTo>
                      <a:lnTo>
                        <a:pt x="7501" y="2703"/>
                      </a:lnTo>
                      <a:lnTo>
                        <a:pt x="7399" y="2735"/>
                      </a:lnTo>
                      <a:lnTo>
                        <a:pt x="7301" y="2773"/>
                      </a:lnTo>
                      <a:lnTo>
                        <a:pt x="7312" y="2768"/>
                      </a:lnTo>
                      <a:lnTo>
                        <a:pt x="7225" y="2819"/>
                      </a:lnTo>
                      <a:lnTo>
                        <a:pt x="7237" y="2810"/>
                      </a:lnTo>
                      <a:lnTo>
                        <a:pt x="7160" y="2879"/>
                      </a:lnTo>
                      <a:lnTo>
                        <a:pt x="7169" y="2869"/>
                      </a:lnTo>
                      <a:lnTo>
                        <a:pt x="7150" y="2894"/>
                      </a:lnTo>
                      <a:lnTo>
                        <a:pt x="7032" y="2804"/>
                      </a:lnTo>
                      <a:close/>
                      <a:moveTo>
                        <a:pt x="8017" y="2754"/>
                      </a:moveTo>
                      <a:lnTo>
                        <a:pt x="8021" y="2803"/>
                      </a:lnTo>
                      <a:lnTo>
                        <a:pt x="8026" y="2870"/>
                      </a:lnTo>
                      <a:lnTo>
                        <a:pt x="8029" y="2900"/>
                      </a:lnTo>
                      <a:lnTo>
                        <a:pt x="7882" y="2917"/>
                      </a:lnTo>
                      <a:lnTo>
                        <a:pt x="7877" y="2879"/>
                      </a:lnTo>
                      <a:lnTo>
                        <a:pt x="7873" y="2816"/>
                      </a:lnTo>
                      <a:lnTo>
                        <a:pt x="7869" y="2767"/>
                      </a:lnTo>
                      <a:lnTo>
                        <a:pt x="8017" y="2754"/>
                      </a:lnTo>
                      <a:close/>
                      <a:moveTo>
                        <a:pt x="8324" y="2998"/>
                      </a:moveTo>
                      <a:lnTo>
                        <a:pt x="8338" y="3000"/>
                      </a:lnTo>
                      <a:lnTo>
                        <a:pt x="8631" y="3034"/>
                      </a:lnTo>
                      <a:cubicBezTo>
                        <a:pt x="8652" y="3036"/>
                        <a:pt x="8672" y="3048"/>
                        <a:pt x="8684" y="3066"/>
                      </a:cubicBezTo>
                      <a:lnTo>
                        <a:pt x="8718" y="3116"/>
                      </a:lnTo>
                      <a:lnTo>
                        <a:pt x="8754" y="3163"/>
                      </a:lnTo>
                      <a:lnTo>
                        <a:pt x="8791" y="3216"/>
                      </a:lnTo>
                      <a:cubicBezTo>
                        <a:pt x="8793" y="3220"/>
                        <a:pt x="8795" y="3224"/>
                        <a:pt x="8797" y="3228"/>
                      </a:cubicBezTo>
                      <a:lnTo>
                        <a:pt x="8822" y="3284"/>
                      </a:lnTo>
                      <a:lnTo>
                        <a:pt x="8837" y="3330"/>
                      </a:lnTo>
                      <a:lnTo>
                        <a:pt x="8694" y="3372"/>
                      </a:lnTo>
                      <a:lnTo>
                        <a:pt x="8687" y="3345"/>
                      </a:lnTo>
                      <a:lnTo>
                        <a:pt x="8662" y="3289"/>
                      </a:lnTo>
                      <a:lnTo>
                        <a:pt x="8668" y="3301"/>
                      </a:lnTo>
                      <a:lnTo>
                        <a:pt x="8635" y="3252"/>
                      </a:lnTo>
                      <a:lnTo>
                        <a:pt x="8595" y="3199"/>
                      </a:lnTo>
                      <a:lnTo>
                        <a:pt x="8561" y="3149"/>
                      </a:lnTo>
                      <a:lnTo>
                        <a:pt x="8614" y="3181"/>
                      </a:lnTo>
                      <a:lnTo>
                        <a:pt x="8321" y="3147"/>
                      </a:lnTo>
                      <a:lnTo>
                        <a:pt x="8306" y="3146"/>
                      </a:lnTo>
                      <a:lnTo>
                        <a:pt x="8324" y="2998"/>
                      </a:lnTo>
                      <a:close/>
                      <a:moveTo>
                        <a:pt x="8964" y="3647"/>
                      </a:moveTo>
                      <a:lnTo>
                        <a:pt x="8976" y="3651"/>
                      </a:lnTo>
                      <a:lnTo>
                        <a:pt x="8964" y="3648"/>
                      </a:lnTo>
                      <a:lnTo>
                        <a:pt x="9037" y="3664"/>
                      </a:lnTo>
                      <a:lnTo>
                        <a:pt x="9091" y="3670"/>
                      </a:lnTo>
                      <a:lnTo>
                        <a:pt x="9074" y="3817"/>
                      </a:lnTo>
                      <a:lnTo>
                        <a:pt x="9006" y="3809"/>
                      </a:lnTo>
                      <a:lnTo>
                        <a:pt x="8933" y="3793"/>
                      </a:lnTo>
                      <a:cubicBezTo>
                        <a:pt x="8929" y="3792"/>
                        <a:pt x="8925" y="3791"/>
                        <a:pt x="8921" y="3790"/>
                      </a:cubicBezTo>
                      <a:lnTo>
                        <a:pt x="8910" y="3785"/>
                      </a:lnTo>
                      <a:lnTo>
                        <a:pt x="8964" y="3647"/>
                      </a:lnTo>
                      <a:close/>
                      <a:moveTo>
                        <a:pt x="9417" y="3648"/>
                      </a:moveTo>
                      <a:lnTo>
                        <a:pt x="9420" y="3644"/>
                      </a:lnTo>
                      <a:lnTo>
                        <a:pt x="9452" y="3596"/>
                      </a:lnTo>
                      <a:lnTo>
                        <a:pt x="9446" y="3607"/>
                      </a:lnTo>
                      <a:lnTo>
                        <a:pt x="9471" y="3551"/>
                      </a:lnTo>
                      <a:lnTo>
                        <a:pt x="9479" y="3520"/>
                      </a:lnTo>
                      <a:lnTo>
                        <a:pt x="9477" y="3530"/>
                      </a:lnTo>
                      <a:lnTo>
                        <a:pt x="9483" y="3486"/>
                      </a:lnTo>
                      <a:lnTo>
                        <a:pt x="9485" y="3401"/>
                      </a:lnTo>
                      <a:lnTo>
                        <a:pt x="9488" y="3354"/>
                      </a:lnTo>
                      <a:lnTo>
                        <a:pt x="9496" y="3304"/>
                      </a:lnTo>
                      <a:cubicBezTo>
                        <a:pt x="9497" y="3300"/>
                        <a:pt x="9498" y="3297"/>
                        <a:pt x="9499" y="3293"/>
                      </a:cubicBezTo>
                      <a:lnTo>
                        <a:pt x="9512" y="3254"/>
                      </a:lnTo>
                      <a:cubicBezTo>
                        <a:pt x="9514" y="3247"/>
                        <a:pt x="9518" y="3240"/>
                        <a:pt x="9522" y="3234"/>
                      </a:cubicBezTo>
                      <a:lnTo>
                        <a:pt x="9545" y="3202"/>
                      </a:lnTo>
                      <a:cubicBezTo>
                        <a:pt x="9549" y="3196"/>
                        <a:pt x="9554" y="3191"/>
                        <a:pt x="9560" y="3187"/>
                      </a:cubicBezTo>
                      <a:lnTo>
                        <a:pt x="9591" y="3163"/>
                      </a:lnTo>
                      <a:cubicBezTo>
                        <a:pt x="9595" y="3159"/>
                        <a:pt x="9600" y="3156"/>
                        <a:pt x="9606" y="3154"/>
                      </a:cubicBezTo>
                      <a:lnTo>
                        <a:pt x="9641" y="3138"/>
                      </a:lnTo>
                      <a:cubicBezTo>
                        <a:pt x="9645" y="3136"/>
                        <a:pt x="9650" y="3134"/>
                        <a:pt x="9655" y="3133"/>
                      </a:cubicBezTo>
                      <a:lnTo>
                        <a:pt x="9694" y="3124"/>
                      </a:lnTo>
                      <a:lnTo>
                        <a:pt x="9727" y="3269"/>
                      </a:lnTo>
                      <a:lnTo>
                        <a:pt x="9688" y="3278"/>
                      </a:lnTo>
                      <a:lnTo>
                        <a:pt x="9702" y="3273"/>
                      </a:lnTo>
                      <a:lnTo>
                        <a:pt x="9667" y="3289"/>
                      </a:lnTo>
                      <a:lnTo>
                        <a:pt x="9682" y="3280"/>
                      </a:lnTo>
                      <a:lnTo>
                        <a:pt x="9651" y="3304"/>
                      </a:lnTo>
                      <a:lnTo>
                        <a:pt x="9666" y="3289"/>
                      </a:lnTo>
                      <a:lnTo>
                        <a:pt x="9643" y="3321"/>
                      </a:lnTo>
                      <a:lnTo>
                        <a:pt x="9653" y="3301"/>
                      </a:lnTo>
                      <a:lnTo>
                        <a:pt x="9640" y="3340"/>
                      </a:lnTo>
                      <a:lnTo>
                        <a:pt x="9643" y="3329"/>
                      </a:lnTo>
                      <a:lnTo>
                        <a:pt x="9637" y="3363"/>
                      </a:lnTo>
                      <a:lnTo>
                        <a:pt x="9634" y="3406"/>
                      </a:lnTo>
                      <a:lnTo>
                        <a:pt x="9630" y="3507"/>
                      </a:lnTo>
                      <a:lnTo>
                        <a:pt x="9624" y="3551"/>
                      </a:lnTo>
                      <a:cubicBezTo>
                        <a:pt x="9624" y="3554"/>
                        <a:pt x="9623" y="3558"/>
                        <a:pt x="9622" y="3561"/>
                      </a:cubicBezTo>
                      <a:lnTo>
                        <a:pt x="9606" y="3612"/>
                      </a:lnTo>
                      <a:lnTo>
                        <a:pt x="9581" y="3668"/>
                      </a:lnTo>
                      <a:cubicBezTo>
                        <a:pt x="9580" y="3672"/>
                        <a:pt x="9578" y="3675"/>
                        <a:pt x="9575" y="3679"/>
                      </a:cubicBezTo>
                      <a:lnTo>
                        <a:pt x="9539" y="3733"/>
                      </a:lnTo>
                      <a:lnTo>
                        <a:pt x="9535" y="3738"/>
                      </a:lnTo>
                      <a:lnTo>
                        <a:pt x="9417" y="3648"/>
                      </a:lnTo>
                      <a:close/>
                      <a:moveTo>
                        <a:pt x="10096" y="2999"/>
                      </a:moveTo>
                      <a:lnTo>
                        <a:pt x="10184" y="2960"/>
                      </a:lnTo>
                      <a:lnTo>
                        <a:pt x="10241" y="2941"/>
                      </a:lnTo>
                      <a:lnTo>
                        <a:pt x="10287" y="3082"/>
                      </a:lnTo>
                      <a:lnTo>
                        <a:pt x="10245" y="3095"/>
                      </a:lnTo>
                      <a:lnTo>
                        <a:pt x="10157" y="3135"/>
                      </a:lnTo>
                      <a:lnTo>
                        <a:pt x="10096" y="2999"/>
                      </a:lnTo>
                      <a:close/>
                      <a:moveTo>
                        <a:pt x="10685" y="2833"/>
                      </a:moveTo>
                      <a:lnTo>
                        <a:pt x="10834" y="2809"/>
                      </a:lnTo>
                      <a:lnTo>
                        <a:pt x="11154" y="2758"/>
                      </a:lnTo>
                      <a:lnTo>
                        <a:pt x="11092" y="2822"/>
                      </a:lnTo>
                      <a:lnTo>
                        <a:pt x="11099" y="2769"/>
                      </a:lnTo>
                      <a:lnTo>
                        <a:pt x="11100" y="2722"/>
                      </a:lnTo>
                      <a:lnTo>
                        <a:pt x="11100" y="2711"/>
                      </a:lnTo>
                      <a:lnTo>
                        <a:pt x="11249" y="2713"/>
                      </a:lnTo>
                      <a:lnTo>
                        <a:pt x="11249" y="2727"/>
                      </a:lnTo>
                      <a:lnTo>
                        <a:pt x="11246" y="2788"/>
                      </a:lnTo>
                      <a:lnTo>
                        <a:pt x="11239" y="2841"/>
                      </a:lnTo>
                      <a:cubicBezTo>
                        <a:pt x="11235" y="2874"/>
                        <a:pt x="11210" y="2900"/>
                        <a:pt x="11177" y="2905"/>
                      </a:cubicBezTo>
                      <a:lnTo>
                        <a:pt x="10857" y="2956"/>
                      </a:lnTo>
                      <a:lnTo>
                        <a:pt x="10709" y="2980"/>
                      </a:lnTo>
                      <a:lnTo>
                        <a:pt x="10685" y="2833"/>
                      </a:lnTo>
                      <a:close/>
                      <a:moveTo>
                        <a:pt x="11332" y="2281"/>
                      </a:moveTo>
                      <a:lnTo>
                        <a:pt x="11368" y="2267"/>
                      </a:lnTo>
                      <a:lnTo>
                        <a:pt x="11439" y="2246"/>
                      </a:lnTo>
                      <a:lnTo>
                        <a:pt x="11485" y="2236"/>
                      </a:lnTo>
                      <a:lnTo>
                        <a:pt x="11516" y="2381"/>
                      </a:lnTo>
                      <a:lnTo>
                        <a:pt x="11480" y="2389"/>
                      </a:lnTo>
                      <a:lnTo>
                        <a:pt x="11421" y="2406"/>
                      </a:lnTo>
                      <a:lnTo>
                        <a:pt x="11384" y="2420"/>
                      </a:lnTo>
                      <a:lnTo>
                        <a:pt x="11332" y="2281"/>
                      </a:lnTo>
                      <a:close/>
                      <a:moveTo>
                        <a:pt x="11712" y="1974"/>
                      </a:moveTo>
                      <a:lnTo>
                        <a:pt x="11724" y="1947"/>
                      </a:lnTo>
                      <a:lnTo>
                        <a:pt x="11740" y="1913"/>
                      </a:lnTo>
                      <a:lnTo>
                        <a:pt x="11756" y="1883"/>
                      </a:lnTo>
                      <a:lnTo>
                        <a:pt x="11771" y="1860"/>
                      </a:lnTo>
                      <a:cubicBezTo>
                        <a:pt x="11774" y="1854"/>
                        <a:pt x="11778" y="1849"/>
                        <a:pt x="11783" y="1845"/>
                      </a:cubicBezTo>
                      <a:lnTo>
                        <a:pt x="11796" y="1833"/>
                      </a:lnTo>
                      <a:cubicBezTo>
                        <a:pt x="11803" y="1827"/>
                        <a:pt x="11810" y="1822"/>
                        <a:pt x="11819" y="1818"/>
                      </a:cubicBezTo>
                      <a:lnTo>
                        <a:pt x="11834" y="1812"/>
                      </a:lnTo>
                      <a:cubicBezTo>
                        <a:pt x="11843" y="1809"/>
                        <a:pt x="11852" y="1807"/>
                        <a:pt x="11861" y="1807"/>
                      </a:cubicBezTo>
                      <a:lnTo>
                        <a:pt x="11879" y="1807"/>
                      </a:lnTo>
                      <a:cubicBezTo>
                        <a:pt x="11886" y="1807"/>
                        <a:pt x="11892" y="1808"/>
                        <a:pt x="11898" y="1810"/>
                      </a:cubicBezTo>
                      <a:lnTo>
                        <a:pt x="11921" y="1816"/>
                      </a:lnTo>
                      <a:lnTo>
                        <a:pt x="11956" y="1827"/>
                      </a:lnTo>
                      <a:lnTo>
                        <a:pt x="11997" y="1843"/>
                      </a:lnTo>
                      <a:lnTo>
                        <a:pt x="12043" y="1861"/>
                      </a:lnTo>
                      <a:lnTo>
                        <a:pt x="12099" y="1882"/>
                      </a:lnTo>
                      <a:lnTo>
                        <a:pt x="12049" y="1881"/>
                      </a:lnTo>
                      <a:lnTo>
                        <a:pt x="12124" y="1855"/>
                      </a:lnTo>
                      <a:lnTo>
                        <a:pt x="12194" y="1833"/>
                      </a:lnTo>
                      <a:lnTo>
                        <a:pt x="12257" y="1813"/>
                      </a:lnTo>
                      <a:lnTo>
                        <a:pt x="12260" y="1813"/>
                      </a:lnTo>
                      <a:lnTo>
                        <a:pt x="12300" y="1956"/>
                      </a:lnTo>
                      <a:lnTo>
                        <a:pt x="12239" y="1974"/>
                      </a:lnTo>
                      <a:lnTo>
                        <a:pt x="12173" y="1996"/>
                      </a:lnTo>
                      <a:lnTo>
                        <a:pt x="12098" y="2022"/>
                      </a:lnTo>
                      <a:cubicBezTo>
                        <a:pt x="12082" y="2027"/>
                        <a:pt x="12064" y="2027"/>
                        <a:pt x="12048" y="2021"/>
                      </a:cubicBezTo>
                      <a:lnTo>
                        <a:pt x="11988" y="2000"/>
                      </a:lnTo>
                      <a:lnTo>
                        <a:pt x="11942" y="1982"/>
                      </a:lnTo>
                      <a:lnTo>
                        <a:pt x="11907" y="1968"/>
                      </a:lnTo>
                      <a:lnTo>
                        <a:pt x="11884" y="1959"/>
                      </a:lnTo>
                      <a:lnTo>
                        <a:pt x="11861" y="1953"/>
                      </a:lnTo>
                      <a:lnTo>
                        <a:pt x="11879" y="1956"/>
                      </a:lnTo>
                      <a:lnTo>
                        <a:pt x="11861" y="1956"/>
                      </a:lnTo>
                      <a:lnTo>
                        <a:pt x="11889" y="1950"/>
                      </a:lnTo>
                      <a:lnTo>
                        <a:pt x="11874" y="1956"/>
                      </a:lnTo>
                      <a:lnTo>
                        <a:pt x="11897" y="1942"/>
                      </a:lnTo>
                      <a:lnTo>
                        <a:pt x="11884" y="1954"/>
                      </a:lnTo>
                      <a:lnTo>
                        <a:pt x="11896" y="1939"/>
                      </a:lnTo>
                      <a:lnTo>
                        <a:pt x="11887" y="1954"/>
                      </a:lnTo>
                      <a:lnTo>
                        <a:pt x="11875" y="1976"/>
                      </a:lnTo>
                      <a:lnTo>
                        <a:pt x="11859" y="2010"/>
                      </a:lnTo>
                      <a:lnTo>
                        <a:pt x="11846" y="2037"/>
                      </a:lnTo>
                      <a:lnTo>
                        <a:pt x="11712" y="1974"/>
                      </a:lnTo>
                      <a:close/>
                      <a:moveTo>
                        <a:pt x="12733" y="1794"/>
                      </a:moveTo>
                      <a:lnTo>
                        <a:pt x="12742" y="1796"/>
                      </a:lnTo>
                      <a:lnTo>
                        <a:pt x="12805" y="1813"/>
                      </a:lnTo>
                      <a:lnTo>
                        <a:pt x="12868" y="1832"/>
                      </a:lnTo>
                      <a:lnTo>
                        <a:pt x="12885" y="1838"/>
                      </a:lnTo>
                      <a:lnTo>
                        <a:pt x="12839" y="1979"/>
                      </a:lnTo>
                      <a:lnTo>
                        <a:pt x="12825" y="1975"/>
                      </a:lnTo>
                      <a:lnTo>
                        <a:pt x="12764" y="1956"/>
                      </a:lnTo>
                      <a:lnTo>
                        <a:pt x="12713" y="1941"/>
                      </a:lnTo>
                      <a:lnTo>
                        <a:pt x="12705" y="1940"/>
                      </a:lnTo>
                      <a:lnTo>
                        <a:pt x="12733" y="1794"/>
                      </a:lnTo>
                      <a:close/>
                      <a:moveTo>
                        <a:pt x="13254" y="1780"/>
                      </a:moveTo>
                      <a:lnTo>
                        <a:pt x="13258" y="1779"/>
                      </a:lnTo>
                      <a:lnTo>
                        <a:pt x="13304" y="1759"/>
                      </a:lnTo>
                      <a:lnTo>
                        <a:pt x="13343" y="1744"/>
                      </a:lnTo>
                      <a:lnTo>
                        <a:pt x="13380" y="1733"/>
                      </a:lnTo>
                      <a:cubicBezTo>
                        <a:pt x="13386" y="1732"/>
                        <a:pt x="13392" y="1731"/>
                        <a:pt x="13398" y="1731"/>
                      </a:cubicBezTo>
                      <a:lnTo>
                        <a:pt x="13418" y="1731"/>
                      </a:lnTo>
                      <a:cubicBezTo>
                        <a:pt x="13435" y="1731"/>
                        <a:pt x="13451" y="1737"/>
                        <a:pt x="13464" y="1747"/>
                      </a:cubicBezTo>
                      <a:lnTo>
                        <a:pt x="13477" y="1757"/>
                      </a:lnTo>
                      <a:cubicBezTo>
                        <a:pt x="13490" y="1766"/>
                        <a:pt x="13499" y="1780"/>
                        <a:pt x="13503" y="1796"/>
                      </a:cubicBezTo>
                      <a:lnTo>
                        <a:pt x="13509" y="1818"/>
                      </a:lnTo>
                      <a:cubicBezTo>
                        <a:pt x="13511" y="1824"/>
                        <a:pt x="13512" y="1831"/>
                        <a:pt x="13512" y="1837"/>
                      </a:cubicBezTo>
                      <a:lnTo>
                        <a:pt x="13512" y="1872"/>
                      </a:lnTo>
                      <a:lnTo>
                        <a:pt x="13506" y="1928"/>
                      </a:lnTo>
                      <a:lnTo>
                        <a:pt x="13497" y="1996"/>
                      </a:lnTo>
                      <a:lnTo>
                        <a:pt x="13484" y="2078"/>
                      </a:lnTo>
                      <a:lnTo>
                        <a:pt x="13469" y="2178"/>
                      </a:lnTo>
                      <a:lnTo>
                        <a:pt x="13457" y="2256"/>
                      </a:lnTo>
                      <a:lnTo>
                        <a:pt x="13310" y="2234"/>
                      </a:lnTo>
                      <a:lnTo>
                        <a:pt x="13322" y="2157"/>
                      </a:lnTo>
                      <a:lnTo>
                        <a:pt x="13337" y="2055"/>
                      </a:lnTo>
                      <a:lnTo>
                        <a:pt x="13350" y="1975"/>
                      </a:lnTo>
                      <a:lnTo>
                        <a:pt x="13359" y="1913"/>
                      </a:lnTo>
                      <a:lnTo>
                        <a:pt x="13363" y="1872"/>
                      </a:lnTo>
                      <a:lnTo>
                        <a:pt x="13363" y="1837"/>
                      </a:lnTo>
                      <a:lnTo>
                        <a:pt x="13366" y="1857"/>
                      </a:lnTo>
                      <a:lnTo>
                        <a:pt x="13360" y="1835"/>
                      </a:lnTo>
                      <a:lnTo>
                        <a:pt x="13386" y="1874"/>
                      </a:lnTo>
                      <a:lnTo>
                        <a:pt x="13373" y="1864"/>
                      </a:lnTo>
                      <a:lnTo>
                        <a:pt x="13418" y="1880"/>
                      </a:lnTo>
                      <a:lnTo>
                        <a:pt x="13398" y="1880"/>
                      </a:lnTo>
                      <a:lnTo>
                        <a:pt x="13416" y="1878"/>
                      </a:lnTo>
                      <a:lnTo>
                        <a:pt x="13398" y="1881"/>
                      </a:lnTo>
                      <a:lnTo>
                        <a:pt x="13363" y="1896"/>
                      </a:lnTo>
                      <a:lnTo>
                        <a:pt x="13315" y="1916"/>
                      </a:lnTo>
                      <a:lnTo>
                        <a:pt x="13312" y="1917"/>
                      </a:lnTo>
                      <a:lnTo>
                        <a:pt x="13254" y="1780"/>
                      </a:lnTo>
                      <a:close/>
                      <a:moveTo>
                        <a:pt x="13606" y="2556"/>
                      </a:moveTo>
                      <a:lnTo>
                        <a:pt x="13609" y="2558"/>
                      </a:lnTo>
                      <a:lnTo>
                        <a:pt x="13584" y="2550"/>
                      </a:lnTo>
                      <a:lnTo>
                        <a:pt x="13651" y="2559"/>
                      </a:lnTo>
                      <a:lnTo>
                        <a:pt x="13634" y="2559"/>
                      </a:lnTo>
                      <a:lnTo>
                        <a:pt x="13691" y="2553"/>
                      </a:lnTo>
                      <a:lnTo>
                        <a:pt x="13680" y="2554"/>
                      </a:lnTo>
                      <a:lnTo>
                        <a:pt x="13700" y="2549"/>
                      </a:lnTo>
                      <a:lnTo>
                        <a:pt x="13736" y="2693"/>
                      </a:lnTo>
                      <a:lnTo>
                        <a:pt x="13717" y="2698"/>
                      </a:lnTo>
                      <a:cubicBezTo>
                        <a:pt x="13713" y="2699"/>
                        <a:pt x="13710" y="2700"/>
                        <a:pt x="13706" y="2700"/>
                      </a:cubicBezTo>
                      <a:lnTo>
                        <a:pt x="13649" y="2706"/>
                      </a:lnTo>
                      <a:cubicBezTo>
                        <a:pt x="13643" y="2707"/>
                        <a:pt x="13637" y="2707"/>
                        <a:pt x="13632" y="2706"/>
                      </a:cubicBezTo>
                      <a:lnTo>
                        <a:pt x="13565" y="2697"/>
                      </a:lnTo>
                      <a:cubicBezTo>
                        <a:pt x="13556" y="2696"/>
                        <a:pt x="13548" y="2693"/>
                        <a:pt x="13540" y="2689"/>
                      </a:cubicBezTo>
                      <a:lnTo>
                        <a:pt x="13537" y="2688"/>
                      </a:lnTo>
                      <a:lnTo>
                        <a:pt x="13606" y="2556"/>
                      </a:lnTo>
                      <a:close/>
                      <a:moveTo>
                        <a:pt x="14150" y="2545"/>
                      </a:moveTo>
                      <a:lnTo>
                        <a:pt x="14165" y="2567"/>
                      </a:lnTo>
                      <a:lnTo>
                        <a:pt x="14193" y="2610"/>
                      </a:lnTo>
                      <a:lnTo>
                        <a:pt x="14216" y="2643"/>
                      </a:lnTo>
                      <a:lnTo>
                        <a:pt x="14235" y="2670"/>
                      </a:lnTo>
                      <a:lnTo>
                        <a:pt x="14250" y="2691"/>
                      </a:lnTo>
                      <a:lnTo>
                        <a:pt x="14260" y="2706"/>
                      </a:lnTo>
                      <a:lnTo>
                        <a:pt x="14268" y="2717"/>
                      </a:lnTo>
                      <a:lnTo>
                        <a:pt x="14269" y="2718"/>
                      </a:lnTo>
                      <a:lnTo>
                        <a:pt x="14149" y="2804"/>
                      </a:lnTo>
                      <a:lnTo>
                        <a:pt x="14142" y="2793"/>
                      </a:lnTo>
                      <a:lnTo>
                        <a:pt x="14130" y="2779"/>
                      </a:lnTo>
                      <a:lnTo>
                        <a:pt x="14107" y="2753"/>
                      </a:lnTo>
                      <a:lnTo>
                        <a:pt x="14083" y="2730"/>
                      </a:lnTo>
                      <a:lnTo>
                        <a:pt x="14057" y="2711"/>
                      </a:lnTo>
                      <a:lnTo>
                        <a:pt x="14067" y="2718"/>
                      </a:lnTo>
                      <a:lnTo>
                        <a:pt x="14034" y="2701"/>
                      </a:lnTo>
                      <a:lnTo>
                        <a:pt x="14057" y="2708"/>
                      </a:lnTo>
                      <a:lnTo>
                        <a:pt x="14025" y="2703"/>
                      </a:lnTo>
                      <a:lnTo>
                        <a:pt x="14067" y="2697"/>
                      </a:lnTo>
                      <a:lnTo>
                        <a:pt x="14038" y="2710"/>
                      </a:lnTo>
                      <a:lnTo>
                        <a:pt x="14064" y="2691"/>
                      </a:lnTo>
                      <a:lnTo>
                        <a:pt x="14052" y="2705"/>
                      </a:lnTo>
                      <a:lnTo>
                        <a:pt x="14061" y="2691"/>
                      </a:lnTo>
                      <a:lnTo>
                        <a:pt x="14050" y="2712"/>
                      </a:lnTo>
                      <a:lnTo>
                        <a:pt x="14055" y="2701"/>
                      </a:lnTo>
                      <a:lnTo>
                        <a:pt x="14046" y="2728"/>
                      </a:lnTo>
                      <a:lnTo>
                        <a:pt x="14049" y="2717"/>
                      </a:lnTo>
                      <a:lnTo>
                        <a:pt x="14043" y="2751"/>
                      </a:lnTo>
                      <a:lnTo>
                        <a:pt x="14042" y="2759"/>
                      </a:lnTo>
                      <a:lnTo>
                        <a:pt x="13894" y="2742"/>
                      </a:lnTo>
                      <a:lnTo>
                        <a:pt x="13896" y="2726"/>
                      </a:lnTo>
                      <a:lnTo>
                        <a:pt x="13902" y="2692"/>
                      </a:lnTo>
                      <a:cubicBezTo>
                        <a:pt x="13903" y="2688"/>
                        <a:pt x="13904" y="2684"/>
                        <a:pt x="13905" y="2681"/>
                      </a:cubicBezTo>
                      <a:lnTo>
                        <a:pt x="13914" y="2654"/>
                      </a:lnTo>
                      <a:cubicBezTo>
                        <a:pt x="13915" y="2650"/>
                        <a:pt x="13917" y="2647"/>
                        <a:pt x="13919" y="2643"/>
                      </a:cubicBezTo>
                      <a:lnTo>
                        <a:pt x="13930" y="2622"/>
                      </a:lnTo>
                      <a:cubicBezTo>
                        <a:pt x="13932" y="2617"/>
                        <a:pt x="13935" y="2612"/>
                        <a:pt x="13939" y="2608"/>
                      </a:cubicBezTo>
                      <a:lnTo>
                        <a:pt x="13951" y="2594"/>
                      </a:lnTo>
                      <a:cubicBezTo>
                        <a:pt x="13958" y="2586"/>
                        <a:pt x="13967" y="2579"/>
                        <a:pt x="13977" y="2575"/>
                      </a:cubicBezTo>
                      <a:lnTo>
                        <a:pt x="14006" y="2562"/>
                      </a:lnTo>
                      <a:cubicBezTo>
                        <a:pt x="14019" y="2556"/>
                        <a:pt x="14034" y="2554"/>
                        <a:pt x="14048" y="2556"/>
                      </a:cubicBezTo>
                      <a:lnTo>
                        <a:pt x="14080" y="2561"/>
                      </a:lnTo>
                      <a:cubicBezTo>
                        <a:pt x="14088" y="2562"/>
                        <a:pt x="14095" y="2565"/>
                        <a:pt x="14102" y="2568"/>
                      </a:cubicBezTo>
                      <a:lnTo>
                        <a:pt x="14135" y="2585"/>
                      </a:lnTo>
                      <a:cubicBezTo>
                        <a:pt x="14139" y="2587"/>
                        <a:pt x="14143" y="2590"/>
                        <a:pt x="14146" y="2592"/>
                      </a:cubicBezTo>
                      <a:lnTo>
                        <a:pt x="14186" y="2623"/>
                      </a:lnTo>
                      <a:lnTo>
                        <a:pt x="14220" y="2656"/>
                      </a:lnTo>
                      <a:lnTo>
                        <a:pt x="14245" y="2686"/>
                      </a:lnTo>
                      <a:lnTo>
                        <a:pt x="14267" y="2714"/>
                      </a:lnTo>
                      <a:lnTo>
                        <a:pt x="14274" y="2725"/>
                      </a:lnTo>
                      <a:cubicBezTo>
                        <a:pt x="14295" y="2758"/>
                        <a:pt x="14287" y="2802"/>
                        <a:pt x="14255" y="2825"/>
                      </a:cubicBezTo>
                      <a:cubicBezTo>
                        <a:pt x="14223" y="2848"/>
                        <a:pt x="14178" y="2842"/>
                        <a:pt x="14153" y="2811"/>
                      </a:cubicBezTo>
                      <a:lnTo>
                        <a:pt x="14147" y="2802"/>
                      </a:lnTo>
                      <a:lnTo>
                        <a:pt x="14141" y="2793"/>
                      </a:lnTo>
                      <a:lnTo>
                        <a:pt x="14129" y="2778"/>
                      </a:lnTo>
                      <a:lnTo>
                        <a:pt x="14114" y="2757"/>
                      </a:lnTo>
                      <a:lnTo>
                        <a:pt x="14093" y="2727"/>
                      </a:lnTo>
                      <a:lnTo>
                        <a:pt x="14068" y="2691"/>
                      </a:lnTo>
                      <a:lnTo>
                        <a:pt x="14040" y="2648"/>
                      </a:lnTo>
                      <a:lnTo>
                        <a:pt x="14026" y="2626"/>
                      </a:lnTo>
                      <a:lnTo>
                        <a:pt x="14150" y="2545"/>
                      </a:lnTo>
                      <a:close/>
                      <a:moveTo>
                        <a:pt x="14264" y="2657"/>
                      </a:moveTo>
                      <a:lnTo>
                        <a:pt x="14336" y="2631"/>
                      </a:lnTo>
                      <a:lnTo>
                        <a:pt x="14287" y="2688"/>
                      </a:lnTo>
                      <a:lnTo>
                        <a:pt x="14299" y="2621"/>
                      </a:lnTo>
                      <a:lnTo>
                        <a:pt x="14300" y="2617"/>
                      </a:lnTo>
                      <a:lnTo>
                        <a:pt x="14446" y="2644"/>
                      </a:lnTo>
                      <a:lnTo>
                        <a:pt x="14446" y="2648"/>
                      </a:lnTo>
                      <a:lnTo>
                        <a:pt x="14434" y="2715"/>
                      </a:lnTo>
                      <a:cubicBezTo>
                        <a:pt x="14429" y="2741"/>
                        <a:pt x="14410" y="2763"/>
                        <a:pt x="14385" y="2772"/>
                      </a:cubicBezTo>
                      <a:lnTo>
                        <a:pt x="14313" y="2797"/>
                      </a:lnTo>
                      <a:lnTo>
                        <a:pt x="14264" y="2657"/>
                      </a:lnTo>
                      <a:close/>
                      <a:moveTo>
                        <a:pt x="14468" y="2168"/>
                      </a:moveTo>
                      <a:lnTo>
                        <a:pt x="14516" y="2113"/>
                      </a:lnTo>
                      <a:lnTo>
                        <a:pt x="14599" y="2038"/>
                      </a:lnTo>
                      <a:lnTo>
                        <a:pt x="14651" y="1999"/>
                      </a:lnTo>
                      <a:lnTo>
                        <a:pt x="14705" y="1960"/>
                      </a:lnTo>
                      <a:lnTo>
                        <a:pt x="14674" y="2014"/>
                      </a:lnTo>
                      <a:lnTo>
                        <a:pt x="14685" y="1895"/>
                      </a:lnTo>
                      <a:lnTo>
                        <a:pt x="14691" y="1776"/>
                      </a:lnTo>
                      <a:lnTo>
                        <a:pt x="14698" y="1718"/>
                      </a:lnTo>
                      <a:lnTo>
                        <a:pt x="14845" y="1735"/>
                      </a:lnTo>
                      <a:lnTo>
                        <a:pt x="14840" y="1783"/>
                      </a:lnTo>
                      <a:lnTo>
                        <a:pt x="14833" y="1908"/>
                      </a:lnTo>
                      <a:lnTo>
                        <a:pt x="14822" y="2027"/>
                      </a:lnTo>
                      <a:cubicBezTo>
                        <a:pt x="14820" y="2049"/>
                        <a:pt x="14809" y="2068"/>
                        <a:pt x="14792" y="2081"/>
                      </a:cubicBezTo>
                      <a:lnTo>
                        <a:pt x="14740" y="2118"/>
                      </a:lnTo>
                      <a:lnTo>
                        <a:pt x="14698" y="2149"/>
                      </a:lnTo>
                      <a:lnTo>
                        <a:pt x="14627" y="2212"/>
                      </a:lnTo>
                      <a:lnTo>
                        <a:pt x="14579" y="2266"/>
                      </a:lnTo>
                      <a:lnTo>
                        <a:pt x="14468" y="2168"/>
                      </a:lnTo>
                      <a:close/>
                      <a:moveTo>
                        <a:pt x="15060" y="1412"/>
                      </a:moveTo>
                      <a:lnTo>
                        <a:pt x="15113" y="1423"/>
                      </a:lnTo>
                      <a:lnTo>
                        <a:pt x="15210" y="1453"/>
                      </a:lnTo>
                      <a:lnTo>
                        <a:pt x="15165" y="1595"/>
                      </a:lnTo>
                      <a:lnTo>
                        <a:pt x="15082" y="1568"/>
                      </a:lnTo>
                      <a:lnTo>
                        <a:pt x="15029" y="1557"/>
                      </a:lnTo>
                      <a:lnTo>
                        <a:pt x="15060" y="1412"/>
                      </a:lnTo>
                      <a:close/>
                      <a:moveTo>
                        <a:pt x="15518" y="1527"/>
                      </a:moveTo>
                      <a:lnTo>
                        <a:pt x="15526" y="1481"/>
                      </a:lnTo>
                      <a:lnTo>
                        <a:pt x="15525" y="1495"/>
                      </a:lnTo>
                      <a:lnTo>
                        <a:pt x="15524" y="1444"/>
                      </a:lnTo>
                      <a:lnTo>
                        <a:pt x="15517" y="1402"/>
                      </a:lnTo>
                      <a:lnTo>
                        <a:pt x="15505" y="1358"/>
                      </a:lnTo>
                      <a:lnTo>
                        <a:pt x="15476" y="1256"/>
                      </a:lnTo>
                      <a:lnTo>
                        <a:pt x="15464" y="1199"/>
                      </a:lnTo>
                      <a:lnTo>
                        <a:pt x="15458" y="1137"/>
                      </a:lnTo>
                      <a:lnTo>
                        <a:pt x="15465" y="1009"/>
                      </a:lnTo>
                      <a:lnTo>
                        <a:pt x="15474" y="944"/>
                      </a:lnTo>
                      <a:lnTo>
                        <a:pt x="15621" y="964"/>
                      </a:lnTo>
                      <a:lnTo>
                        <a:pt x="15614" y="1018"/>
                      </a:lnTo>
                      <a:lnTo>
                        <a:pt x="15607" y="1126"/>
                      </a:lnTo>
                      <a:lnTo>
                        <a:pt x="15609" y="1168"/>
                      </a:lnTo>
                      <a:lnTo>
                        <a:pt x="15619" y="1215"/>
                      </a:lnTo>
                      <a:lnTo>
                        <a:pt x="15648" y="1319"/>
                      </a:lnTo>
                      <a:lnTo>
                        <a:pt x="15664" y="1379"/>
                      </a:lnTo>
                      <a:lnTo>
                        <a:pt x="15673" y="1441"/>
                      </a:lnTo>
                      <a:lnTo>
                        <a:pt x="15674" y="1492"/>
                      </a:lnTo>
                      <a:cubicBezTo>
                        <a:pt x="15674" y="1497"/>
                        <a:pt x="15673" y="1501"/>
                        <a:pt x="15673" y="1506"/>
                      </a:cubicBezTo>
                      <a:lnTo>
                        <a:pt x="15665" y="1552"/>
                      </a:lnTo>
                      <a:lnTo>
                        <a:pt x="15518" y="1527"/>
                      </a:lnTo>
                      <a:close/>
                      <a:moveTo>
                        <a:pt x="15473" y="548"/>
                      </a:moveTo>
                      <a:lnTo>
                        <a:pt x="15467" y="534"/>
                      </a:lnTo>
                      <a:lnTo>
                        <a:pt x="15411" y="419"/>
                      </a:lnTo>
                      <a:lnTo>
                        <a:pt x="15544" y="354"/>
                      </a:lnTo>
                      <a:lnTo>
                        <a:pt x="15606" y="479"/>
                      </a:lnTo>
                      <a:lnTo>
                        <a:pt x="15611" y="493"/>
                      </a:lnTo>
                      <a:lnTo>
                        <a:pt x="15473" y="548"/>
                      </a:lnTo>
                      <a:close/>
                      <a:moveTo>
                        <a:pt x="15479" y="0"/>
                      </a:moveTo>
                      <a:lnTo>
                        <a:pt x="15490" y="2"/>
                      </a:lnTo>
                      <a:lnTo>
                        <a:pt x="15573" y="16"/>
                      </a:lnTo>
                      <a:lnTo>
                        <a:pt x="15674" y="41"/>
                      </a:lnTo>
                      <a:cubicBezTo>
                        <a:pt x="15700" y="48"/>
                        <a:pt x="15720" y="67"/>
                        <a:pt x="15728" y="93"/>
                      </a:cubicBezTo>
                      <a:lnTo>
                        <a:pt x="15758" y="197"/>
                      </a:lnTo>
                      <a:lnTo>
                        <a:pt x="15773" y="248"/>
                      </a:lnTo>
                      <a:lnTo>
                        <a:pt x="15791" y="293"/>
                      </a:lnTo>
                      <a:lnTo>
                        <a:pt x="15786" y="282"/>
                      </a:lnTo>
                      <a:lnTo>
                        <a:pt x="15816" y="331"/>
                      </a:lnTo>
                      <a:lnTo>
                        <a:pt x="15847" y="371"/>
                      </a:lnTo>
                      <a:lnTo>
                        <a:pt x="15884" y="421"/>
                      </a:lnTo>
                      <a:lnTo>
                        <a:pt x="15894" y="438"/>
                      </a:lnTo>
                      <a:lnTo>
                        <a:pt x="15764" y="510"/>
                      </a:lnTo>
                      <a:lnTo>
                        <a:pt x="15765" y="509"/>
                      </a:lnTo>
                      <a:lnTo>
                        <a:pt x="15729" y="462"/>
                      </a:lnTo>
                      <a:lnTo>
                        <a:pt x="15689" y="408"/>
                      </a:lnTo>
                      <a:lnTo>
                        <a:pt x="15659" y="359"/>
                      </a:lnTo>
                      <a:cubicBezTo>
                        <a:pt x="15657" y="356"/>
                        <a:pt x="15655" y="352"/>
                        <a:pt x="15654" y="348"/>
                      </a:cubicBezTo>
                      <a:lnTo>
                        <a:pt x="15630" y="289"/>
                      </a:lnTo>
                      <a:lnTo>
                        <a:pt x="15615" y="238"/>
                      </a:lnTo>
                      <a:lnTo>
                        <a:pt x="15585" y="134"/>
                      </a:lnTo>
                      <a:lnTo>
                        <a:pt x="15639" y="186"/>
                      </a:lnTo>
                      <a:lnTo>
                        <a:pt x="15546" y="163"/>
                      </a:lnTo>
                      <a:lnTo>
                        <a:pt x="15475" y="149"/>
                      </a:lnTo>
                      <a:lnTo>
                        <a:pt x="15463" y="148"/>
                      </a:lnTo>
                      <a:lnTo>
                        <a:pt x="15479" y="0"/>
                      </a:lnTo>
                      <a:close/>
                      <a:moveTo>
                        <a:pt x="16026" y="770"/>
                      </a:moveTo>
                      <a:lnTo>
                        <a:pt x="16077" y="778"/>
                      </a:lnTo>
                      <a:lnTo>
                        <a:pt x="16136" y="792"/>
                      </a:lnTo>
                      <a:cubicBezTo>
                        <a:pt x="16163" y="799"/>
                        <a:pt x="16184" y="820"/>
                        <a:pt x="16191" y="846"/>
                      </a:cubicBezTo>
                      <a:lnTo>
                        <a:pt x="16201" y="887"/>
                      </a:lnTo>
                      <a:lnTo>
                        <a:pt x="16057" y="923"/>
                      </a:lnTo>
                      <a:lnTo>
                        <a:pt x="16046" y="882"/>
                      </a:lnTo>
                      <a:lnTo>
                        <a:pt x="16101" y="937"/>
                      </a:lnTo>
                      <a:lnTo>
                        <a:pt x="16053" y="925"/>
                      </a:lnTo>
                      <a:lnTo>
                        <a:pt x="16002" y="916"/>
                      </a:lnTo>
                      <a:lnTo>
                        <a:pt x="16026" y="770"/>
                      </a:lnTo>
                      <a:close/>
                      <a:moveTo>
                        <a:pt x="16297" y="1287"/>
                      </a:moveTo>
                      <a:lnTo>
                        <a:pt x="16302" y="1294"/>
                      </a:lnTo>
                      <a:lnTo>
                        <a:pt x="16276" y="1272"/>
                      </a:lnTo>
                      <a:lnTo>
                        <a:pt x="16286" y="1277"/>
                      </a:lnTo>
                      <a:lnTo>
                        <a:pt x="16300" y="1281"/>
                      </a:lnTo>
                      <a:lnTo>
                        <a:pt x="16332" y="1292"/>
                      </a:lnTo>
                      <a:lnTo>
                        <a:pt x="16376" y="1306"/>
                      </a:lnTo>
                      <a:lnTo>
                        <a:pt x="16425" y="1320"/>
                      </a:lnTo>
                      <a:lnTo>
                        <a:pt x="16482" y="1336"/>
                      </a:lnTo>
                      <a:lnTo>
                        <a:pt x="16606" y="1371"/>
                      </a:lnTo>
                      <a:lnTo>
                        <a:pt x="16732" y="1406"/>
                      </a:lnTo>
                      <a:lnTo>
                        <a:pt x="16791" y="1422"/>
                      </a:lnTo>
                      <a:lnTo>
                        <a:pt x="16824" y="1431"/>
                      </a:lnTo>
                      <a:lnTo>
                        <a:pt x="16785" y="1574"/>
                      </a:lnTo>
                      <a:lnTo>
                        <a:pt x="16752" y="1565"/>
                      </a:lnTo>
                      <a:lnTo>
                        <a:pt x="16693" y="1549"/>
                      </a:lnTo>
                      <a:lnTo>
                        <a:pt x="16565" y="1514"/>
                      </a:lnTo>
                      <a:lnTo>
                        <a:pt x="16441" y="1479"/>
                      </a:lnTo>
                      <a:lnTo>
                        <a:pt x="16384" y="1463"/>
                      </a:lnTo>
                      <a:lnTo>
                        <a:pt x="16331" y="1447"/>
                      </a:lnTo>
                      <a:lnTo>
                        <a:pt x="16287" y="1433"/>
                      </a:lnTo>
                      <a:lnTo>
                        <a:pt x="16251" y="1422"/>
                      </a:lnTo>
                      <a:lnTo>
                        <a:pt x="16219" y="1410"/>
                      </a:lnTo>
                      <a:lnTo>
                        <a:pt x="16209" y="1405"/>
                      </a:lnTo>
                      <a:cubicBezTo>
                        <a:pt x="16199" y="1400"/>
                        <a:pt x="16190" y="1392"/>
                        <a:pt x="16183" y="1383"/>
                      </a:cubicBezTo>
                      <a:lnTo>
                        <a:pt x="16177" y="1375"/>
                      </a:lnTo>
                      <a:lnTo>
                        <a:pt x="16297" y="1287"/>
                      </a:lnTo>
                      <a:close/>
                      <a:moveTo>
                        <a:pt x="17071" y="1823"/>
                      </a:moveTo>
                      <a:lnTo>
                        <a:pt x="17076" y="1912"/>
                      </a:lnTo>
                      <a:lnTo>
                        <a:pt x="17076" y="1975"/>
                      </a:lnTo>
                      <a:lnTo>
                        <a:pt x="16927" y="1975"/>
                      </a:lnTo>
                      <a:lnTo>
                        <a:pt x="16927" y="1919"/>
                      </a:lnTo>
                      <a:lnTo>
                        <a:pt x="16923" y="1830"/>
                      </a:lnTo>
                      <a:lnTo>
                        <a:pt x="17071" y="1823"/>
                      </a:lnTo>
                      <a:close/>
                      <a:moveTo>
                        <a:pt x="17059" y="2426"/>
                      </a:moveTo>
                      <a:lnTo>
                        <a:pt x="17045" y="2604"/>
                      </a:lnTo>
                      <a:lnTo>
                        <a:pt x="17032" y="2713"/>
                      </a:lnTo>
                      <a:lnTo>
                        <a:pt x="17020" y="2813"/>
                      </a:lnTo>
                      <a:lnTo>
                        <a:pt x="17007" y="2908"/>
                      </a:lnTo>
                      <a:lnTo>
                        <a:pt x="16994" y="2991"/>
                      </a:lnTo>
                      <a:lnTo>
                        <a:pt x="16988" y="3024"/>
                      </a:lnTo>
                      <a:lnTo>
                        <a:pt x="16842" y="2997"/>
                      </a:lnTo>
                      <a:lnTo>
                        <a:pt x="16847" y="2968"/>
                      </a:lnTo>
                      <a:lnTo>
                        <a:pt x="16860" y="2887"/>
                      </a:lnTo>
                      <a:lnTo>
                        <a:pt x="16873" y="2796"/>
                      </a:lnTo>
                      <a:lnTo>
                        <a:pt x="16885" y="2696"/>
                      </a:lnTo>
                      <a:lnTo>
                        <a:pt x="16896" y="2591"/>
                      </a:lnTo>
                      <a:lnTo>
                        <a:pt x="16911" y="2414"/>
                      </a:lnTo>
                      <a:lnTo>
                        <a:pt x="17059" y="2426"/>
                      </a:lnTo>
                      <a:close/>
                      <a:moveTo>
                        <a:pt x="16638" y="3309"/>
                      </a:moveTo>
                      <a:lnTo>
                        <a:pt x="16600" y="3338"/>
                      </a:lnTo>
                      <a:lnTo>
                        <a:pt x="16550" y="3375"/>
                      </a:lnTo>
                      <a:lnTo>
                        <a:pt x="16577" y="3337"/>
                      </a:lnTo>
                      <a:lnTo>
                        <a:pt x="16565" y="3376"/>
                      </a:lnTo>
                      <a:lnTo>
                        <a:pt x="16423" y="3332"/>
                      </a:lnTo>
                      <a:lnTo>
                        <a:pt x="16436" y="3292"/>
                      </a:lnTo>
                      <a:cubicBezTo>
                        <a:pt x="16440" y="3277"/>
                        <a:pt x="16450" y="3264"/>
                        <a:pt x="16463" y="3254"/>
                      </a:cubicBezTo>
                      <a:lnTo>
                        <a:pt x="16509" y="3221"/>
                      </a:lnTo>
                      <a:lnTo>
                        <a:pt x="16547" y="3191"/>
                      </a:lnTo>
                      <a:lnTo>
                        <a:pt x="16638" y="3309"/>
                      </a:lnTo>
                      <a:close/>
                      <a:moveTo>
                        <a:pt x="16370" y="3818"/>
                      </a:moveTo>
                      <a:lnTo>
                        <a:pt x="16350" y="3831"/>
                      </a:lnTo>
                      <a:lnTo>
                        <a:pt x="16315" y="3854"/>
                      </a:lnTo>
                      <a:lnTo>
                        <a:pt x="16272" y="3883"/>
                      </a:lnTo>
                      <a:lnTo>
                        <a:pt x="16218" y="3919"/>
                      </a:lnTo>
                      <a:lnTo>
                        <a:pt x="16240" y="3896"/>
                      </a:lnTo>
                      <a:lnTo>
                        <a:pt x="16210" y="3945"/>
                      </a:lnTo>
                      <a:lnTo>
                        <a:pt x="16184" y="3988"/>
                      </a:lnTo>
                      <a:lnTo>
                        <a:pt x="16162" y="4023"/>
                      </a:lnTo>
                      <a:lnTo>
                        <a:pt x="16144" y="4053"/>
                      </a:lnTo>
                      <a:lnTo>
                        <a:pt x="16120" y="4095"/>
                      </a:lnTo>
                      <a:lnTo>
                        <a:pt x="16106" y="4120"/>
                      </a:lnTo>
                      <a:lnTo>
                        <a:pt x="16103" y="4127"/>
                      </a:lnTo>
                      <a:cubicBezTo>
                        <a:pt x="16076" y="4181"/>
                        <a:pt x="15997" y="4181"/>
                        <a:pt x="15970" y="4127"/>
                      </a:cubicBezTo>
                      <a:cubicBezTo>
                        <a:pt x="15960" y="4106"/>
                        <a:pt x="15960" y="4081"/>
                        <a:pt x="15970" y="4060"/>
                      </a:cubicBezTo>
                      <a:lnTo>
                        <a:pt x="15971" y="4058"/>
                      </a:lnTo>
                      <a:lnTo>
                        <a:pt x="15974" y="4051"/>
                      </a:lnTo>
                      <a:lnTo>
                        <a:pt x="15981" y="4034"/>
                      </a:lnTo>
                      <a:lnTo>
                        <a:pt x="15983" y="4025"/>
                      </a:lnTo>
                      <a:lnTo>
                        <a:pt x="15981" y="4035"/>
                      </a:lnTo>
                      <a:lnTo>
                        <a:pt x="15983" y="4017"/>
                      </a:lnTo>
                      <a:lnTo>
                        <a:pt x="15985" y="4046"/>
                      </a:lnTo>
                      <a:lnTo>
                        <a:pt x="15981" y="4032"/>
                      </a:lnTo>
                      <a:lnTo>
                        <a:pt x="16024" y="4080"/>
                      </a:lnTo>
                      <a:lnTo>
                        <a:pt x="16012" y="4075"/>
                      </a:lnTo>
                      <a:lnTo>
                        <a:pt x="16056" y="4079"/>
                      </a:lnTo>
                      <a:lnTo>
                        <a:pt x="16032" y="4084"/>
                      </a:lnTo>
                      <a:lnTo>
                        <a:pt x="16050" y="4078"/>
                      </a:lnTo>
                      <a:lnTo>
                        <a:pt x="16039" y="4083"/>
                      </a:lnTo>
                      <a:lnTo>
                        <a:pt x="15971" y="3951"/>
                      </a:lnTo>
                      <a:lnTo>
                        <a:pt x="15983" y="3945"/>
                      </a:lnTo>
                      <a:cubicBezTo>
                        <a:pt x="15988" y="3942"/>
                        <a:pt x="15995" y="3940"/>
                        <a:pt x="16001" y="3939"/>
                      </a:cubicBezTo>
                      <a:lnTo>
                        <a:pt x="16025" y="3934"/>
                      </a:lnTo>
                      <a:cubicBezTo>
                        <a:pt x="16040" y="3931"/>
                        <a:pt x="16055" y="3932"/>
                        <a:pt x="16069" y="3938"/>
                      </a:cubicBezTo>
                      <a:lnTo>
                        <a:pt x="16081" y="3943"/>
                      </a:lnTo>
                      <a:cubicBezTo>
                        <a:pt x="16102" y="3952"/>
                        <a:pt x="16118" y="3969"/>
                        <a:pt x="16124" y="3991"/>
                      </a:cubicBezTo>
                      <a:lnTo>
                        <a:pt x="16128" y="4005"/>
                      </a:lnTo>
                      <a:cubicBezTo>
                        <a:pt x="16131" y="4014"/>
                        <a:pt x="16131" y="4024"/>
                        <a:pt x="16130" y="4034"/>
                      </a:cubicBezTo>
                      <a:lnTo>
                        <a:pt x="16128" y="4052"/>
                      </a:lnTo>
                      <a:cubicBezTo>
                        <a:pt x="16128" y="4055"/>
                        <a:pt x="16127" y="4059"/>
                        <a:pt x="16126" y="4062"/>
                      </a:cubicBezTo>
                      <a:lnTo>
                        <a:pt x="16118" y="4091"/>
                      </a:lnTo>
                      <a:lnTo>
                        <a:pt x="16111" y="4108"/>
                      </a:lnTo>
                      <a:lnTo>
                        <a:pt x="16104" y="4125"/>
                      </a:lnTo>
                      <a:lnTo>
                        <a:pt x="16103" y="4127"/>
                      </a:lnTo>
                      <a:lnTo>
                        <a:pt x="15970" y="4060"/>
                      </a:lnTo>
                      <a:lnTo>
                        <a:pt x="15977" y="4047"/>
                      </a:lnTo>
                      <a:lnTo>
                        <a:pt x="15991" y="4022"/>
                      </a:lnTo>
                      <a:lnTo>
                        <a:pt x="16017" y="3976"/>
                      </a:lnTo>
                      <a:lnTo>
                        <a:pt x="16035" y="3946"/>
                      </a:lnTo>
                      <a:lnTo>
                        <a:pt x="16057" y="3909"/>
                      </a:lnTo>
                      <a:lnTo>
                        <a:pt x="16083" y="3868"/>
                      </a:lnTo>
                      <a:lnTo>
                        <a:pt x="16113" y="3819"/>
                      </a:lnTo>
                      <a:cubicBezTo>
                        <a:pt x="16119" y="3809"/>
                        <a:pt x="16126" y="3802"/>
                        <a:pt x="16135" y="3796"/>
                      </a:cubicBezTo>
                      <a:lnTo>
                        <a:pt x="16189" y="3760"/>
                      </a:lnTo>
                      <a:lnTo>
                        <a:pt x="16234" y="3729"/>
                      </a:lnTo>
                      <a:lnTo>
                        <a:pt x="16269" y="3706"/>
                      </a:lnTo>
                      <a:lnTo>
                        <a:pt x="16288" y="3693"/>
                      </a:lnTo>
                      <a:lnTo>
                        <a:pt x="16370" y="3818"/>
                      </a:lnTo>
                      <a:close/>
                      <a:moveTo>
                        <a:pt x="15756" y="4400"/>
                      </a:moveTo>
                      <a:lnTo>
                        <a:pt x="15721" y="4425"/>
                      </a:lnTo>
                      <a:lnTo>
                        <a:pt x="15661" y="4459"/>
                      </a:lnTo>
                      <a:cubicBezTo>
                        <a:pt x="15658" y="4461"/>
                        <a:pt x="15654" y="4462"/>
                        <a:pt x="15651" y="4463"/>
                      </a:cubicBezTo>
                      <a:lnTo>
                        <a:pt x="15607" y="4479"/>
                      </a:lnTo>
                      <a:lnTo>
                        <a:pt x="15556" y="4340"/>
                      </a:lnTo>
                      <a:lnTo>
                        <a:pt x="15600" y="4324"/>
                      </a:lnTo>
                      <a:lnTo>
                        <a:pt x="15590" y="4328"/>
                      </a:lnTo>
                      <a:lnTo>
                        <a:pt x="15634" y="4306"/>
                      </a:lnTo>
                      <a:lnTo>
                        <a:pt x="15668" y="4280"/>
                      </a:lnTo>
                      <a:lnTo>
                        <a:pt x="15756" y="4400"/>
                      </a:lnTo>
                      <a:close/>
                      <a:moveTo>
                        <a:pt x="15152" y="4568"/>
                      </a:moveTo>
                      <a:lnTo>
                        <a:pt x="15082" y="4574"/>
                      </a:lnTo>
                      <a:lnTo>
                        <a:pt x="14937" y="4586"/>
                      </a:lnTo>
                      <a:lnTo>
                        <a:pt x="14804" y="4597"/>
                      </a:lnTo>
                      <a:lnTo>
                        <a:pt x="14692" y="4613"/>
                      </a:lnTo>
                      <a:lnTo>
                        <a:pt x="14721" y="4602"/>
                      </a:lnTo>
                      <a:lnTo>
                        <a:pt x="14657" y="4642"/>
                      </a:lnTo>
                      <a:lnTo>
                        <a:pt x="14603" y="4669"/>
                      </a:lnTo>
                      <a:lnTo>
                        <a:pt x="14538" y="4535"/>
                      </a:lnTo>
                      <a:lnTo>
                        <a:pt x="14578" y="4516"/>
                      </a:lnTo>
                      <a:lnTo>
                        <a:pt x="14642" y="4476"/>
                      </a:lnTo>
                      <a:cubicBezTo>
                        <a:pt x="14651" y="4471"/>
                        <a:pt x="14661" y="4467"/>
                        <a:pt x="14671" y="4466"/>
                      </a:cubicBezTo>
                      <a:lnTo>
                        <a:pt x="14791" y="4449"/>
                      </a:lnTo>
                      <a:lnTo>
                        <a:pt x="14926" y="4437"/>
                      </a:lnTo>
                      <a:lnTo>
                        <a:pt x="15069" y="4426"/>
                      </a:lnTo>
                      <a:lnTo>
                        <a:pt x="15139" y="4420"/>
                      </a:lnTo>
                      <a:lnTo>
                        <a:pt x="15152" y="4568"/>
                      </a:lnTo>
                      <a:close/>
                      <a:moveTo>
                        <a:pt x="14150" y="4781"/>
                      </a:moveTo>
                      <a:lnTo>
                        <a:pt x="14038" y="4798"/>
                      </a:lnTo>
                      <a:lnTo>
                        <a:pt x="14009" y="4805"/>
                      </a:lnTo>
                      <a:lnTo>
                        <a:pt x="13976" y="4660"/>
                      </a:lnTo>
                      <a:lnTo>
                        <a:pt x="14015" y="4651"/>
                      </a:lnTo>
                      <a:lnTo>
                        <a:pt x="14128" y="4634"/>
                      </a:lnTo>
                      <a:lnTo>
                        <a:pt x="14150" y="4781"/>
                      </a:lnTo>
                      <a:close/>
                      <a:moveTo>
                        <a:pt x="13693" y="4959"/>
                      </a:moveTo>
                      <a:lnTo>
                        <a:pt x="13688" y="4973"/>
                      </a:lnTo>
                      <a:lnTo>
                        <a:pt x="13673" y="5026"/>
                      </a:lnTo>
                      <a:lnTo>
                        <a:pt x="13660" y="5066"/>
                      </a:lnTo>
                      <a:lnTo>
                        <a:pt x="13654" y="5089"/>
                      </a:lnTo>
                      <a:lnTo>
                        <a:pt x="13646" y="5108"/>
                      </a:lnTo>
                      <a:cubicBezTo>
                        <a:pt x="13638" y="5126"/>
                        <a:pt x="13624" y="5141"/>
                        <a:pt x="13605" y="5148"/>
                      </a:cubicBezTo>
                      <a:lnTo>
                        <a:pt x="13600" y="5150"/>
                      </a:lnTo>
                      <a:cubicBezTo>
                        <a:pt x="13577" y="5160"/>
                        <a:pt x="13552" y="5157"/>
                        <a:pt x="13531" y="5143"/>
                      </a:cubicBezTo>
                      <a:lnTo>
                        <a:pt x="13525" y="5139"/>
                      </a:lnTo>
                      <a:cubicBezTo>
                        <a:pt x="13521" y="5137"/>
                        <a:pt x="13517" y="5133"/>
                        <a:pt x="13514" y="5130"/>
                      </a:cubicBezTo>
                      <a:lnTo>
                        <a:pt x="13505" y="5121"/>
                      </a:lnTo>
                      <a:lnTo>
                        <a:pt x="13499" y="5117"/>
                      </a:lnTo>
                      <a:lnTo>
                        <a:pt x="13511" y="5125"/>
                      </a:lnTo>
                      <a:lnTo>
                        <a:pt x="13491" y="5115"/>
                      </a:lnTo>
                      <a:lnTo>
                        <a:pt x="13508" y="5121"/>
                      </a:lnTo>
                      <a:lnTo>
                        <a:pt x="13481" y="5115"/>
                      </a:lnTo>
                      <a:lnTo>
                        <a:pt x="13495" y="5117"/>
                      </a:lnTo>
                      <a:lnTo>
                        <a:pt x="13458" y="5116"/>
                      </a:lnTo>
                      <a:lnTo>
                        <a:pt x="13474" y="5114"/>
                      </a:lnTo>
                      <a:lnTo>
                        <a:pt x="13427" y="5123"/>
                      </a:lnTo>
                      <a:lnTo>
                        <a:pt x="13375" y="5140"/>
                      </a:lnTo>
                      <a:lnTo>
                        <a:pt x="13309" y="5170"/>
                      </a:lnTo>
                      <a:lnTo>
                        <a:pt x="13223" y="5217"/>
                      </a:lnTo>
                      <a:lnTo>
                        <a:pt x="13237" y="5207"/>
                      </a:lnTo>
                      <a:lnTo>
                        <a:pt x="13222" y="5220"/>
                      </a:lnTo>
                      <a:lnTo>
                        <a:pt x="13124" y="5108"/>
                      </a:lnTo>
                      <a:lnTo>
                        <a:pt x="13138" y="5096"/>
                      </a:lnTo>
                      <a:cubicBezTo>
                        <a:pt x="13143" y="5092"/>
                        <a:pt x="13147" y="5089"/>
                        <a:pt x="13152" y="5086"/>
                      </a:cubicBezTo>
                      <a:lnTo>
                        <a:pt x="13248" y="5035"/>
                      </a:lnTo>
                      <a:lnTo>
                        <a:pt x="13330" y="4999"/>
                      </a:lnTo>
                      <a:lnTo>
                        <a:pt x="13399" y="4977"/>
                      </a:lnTo>
                      <a:lnTo>
                        <a:pt x="13446" y="4968"/>
                      </a:lnTo>
                      <a:cubicBezTo>
                        <a:pt x="13452" y="4967"/>
                        <a:pt x="13457" y="4967"/>
                        <a:pt x="13462" y="4967"/>
                      </a:cubicBezTo>
                      <a:lnTo>
                        <a:pt x="13499" y="4968"/>
                      </a:lnTo>
                      <a:cubicBezTo>
                        <a:pt x="13504" y="4968"/>
                        <a:pt x="13509" y="4969"/>
                        <a:pt x="13514" y="4970"/>
                      </a:cubicBezTo>
                      <a:lnTo>
                        <a:pt x="13541" y="4976"/>
                      </a:lnTo>
                      <a:cubicBezTo>
                        <a:pt x="13547" y="4977"/>
                        <a:pt x="13552" y="4979"/>
                        <a:pt x="13558" y="4982"/>
                      </a:cubicBezTo>
                      <a:lnTo>
                        <a:pt x="13578" y="4992"/>
                      </a:lnTo>
                      <a:cubicBezTo>
                        <a:pt x="13582" y="4994"/>
                        <a:pt x="13586" y="4997"/>
                        <a:pt x="13590" y="5000"/>
                      </a:cubicBezTo>
                      <a:lnTo>
                        <a:pt x="13610" y="5016"/>
                      </a:lnTo>
                      <a:lnTo>
                        <a:pt x="13619" y="5025"/>
                      </a:lnTo>
                      <a:lnTo>
                        <a:pt x="13608" y="5016"/>
                      </a:lnTo>
                      <a:lnTo>
                        <a:pt x="13614" y="5020"/>
                      </a:lnTo>
                      <a:lnTo>
                        <a:pt x="13545" y="5012"/>
                      </a:lnTo>
                      <a:lnTo>
                        <a:pt x="13550" y="5010"/>
                      </a:lnTo>
                      <a:lnTo>
                        <a:pt x="13509" y="5051"/>
                      </a:lnTo>
                      <a:lnTo>
                        <a:pt x="13511" y="5046"/>
                      </a:lnTo>
                      <a:lnTo>
                        <a:pt x="13518" y="5023"/>
                      </a:lnTo>
                      <a:lnTo>
                        <a:pt x="13530" y="4985"/>
                      </a:lnTo>
                      <a:lnTo>
                        <a:pt x="13547" y="4928"/>
                      </a:lnTo>
                      <a:lnTo>
                        <a:pt x="13551" y="4913"/>
                      </a:lnTo>
                      <a:lnTo>
                        <a:pt x="13693" y="4959"/>
                      </a:lnTo>
                      <a:close/>
                      <a:moveTo>
                        <a:pt x="13141" y="5621"/>
                      </a:moveTo>
                      <a:lnTo>
                        <a:pt x="13121" y="5660"/>
                      </a:lnTo>
                      <a:cubicBezTo>
                        <a:pt x="13118" y="5666"/>
                        <a:pt x="13114" y="5672"/>
                        <a:pt x="13109" y="5677"/>
                      </a:cubicBezTo>
                      <a:lnTo>
                        <a:pt x="13091" y="5696"/>
                      </a:lnTo>
                      <a:cubicBezTo>
                        <a:pt x="13088" y="5700"/>
                        <a:pt x="13083" y="5703"/>
                        <a:pt x="13079" y="5706"/>
                      </a:cubicBezTo>
                      <a:lnTo>
                        <a:pt x="13058" y="5720"/>
                      </a:lnTo>
                      <a:cubicBezTo>
                        <a:pt x="13051" y="5724"/>
                        <a:pt x="13045" y="5728"/>
                        <a:pt x="13037" y="5730"/>
                      </a:cubicBezTo>
                      <a:lnTo>
                        <a:pt x="12986" y="5745"/>
                      </a:lnTo>
                      <a:lnTo>
                        <a:pt x="12977" y="5747"/>
                      </a:lnTo>
                      <a:lnTo>
                        <a:pt x="12945" y="5602"/>
                      </a:lnTo>
                      <a:lnTo>
                        <a:pt x="12996" y="5587"/>
                      </a:lnTo>
                      <a:lnTo>
                        <a:pt x="12975" y="5597"/>
                      </a:lnTo>
                      <a:lnTo>
                        <a:pt x="12996" y="5583"/>
                      </a:lnTo>
                      <a:lnTo>
                        <a:pt x="12984" y="5593"/>
                      </a:lnTo>
                      <a:lnTo>
                        <a:pt x="13002" y="5574"/>
                      </a:lnTo>
                      <a:lnTo>
                        <a:pt x="12990" y="5591"/>
                      </a:lnTo>
                      <a:lnTo>
                        <a:pt x="13009" y="5553"/>
                      </a:lnTo>
                      <a:lnTo>
                        <a:pt x="13141" y="5621"/>
                      </a:lnTo>
                      <a:close/>
                      <a:moveTo>
                        <a:pt x="12733" y="6017"/>
                      </a:moveTo>
                      <a:lnTo>
                        <a:pt x="12717" y="6040"/>
                      </a:lnTo>
                      <a:lnTo>
                        <a:pt x="12691" y="6081"/>
                      </a:lnTo>
                      <a:lnTo>
                        <a:pt x="12677" y="6110"/>
                      </a:lnTo>
                      <a:lnTo>
                        <a:pt x="12670" y="6128"/>
                      </a:lnTo>
                      <a:lnTo>
                        <a:pt x="12663" y="6149"/>
                      </a:lnTo>
                      <a:lnTo>
                        <a:pt x="12653" y="6179"/>
                      </a:lnTo>
                      <a:lnTo>
                        <a:pt x="12642" y="6218"/>
                      </a:lnTo>
                      <a:lnTo>
                        <a:pt x="12625" y="6269"/>
                      </a:lnTo>
                      <a:lnTo>
                        <a:pt x="12606" y="6330"/>
                      </a:lnTo>
                      <a:lnTo>
                        <a:pt x="12607" y="6289"/>
                      </a:lnTo>
                      <a:lnTo>
                        <a:pt x="12648" y="6450"/>
                      </a:lnTo>
                      <a:lnTo>
                        <a:pt x="12662" y="6521"/>
                      </a:lnTo>
                      <a:lnTo>
                        <a:pt x="12515" y="6548"/>
                      </a:lnTo>
                      <a:lnTo>
                        <a:pt x="12504" y="6487"/>
                      </a:lnTo>
                      <a:lnTo>
                        <a:pt x="12463" y="6326"/>
                      </a:lnTo>
                      <a:cubicBezTo>
                        <a:pt x="12460" y="6312"/>
                        <a:pt x="12460" y="6298"/>
                        <a:pt x="12465" y="6285"/>
                      </a:cubicBezTo>
                      <a:lnTo>
                        <a:pt x="12484" y="6224"/>
                      </a:lnTo>
                      <a:lnTo>
                        <a:pt x="12499" y="6175"/>
                      </a:lnTo>
                      <a:lnTo>
                        <a:pt x="12512" y="6134"/>
                      </a:lnTo>
                      <a:lnTo>
                        <a:pt x="12522" y="6100"/>
                      </a:lnTo>
                      <a:lnTo>
                        <a:pt x="12533" y="6069"/>
                      </a:lnTo>
                      <a:lnTo>
                        <a:pt x="12544" y="6045"/>
                      </a:lnTo>
                      <a:lnTo>
                        <a:pt x="12566" y="6000"/>
                      </a:lnTo>
                      <a:lnTo>
                        <a:pt x="12594" y="5957"/>
                      </a:lnTo>
                      <a:lnTo>
                        <a:pt x="12610" y="5934"/>
                      </a:lnTo>
                      <a:lnTo>
                        <a:pt x="12733" y="6017"/>
                      </a:lnTo>
                      <a:close/>
                      <a:moveTo>
                        <a:pt x="12747" y="6949"/>
                      </a:moveTo>
                      <a:lnTo>
                        <a:pt x="12762" y="6998"/>
                      </a:lnTo>
                      <a:lnTo>
                        <a:pt x="12788" y="7063"/>
                      </a:lnTo>
                      <a:lnTo>
                        <a:pt x="12795" y="7075"/>
                      </a:lnTo>
                      <a:lnTo>
                        <a:pt x="12664" y="7145"/>
                      </a:lnTo>
                      <a:lnTo>
                        <a:pt x="12650" y="7118"/>
                      </a:lnTo>
                      <a:lnTo>
                        <a:pt x="12621" y="7043"/>
                      </a:lnTo>
                      <a:lnTo>
                        <a:pt x="12605" y="6994"/>
                      </a:lnTo>
                      <a:lnTo>
                        <a:pt x="12747" y="6949"/>
                      </a:lnTo>
                      <a:close/>
                      <a:moveTo>
                        <a:pt x="13127" y="7373"/>
                      </a:moveTo>
                      <a:lnTo>
                        <a:pt x="13156" y="7465"/>
                      </a:lnTo>
                      <a:lnTo>
                        <a:pt x="13184" y="7542"/>
                      </a:lnTo>
                      <a:lnTo>
                        <a:pt x="13213" y="7606"/>
                      </a:lnTo>
                      <a:lnTo>
                        <a:pt x="13245" y="7658"/>
                      </a:lnTo>
                      <a:lnTo>
                        <a:pt x="13237" y="7647"/>
                      </a:lnTo>
                      <a:lnTo>
                        <a:pt x="13282" y="7698"/>
                      </a:lnTo>
                      <a:lnTo>
                        <a:pt x="13272" y="7689"/>
                      </a:lnTo>
                      <a:lnTo>
                        <a:pt x="13329" y="7733"/>
                      </a:lnTo>
                      <a:lnTo>
                        <a:pt x="13320" y="7727"/>
                      </a:lnTo>
                      <a:lnTo>
                        <a:pt x="13391" y="7767"/>
                      </a:lnTo>
                      <a:lnTo>
                        <a:pt x="13425" y="7780"/>
                      </a:lnTo>
                      <a:lnTo>
                        <a:pt x="13368" y="7918"/>
                      </a:lnTo>
                      <a:lnTo>
                        <a:pt x="13318" y="7896"/>
                      </a:lnTo>
                      <a:lnTo>
                        <a:pt x="13247" y="7856"/>
                      </a:lnTo>
                      <a:cubicBezTo>
                        <a:pt x="13244" y="7854"/>
                        <a:pt x="13241" y="7852"/>
                        <a:pt x="13238" y="7850"/>
                      </a:cubicBezTo>
                      <a:lnTo>
                        <a:pt x="13181" y="7806"/>
                      </a:lnTo>
                      <a:cubicBezTo>
                        <a:pt x="13177" y="7803"/>
                        <a:pt x="13174" y="7800"/>
                        <a:pt x="13171" y="7797"/>
                      </a:cubicBezTo>
                      <a:lnTo>
                        <a:pt x="13126" y="7746"/>
                      </a:lnTo>
                      <a:cubicBezTo>
                        <a:pt x="13123" y="7742"/>
                        <a:pt x="13120" y="7739"/>
                        <a:pt x="13118" y="7735"/>
                      </a:cubicBezTo>
                      <a:lnTo>
                        <a:pt x="13078" y="7667"/>
                      </a:lnTo>
                      <a:lnTo>
                        <a:pt x="13045" y="7593"/>
                      </a:lnTo>
                      <a:lnTo>
                        <a:pt x="13015" y="7510"/>
                      </a:lnTo>
                      <a:lnTo>
                        <a:pt x="12985" y="7418"/>
                      </a:lnTo>
                      <a:lnTo>
                        <a:pt x="13127" y="7373"/>
                      </a:lnTo>
                      <a:close/>
                      <a:moveTo>
                        <a:pt x="13688" y="8191"/>
                      </a:moveTo>
                      <a:lnTo>
                        <a:pt x="13691" y="8198"/>
                      </a:lnTo>
                      <a:lnTo>
                        <a:pt x="13712" y="8259"/>
                      </a:lnTo>
                      <a:lnTo>
                        <a:pt x="13730" y="8331"/>
                      </a:lnTo>
                      <a:lnTo>
                        <a:pt x="13733" y="8352"/>
                      </a:lnTo>
                      <a:lnTo>
                        <a:pt x="13587" y="8376"/>
                      </a:lnTo>
                      <a:lnTo>
                        <a:pt x="13585" y="8366"/>
                      </a:lnTo>
                      <a:lnTo>
                        <a:pt x="13571" y="8306"/>
                      </a:lnTo>
                      <a:lnTo>
                        <a:pt x="13556" y="8259"/>
                      </a:lnTo>
                      <a:lnTo>
                        <a:pt x="13552" y="8251"/>
                      </a:lnTo>
                      <a:lnTo>
                        <a:pt x="13688" y="8191"/>
                      </a:lnTo>
                      <a:close/>
                      <a:moveTo>
                        <a:pt x="13779" y="8798"/>
                      </a:moveTo>
                      <a:lnTo>
                        <a:pt x="13781" y="8817"/>
                      </a:lnTo>
                      <a:lnTo>
                        <a:pt x="13791" y="8861"/>
                      </a:lnTo>
                      <a:lnTo>
                        <a:pt x="13805" y="8902"/>
                      </a:lnTo>
                      <a:lnTo>
                        <a:pt x="13843" y="8997"/>
                      </a:lnTo>
                      <a:cubicBezTo>
                        <a:pt x="13847" y="9009"/>
                        <a:pt x="13849" y="9021"/>
                        <a:pt x="13847" y="9033"/>
                      </a:cubicBezTo>
                      <a:lnTo>
                        <a:pt x="13838" y="9110"/>
                      </a:lnTo>
                      <a:lnTo>
                        <a:pt x="13829" y="9182"/>
                      </a:lnTo>
                      <a:lnTo>
                        <a:pt x="13813" y="9306"/>
                      </a:lnTo>
                      <a:lnTo>
                        <a:pt x="13798" y="9399"/>
                      </a:lnTo>
                      <a:lnTo>
                        <a:pt x="13651" y="9375"/>
                      </a:lnTo>
                      <a:lnTo>
                        <a:pt x="13666" y="9287"/>
                      </a:lnTo>
                      <a:lnTo>
                        <a:pt x="13682" y="9163"/>
                      </a:lnTo>
                      <a:lnTo>
                        <a:pt x="13691" y="9093"/>
                      </a:lnTo>
                      <a:lnTo>
                        <a:pt x="13700" y="9016"/>
                      </a:lnTo>
                      <a:lnTo>
                        <a:pt x="13704" y="9052"/>
                      </a:lnTo>
                      <a:lnTo>
                        <a:pt x="13664" y="8949"/>
                      </a:lnTo>
                      <a:lnTo>
                        <a:pt x="13646" y="8892"/>
                      </a:lnTo>
                      <a:lnTo>
                        <a:pt x="13634" y="8836"/>
                      </a:lnTo>
                      <a:lnTo>
                        <a:pt x="13631" y="8817"/>
                      </a:lnTo>
                      <a:lnTo>
                        <a:pt x="13779" y="8798"/>
                      </a:lnTo>
                      <a:close/>
                      <a:moveTo>
                        <a:pt x="13446" y="9738"/>
                      </a:moveTo>
                      <a:lnTo>
                        <a:pt x="13387" y="9732"/>
                      </a:lnTo>
                      <a:lnTo>
                        <a:pt x="13297" y="9720"/>
                      </a:lnTo>
                      <a:lnTo>
                        <a:pt x="13294" y="9720"/>
                      </a:lnTo>
                      <a:lnTo>
                        <a:pt x="13316" y="9573"/>
                      </a:lnTo>
                      <a:lnTo>
                        <a:pt x="13318" y="9573"/>
                      </a:lnTo>
                      <a:lnTo>
                        <a:pt x="13401" y="9584"/>
                      </a:lnTo>
                      <a:lnTo>
                        <a:pt x="13460" y="9590"/>
                      </a:lnTo>
                      <a:lnTo>
                        <a:pt x="13446" y="9738"/>
                      </a:lnTo>
                      <a:close/>
                      <a:moveTo>
                        <a:pt x="12856" y="9658"/>
                      </a:moveTo>
                      <a:lnTo>
                        <a:pt x="12783" y="9650"/>
                      </a:lnTo>
                      <a:cubicBezTo>
                        <a:pt x="12770" y="9649"/>
                        <a:pt x="12758" y="9644"/>
                        <a:pt x="12747" y="9636"/>
                      </a:cubicBezTo>
                      <a:lnTo>
                        <a:pt x="12700" y="9601"/>
                      </a:lnTo>
                      <a:lnTo>
                        <a:pt x="12652" y="9562"/>
                      </a:lnTo>
                      <a:lnTo>
                        <a:pt x="12608" y="9527"/>
                      </a:lnTo>
                      <a:lnTo>
                        <a:pt x="12564" y="9503"/>
                      </a:lnTo>
                      <a:lnTo>
                        <a:pt x="12519" y="9484"/>
                      </a:lnTo>
                      <a:lnTo>
                        <a:pt x="12460" y="9461"/>
                      </a:lnTo>
                      <a:lnTo>
                        <a:pt x="12334" y="9418"/>
                      </a:lnTo>
                      <a:lnTo>
                        <a:pt x="12310" y="9410"/>
                      </a:lnTo>
                      <a:lnTo>
                        <a:pt x="12356" y="9269"/>
                      </a:lnTo>
                      <a:lnTo>
                        <a:pt x="12381" y="9277"/>
                      </a:lnTo>
                      <a:lnTo>
                        <a:pt x="12515" y="9322"/>
                      </a:lnTo>
                      <a:lnTo>
                        <a:pt x="12578" y="9347"/>
                      </a:lnTo>
                      <a:lnTo>
                        <a:pt x="12639" y="9374"/>
                      </a:lnTo>
                      <a:lnTo>
                        <a:pt x="12699" y="9410"/>
                      </a:lnTo>
                      <a:lnTo>
                        <a:pt x="12747" y="9447"/>
                      </a:lnTo>
                      <a:lnTo>
                        <a:pt x="12789" y="9482"/>
                      </a:lnTo>
                      <a:lnTo>
                        <a:pt x="12836" y="9517"/>
                      </a:lnTo>
                      <a:lnTo>
                        <a:pt x="12799" y="9503"/>
                      </a:lnTo>
                      <a:lnTo>
                        <a:pt x="12872" y="9510"/>
                      </a:lnTo>
                      <a:lnTo>
                        <a:pt x="12856" y="9658"/>
                      </a:lnTo>
                      <a:close/>
                      <a:moveTo>
                        <a:pt x="11987" y="9124"/>
                      </a:moveTo>
                      <a:lnTo>
                        <a:pt x="11986" y="9123"/>
                      </a:lnTo>
                      <a:lnTo>
                        <a:pt x="12004" y="9130"/>
                      </a:lnTo>
                      <a:lnTo>
                        <a:pt x="11947" y="9115"/>
                      </a:lnTo>
                      <a:lnTo>
                        <a:pt x="11967" y="9118"/>
                      </a:lnTo>
                      <a:lnTo>
                        <a:pt x="11906" y="9119"/>
                      </a:lnTo>
                      <a:lnTo>
                        <a:pt x="11918" y="9117"/>
                      </a:lnTo>
                      <a:lnTo>
                        <a:pt x="11891" y="9123"/>
                      </a:lnTo>
                      <a:lnTo>
                        <a:pt x="11863" y="8977"/>
                      </a:lnTo>
                      <a:lnTo>
                        <a:pt x="11891" y="8971"/>
                      </a:lnTo>
                      <a:cubicBezTo>
                        <a:pt x="11895" y="8971"/>
                        <a:pt x="11899" y="8970"/>
                        <a:pt x="11903" y="8970"/>
                      </a:cubicBezTo>
                      <a:lnTo>
                        <a:pt x="11964" y="8969"/>
                      </a:lnTo>
                      <a:cubicBezTo>
                        <a:pt x="11971" y="8969"/>
                        <a:pt x="11978" y="8970"/>
                        <a:pt x="11984" y="8972"/>
                      </a:cubicBezTo>
                      <a:lnTo>
                        <a:pt x="12041" y="8987"/>
                      </a:lnTo>
                      <a:cubicBezTo>
                        <a:pt x="12047" y="8988"/>
                        <a:pt x="12053" y="8991"/>
                        <a:pt x="12059" y="8994"/>
                      </a:cubicBezTo>
                      <a:lnTo>
                        <a:pt x="11987" y="9124"/>
                      </a:lnTo>
                      <a:close/>
                      <a:moveTo>
                        <a:pt x="11514" y="9305"/>
                      </a:moveTo>
                      <a:lnTo>
                        <a:pt x="11398" y="9373"/>
                      </a:lnTo>
                      <a:lnTo>
                        <a:pt x="11328" y="9409"/>
                      </a:lnTo>
                      <a:lnTo>
                        <a:pt x="11261" y="9438"/>
                      </a:lnTo>
                      <a:cubicBezTo>
                        <a:pt x="11236" y="9448"/>
                        <a:pt x="11208" y="9445"/>
                        <a:pt x="11187" y="9429"/>
                      </a:cubicBezTo>
                      <a:lnTo>
                        <a:pt x="11125" y="9383"/>
                      </a:lnTo>
                      <a:lnTo>
                        <a:pt x="11070" y="9335"/>
                      </a:lnTo>
                      <a:lnTo>
                        <a:pt x="11025" y="9287"/>
                      </a:lnTo>
                      <a:lnTo>
                        <a:pt x="10988" y="9239"/>
                      </a:lnTo>
                      <a:lnTo>
                        <a:pt x="10958" y="9192"/>
                      </a:lnTo>
                      <a:lnTo>
                        <a:pt x="10950" y="9175"/>
                      </a:lnTo>
                      <a:lnTo>
                        <a:pt x="11082" y="9108"/>
                      </a:lnTo>
                      <a:lnTo>
                        <a:pt x="11085" y="9113"/>
                      </a:lnTo>
                      <a:lnTo>
                        <a:pt x="11107" y="9149"/>
                      </a:lnTo>
                      <a:lnTo>
                        <a:pt x="11134" y="9186"/>
                      </a:lnTo>
                      <a:lnTo>
                        <a:pt x="11169" y="9224"/>
                      </a:lnTo>
                      <a:lnTo>
                        <a:pt x="11214" y="9264"/>
                      </a:lnTo>
                      <a:lnTo>
                        <a:pt x="11276" y="9310"/>
                      </a:lnTo>
                      <a:lnTo>
                        <a:pt x="11202" y="9301"/>
                      </a:lnTo>
                      <a:lnTo>
                        <a:pt x="11260" y="9276"/>
                      </a:lnTo>
                      <a:lnTo>
                        <a:pt x="11323" y="9244"/>
                      </a:lnTo>
                      <a:lnTo>
                        <a:pt x="11439" y="9176"/>
                      </a:lnTo>
                      <a:lnTo>
                        <a:pt x="11514" y="9305"/>
                      </a:lnTo>
                      <a:close/>
                      <a:moveTo>
                        <a:pt x="10746" y="8814"/>
                      </a:moveTo>
                      <a:lnTo>
                        <a:pt x="10721" y="8791"/>
                      </a:lnTo>
                      <a:lnTo>
                        <a:pt x="10665" y="8746"/>
                      </a:lnTo>
                      <a:cubicBezTo>
                        <a:pt x="10654" y="8738"/>
                        <a:pt x="10646" y="8726"/>
                        <a:pt x="10641" y="8713"/>
                      </a:cubicBezTo>
                      <a:lnTo>
                        <a:pt x="10629" y="8677"/>
                      </a:lnTo>
                      <a:lnTo>
                        <a:pt x="10769" y="8628"/>
                      </a:lnTo>
                      <a:lnTo>
                        <a:pt x="10782" y="8664"/>
                      </a:lnTo>
                      <a:lnTo>
                        <a:pt x="10758" y="8630"/>
                      </a:lnTo>
                      <a:lnTo>
                        <a:pt x="10822" y="8682"/>
                      </a:lnTo>
                      <a:lnTo>
                        <a:pt x="10847" y="8705"/>
                      </a:lnTo>
                      <a:lnTo>
                        <a:pt x="10746" y="8814"/>
                      </a:lnTo>
                      <a:close/>
                      <a:moveTo>
                        <a:pt x="10369" y="8466"/>
                      </a:moveTo>
                      <a:lnTo>
                        <a:pt x="10289" y="8452"/>
                      </a:lnTo>
                      <a:lnTo>
                        <a:pt x="10174" y="8424"/>
                      </a:lnTo>
                      <a:lnTo>
                        <a:pt x="10113" y="8404"/>
                      </a:lnTo>
                      <a:lnTo>
                        <a:pt x="10049" y="8382"/>
                      </a:lnTo>
                      <a:lnTo>
                        <a:pt x="9983" y="8359"/>
                      </a:lnTo>
                      <a:lnTo>
                        <a:pt x="9919" y="8337"/>
                      </a:lnTo>
                      <a:lnTo>
                        <a:pt x="9860" y="8315"/>
                      </a:lnTo>
                      <a:lnTo>
                        <a:pt x="9814" y="8300"/>
                      </a:lnTo>
                      <a:lnTo>
                        <a:pt x="9787" y="8290"/>
                      </a:lnTo>
                      <a:lnTo>
                        <a:pt x="9841" y="8151"/>
                      </a:lnTo>
                      <a:lnTo>
                        <a:pt x="9861" y="8159"/>
                      </a:lnTo>
                      <a:lnTo>
                        <a:pt x="9911" y="8176"/>
                      </a:lnTo>
                      <a:lnTo>
                        <a:pt x="9968" y="8196"/>
                      </a:lnTo>
                      <a:lnTo>
                        <a:pt x="10032" y="8218"/>
                      </a:lnTo>
                      <a:lnTo>
                        <a:pt x="10098" y="8241"/>
                      </a:lnTo>
                      <a:lnTo>
                        <a:pt x="10160" y="8263"/>
                      </a:lnTo>
                      <a:lnTo>
                        <a:pt x="10209" y="8279"/>
                      </a:lnTo>
                      <a:lnTo>
                        <a:pt x="10314" y="8305"/>
                      </a:lnTo>
                      <a:lnTo>
                        <a:pt x="10395" y="8319"/>
                      </a:lnTo>
                      <a:lnTo>
                        <a:pt x="10369" y="8466"/>
                      </a:lnTo>
                      <a:close/>
                      <a:moveTo>
                        <a:pt x="9448" y="8143"/>
                      </a:moveTo>
                      <a:lnTo>
                        <a:pt x="9398" y="8162"/>
                      </a:lnTo>
                      <a:lnTo>
                        <a:pt x="9359" y="8182"/>
                      </a:lnTo>
                      <a:lnTo>
                        <a:pt x="9324" y="8202"/>
                      </a:lnTo>
                      <a:lnTo>
                        <a:pt x="9251" y="8072"/>
                      </a:lnTo>
                      <a:lnTo>
                        <a:pt x="9292" y="8049"/>
                      </a:lnTo>
                      <a:lnTo>
                        <a:pt x="9345" y="8023"/>
                      </a:lnTo>
                      <a:lnTo>
                        <a:pt x="9395" y="8004"/>
                      </a:lnTo>
                      <a:lnTo>
                        <a:pt x="9448" y="8143"/>
                      </a:lnTo>
                      <a:close/>
                      <a:moveTo>
                        <a:pt x="8982" y="8471"/>
                      </a:moveTo>
                      <a:lnTo>
                        <a:pt x="8808" y="8501"/>
                      </a:lnTo>
                      <a:lnTo>
                        <a:pt x="8625" y="8519"/>
                      </a:lnTo>
                      <a:lnTo>
                        <a:pt x="8442" y="8530"/>
                      </a:lnTo>
                      <a:lnTo>
                        <a:pt x="8380" y="8531"/>
                      </a:lnTo>
                      <a:lnTo>
                        <a:pt x="8377" y="8382"/>
                      </a:lnTo>
                      <a:lnTo>
                        <a:pt x="8433" y="8381"/>
                      </a:lnTo>
                      <a:lnTo>
                        <a:pt x="8610" y="8372"/>
                      </a:lnTo>
                      <a:lnTo>
                        <a:pt x="8783" y="8354"/>
                      </a:lnTo>
                      <a:lnTo>
                        <a:pt x="8957" y="8324"/>
                      </a:lnTo>
                      <a:lnTo>
                        <a:pt x="8982" y="8471"/>
                      </a:lnTo>
                      <a:close/>
                      <a:moveTo>
                        <a:pt x="7936" y="8542"/>
                      </a:moveTo>
                      <a:lnTo>
                        <a:pt x="7897" y="8544"/>
                      </a:lnTo>
                      <a:lnTo>
                        <a:pt x="7790" y="8551"/>
                      </a:lnTo>
                      <a:lnTo>
                        <a:pt x="7780" y="8403"/>
                      </a:lnTo>
                      <a:lnTo>
                        <a:pt x="7892" y="8395"/>
                      </a:lnTo>
                      <a:lnTo>
                        <a:pt x="7931" y="8394"/>
                      </a:lnTo>
                      <a:lnTo>
                        <a:pt x="7936" y="8542"/>
                      </a:lnTo>
                      <a:close/>
                      <a:moveTo>
                        <a:pt x="7453" y="8761"/>
                      </a:moveTo>
                      <a:lnTo>
                        <a:pt x="7429" y="8778"/>
                      </a:lnTo>
                      <a:lnTo>
                        <a:pt x="7373" y="8813"/>
                      </a:lnTo>
                      <a:lnTo>
                        <a:pt x="7313" y="8842"/>
                      </a:lnTo>
                      <a:lnTo>
                        <a:pt x="7274" y="8856"/>
                      </a:lnTo>
                      <a:lnTo>
                        <a:pt x="7233" y="8871"/>
                      </a:lnTo>
                      <a:lnTo>
                        <a:pt x="7181" y="8887"/>
                      </a:lnTo>
                      <a:lnTo>
                        <a:pt x="7122" y="8908"/>
                      </a:lnTo>
                      <a:lnTo>
                        <a:pt x="7047" y="8934"/>
                      </a:lnTo>
                      <a:lnTo>
                        <a:pt x="6955" y="8966"/>
                      </a:lnTo>
                      <a:lnTo>
                        <a:pt x="6929" y="8975"/>
                      </a:lnTo>
                      <a:lnTo>
                        <a:pt x="6898" y="8987"/>
                      </a:lnTo>
                      <a:lnTo>
                        <a:pt x="6884" y="8992"/>
                      </a:lnTo>
                      <a:lnTo>
                        <a:pt x="6837" y="8851"/>
                      </a:lnTo>
                      <a:lnTo>
                        <a:pt x="6845" y="8848"/>
                      </a:lnTo>
                      <a:lnTo>
                        <a:pt x="6878" y="8836"/>
                      </a:lnTo>
                      <a:lnTo>
                        <a:pt x="6906" y="8825"/>
                      </a:lnTo>
                      <a:lnTo>
                        <a:pt x="6998" y="8793"/>
                      </a:lnTo>
                      <a:lnTo>
                        <a:pt x="7073" y="8767"/>
                      </a:lnTo>
                      <a:lnTo>
                        <a:pt x="7136" y="8746"/>
                      </a:lnTo>
                      <a:lnTo>
                        <a:pt x="7184" y="8730"/>
                      </a:lnTo>
                      <a:lnTo>
                        <a:pt x="7223" y="8717"/>
                      </a:lnTo>
                      <a:lnTo>
                        <a:pt x="7250" y="8707"/>
                      </a:lnTo>
                      <a:lnTo>
                        <a:pt x="7296" y="8686"/>
                      </a:lnTo>
                      <a:lnTo>
                        <a:pt x="7343" y="8657"/>
                      </a:lnTo>
                      <a:lnTo>
                        <a:pt x="7367" y="8640"/>
                      </a:lnTo>
                      <a:lnTo>
                        <a:pt x="7453" y="8761"/>
                      </a:lnTo>
                      <a:close/>
                      <a:moveTo>
                        <a:pt x="6820" y="9273"/>
                      </a:moveTo>
                      <a:lnTo>
                        <a:pt x="6821" y="9307"/>
                      </a:lnTo>
                      <a:lnTo>
                        <a:pt x="6825" y="9391"/>
                      </a:lnTo>
                      <a:lnTo>
                        <a:pt x="6827" y="9415"/>
                      </a:lnTo>
                      <a:lnTo>
                        <a:pt x="6680" y="9431"/>
                      </a:lnTo>
                      <a:lnTo>
                        <a:pt x="6676" y="9398"/>
                      </a:lnTo>
                      <a:lnTo>
                        <a:pt x="6672" y="9310"/>
                      </a:lnTo>
                      <a:lnTo>
                        <a:pt x="6671" y="9277"/>
                      </a:lnTo>
                      <a:lnTo>
                        <a:pt x="6820" y="9273"/>
                      </a:lnTo>
                      <a:close/>
                      <a:moveTo>
                        <a:pt x="7046" y="9651"/>
                      </a:moveTo>
                      <a:lnTo>
                        <a:pt x="7046" y="9651"/>
                      </a:lnTo>
                      <a:cubicBezTo>
                        <a:pt x="7052" y="9656"/>
                        <a:pt x="7057" y="9662"/>
                        <a:pt x="7061" y="9669"/>
                      </a:cubicBezTo>
                      <a:lnTo>
                        <a:pt x="7098" y="9733"/>
                      </a:lnTo>
                      <a:lnTo>
                        <a:pt x="7127" y="9797"/>
                      </a:lnTo>
                      <a:lnTo>
                        <a:pt x="7146" y="9856"/>
                      </a:lnTo>
                      <a:lnTo>
                        <a:pt x="7158" y="9909"/>
                      </a:lnTo>
                      <a:cubicBezTo>
                        <a:pt x="7159" y="9913"/>
                        <a:pt x="7160" y="9917"/>
                        <a:pt x="7160" y="9922"/>
                      </a:cubicBezTo>
                      <a:lnTo>
                        <a:pt x="7163" y="10001"/>
                      </a:lnTo>
                      <a:lnTo>
                        <a:pt x="7161" y="10075"/>
                      </a:lnTo>
                      <a:lnTo>
                        <a:pt x="7162" y="10103"/>
                      </a:lnTo>
                      <a:lnTo>
                        <a:pt x="7166" y="10127"/>
                      </a:lnTo>
                      <a:lnTo>
                        <a:pt x="7163" y="10116"/>
                      </a:lnTo>
                      <a:lnTo>
                        <a:pt x="7174" y="10150"/>
                      </a:lnTo>
                      <a:lnTo>
                        <a:pt x="7168" y="10136"/>
                      </a:lnTo>
                      <a:lnTo>
                        <a:pt x="7188" y="10172"/>
                      </a:lnTo>
                      <a:lnTo>
                        <a:pt x="7183" y="10163"/>
                      </a:lnTo>
                      <a:lnTo>
                        <a:pt x="7212" y="10201"/>
                      </a:lnTo>
                      <a:lnTo>
                        <a:pt x="7218" y="10207"/>
                      </a:lnTo>
                      <a:lnTo>
                        <a:pt x="7112" y="10311"/>
                      </a:lnTo>
                      <a:lnTo>
                        <a:pt x="7093" y="10292"/>
                      </a:lnTo>
                      <a:lnTo>
                        <a:pt x="7064" y="10254"/>
                      </a:lnTo>
                      <a:cubicBezTo>
                        <a:pt x="7062" y="10251"/>
                        <a:pt x="7060" y="10248"/>
                        <a:pt x="7059" y="10245"/>
                      </a:cubicBezTo>
                      <a:lnTo>
                        <a:pt x="7039" y="10209"/>
                      </a:lnTo>
                      <a:cubicBezTo>
                        <a:pt x="7036" y="10204"/>
                        <a:pt x="7034" y="10200"/>
                        <a:pt x="7033" y="10195"/>
                      </a:cubicBezTo>
                      <a:lnTo>
                        <a:pt x="7022" y="10161"/>
                      </a:lnTo>
                      <a:cubicBezTo>
                        <a:pt x="7021" y="10158"/>
                        <a:pt x="7020" y="10154"/>
                        <a:pt x="7019" y="10150"/>
                      </a:cubicBezTo>
                      <a:lnTo>
                        <a:pt x="7013" y="10108"/>
                      </a:lnTo>
                      <a:lnTo>
                        <a:pt x="7012" y="10070"/>
                      </a:lnTo>
                      <a:lnTo>
                        <a:pt x="7014" y="10006"/>
                      </a:lnTo>
                      <a:lnTo>
                        <a:pt x="7011" y="9927"/>
                      </a:lnTo>
                      <a:lnTo>
                        <a:pt x="7013" y="9940"/>
                      </a:lnTo>
                      <a:lnTo>
                        <a:pt x="7005" y="9901"/>
                      </a:lnTo>
                      <a:lnTo>
                        <a:pt x="6992" y="9858"/>
                      </a:lnTo>
                      <a:lnTo>
                        <a:pt x="6969" y="9808"/>
                      </a:lnTo>
                      <a:lnTo>
                        <a:pt x="6932" y="9744"/>
                      </a:lnTo>
                      <a:lnTo>
                        <a:pt x="6947" y="9762"/>
                      </a:lnTo>
                      <a:lnTo>
                        <a:pt x="7046" y="9651"/>
                      </a:lnTo>
                      <a:close/>
                      <a:moveTo>
                        <a:pt x="7420" y="10620"/>
                      </a:moveTo>
                      <a:lnTo>
                        <a:pt x="7423" y="10644"/>
                      </a:lnTo>
                      <a:lnTo>
                        <a:pt x="7420" y="10630"/>
                      </a:lnTo>
                      <a:lnTo>
                        <a:pt x="7434" y="10670"/>
                      </a:lnTo>
                      <a:lnTo>
                        <a:pt x="7429" y="10659"/>
                      </a:lnTo>
                      <a:lnTo>
                        <a:pt x="7450" y="10697"/>
                      </a:lnTo>
                      <a:lnTo>
                        <a:pt x="7438" y="10681"/>
                      </a:lnTo>
                      <a:lnTo>
                        <a:pt x="7456" y="10700"/>
                      </a:lnTo>
                      <a:lnTo>
                        <a:pt x="7436" y="10685"/>
                      </a:lnTo>
                      <a:lnTo>
                        <a:pt x="7447" y="10691"/>
                      </a:lnTo>
                      <a:lnTo>
                        <a:pt x="7381" y="10824"/>
                      </a:lnTo>
                      <a:lnTo>
                        <a:pt x="7369" y="10818"/>
                      </a:lnTo>
                      <a:cubicBezTo>
                        <a:pt x="7361" y="10814"/>
                        <a:pt x="7354" y="10809"/>
                        <a:pt x="7349" y="10803"/>
                      </a:cubicBezTo>
                      <a:lnTo>
                        <a:pt x="7331" y="10784"/>
                      </a:lnTo>
                      <a:cubicBezTo>
                        <a:pt x="7326" y="10779"/>
                        <a:pt x="7322" y="10774"/>
                        <a:pt x="7319" y="10768"/>
                      </a:cubicBezTo>
                      <a:lnTo>
                        <a:pt x="7298" y="10730"/>
                      </a:lnTo>
                      <a:cubicBezTo>
                        <a:pt x="7296" y="10727"/>
                        <a:pt x="7295" y="10723"/>
                        <a:pt x="7293" y="10719"/>
                      </a:cubicBezTo>
                      <a:lnTo>
                        <a:pt x="7279" y="10679"/>
                      </a:lnTo>
                      <a:cubicBezTo>
                        <a:pt x="7278" y="10675"/>
                        <a:pt x="7277" y="10670"/>
                        <a:pt x="7276" y="10665"/>
                      </a:cubicBezTo>
                      <a:lnTo>
                        <a:pt x="7273" y="10642"/>
                      </a:lnTo>
                      <a:lnTo>
                        <a:pt x="7420" y="10620"/>
                      </a:lnTo>
                      <a:close/>
                      <a:moveTo>
                        <a:pt x="7757" y="11067"/>
                      </a:moveTo>
                      <a:lnTo>
                        <a:pt x="7740" y="11072"/>
                      </a:lnTo>
                      <a:cubicBezTo>
                        <a:pt x="7735" y="11073"/>
                        <a:pt x="7729" y="11074"/>
                        <a:pt x="7722" y="11074"/>
                      </a:cubicBezTo>
                      <a:lnTo>
                        <a:pt x="7709" y="11074"/>
                      </a:lnTo>
                      <a:lnTo>
                        <a:pt x="7692" y="11072"/>
                      </a:lnTo>
                      <a:cubicBezTo>
                        <a:pt x="7684" y="11071"/>
                        <a:pt x="7675" y="11069"/>
                        <a:pt x="7667" y="11065"/>
                      </a:cubicBezTo>
                      <a:lnTo>
                        <a:pt x="7665" y="11064"/>
                      </a:lnTo>
                      <a:cubicBezTo>
                        <a:pt x="7630" y="11046"/>
                        <a:pt x="7615" y="11004"/>
                        <a:pt x="7630" y="10968"/>
                      </a:cubicBezTo>
                      <a:cubicBezTo>
                        <a:pt x="7646" y="10932"/>
                        <a:pt x="7688" y="10914"/>
                        <a:pt x="7725" y="10928"/>
                      </a:cubicBezTo>
                      <a:lnTo>
                        <a:pt x="7733" y="10931"/>
                      </a:lnTo>
                      <a:lnTo>
                        <a:pt x="7751" y="10937"/>
                      </a:lnTo>
                      <a:lnTo>
                        <a:pt x="7791" y="10950"/>
                      </a:lnTo>
                      <a:lnTo>
                        <a:pt x="7848" y="10970"/>
                      </a:lnTo>
                      <a:lnTo>
                        <a:pt x="7885" y="10983"/>
                      </a:lnTo>
                      <a:lnTo>
                        <a:pt x="7930" y="11000"/>
                      </a:lnTo>
                      <a:cubicBezTo>
                        <a:pt x="7943" y="11005"/>
                        <a:pt x="7955" y="11013"/>
                        <a:pt x="7964" y="11025"/>
                      </a:cubicBezTo>
                      <a:lnTo>
                        <a:pt x="8001" y="11074"/>
                      </a:lnTo>
                      <a:lnTo>
                        <a:pt x="8039" y="11118"/>
                      </a:lnTo>
                      <a:lnTo>
                        <a:pt x="8079" y="11175"/>
                      </a:lnTo>
                      <a:cubicBezTo>
                        <a:pt x="8082" y="11179"/>
                        <a:pt x="8085" y="11183"/>
                        <a:pt x="8087" y="11188"/>
                      </a:cubicBezTo>
                      <a:lnTo>
                        <a:pt x="8099" y="11216"/>
                      </a:lnTo>
                      <a:cubicBezTo>
                        <a:pt x="8101" y="11221"/>
                        <a:pt x="8102" y="11226"/>
                        <a:pt x="8103" y="11231"/>
                      </a:cubicBezTo>
                      <a:lnTo>
                        <a:pt x="8109" y="11262"/>
                      </a:lnTo>
                      <a:lnTo>
                        <a:pt x="8116" y="11357"/>
                      </a:lnTo>
                      <a:lnTo>
                        <a:pt x="7968" y="11366"/>
                      </a:lnTo>
                      <a:lnTo>
                        <a:pt x="7964" y="11291"/>
                      </a:lnTo>
                      <a:lnTo>
                        <a:pt x="7958" y="11260"/>
                      </a:lnTo>
                      <a:lnTo>
                        <a:pt x="7962" y="11275"/>
                      </a:lnTo>
                      <a:lnTo>
                        <a:pt x="7950" y="11247"/>
                      </a:lnTo>
                      <a:lnTo>
                        <a:pt x="7958" y="11260"/>
                      </a:lnTo>
                      <a:lnTo>
                        <a:pt x="7926" y="11215"/>
                      </a:lnTo>
                      <a:lnTo>
                        <a:pt x="7882" y="11163"/>
                      </a:lnTo>
                      <a:lnTo>
                        <a:pt x="7845" y="11114"/>
                      </a:lnTo>
                      <a:lnTo>
                        <a:pt x="7879" y="11139"/>
                      </a:lnTo>
                      <a:lnTo>
                        <a:pt x="7836" y="11124"/>
                      </a:lnTo>
                      <a:lnTo>
                        <a:pt x="7799" y="11111"/>
                      </a:lnTo>
                      <a:lnTo>
                        <a:pt x="7742" y="11091"/>
                      </a:lnTo>
                      <a:lnTo>
                        <a:pt x="7706" y="11078"/>
                      </a:lnTo>
                      <a:lnTo>
                        <a:pt x="7680" y="11070"/>
                      </a:lnTo>
                      <a:lnTo>
                        <a:pt x="7672" y="11067"/>
                      </a:lnTo>
                      <a:lnTo>
                        <a:pt x="7732" y="10931"/>
                      </a:lnTo>
                      <a:lnTo>
                        <a:pt x="7734" y="10932"/>
                      </a:lnTo>
                      <a:lnTo>
                        <a:pt x="7709" y="10925"/>
                      </a:lnTo>
                      <a:lnTo>
                        <a:pt x="7722" y="10925"/>
                      </a:lnTo>
                      <a:lnTo>
                        <a:pt x="7704" y="10927"/>
                      </a:lnTo>
                      <a:lnTo>
                        <a:pt x="7721" y="10923"/>
                      </a:lnTo>
                      <a:lnTo>
                        <a:pt x="7757" y="11067"/>
                      </a:lnTo>
                      <a:close/>
                      <a:moveTo>
                        <a:pt x="8024" y="11843"/>
                      </a:moveTo>
                      <a:lnTo>
                        <a:pt x="7989" y="11881"/>
                      </a:lnTo>
                      <a:cubicBezTo>
                        <a:pt x="7986" y="11884"/>
                        <a:pt x="7982" y="11888"/>
                        <a:pt x="7978" y="11890"/>
                      </a:cubicBezTo>
                      <a:lnTo>
                        <a:pt x="7937" y="11920"/>
                      </a:lnTo>
                      <a:cubicBezTo>
                        <a:pt x="7933" y="11923"/>
                        <a:pt x="7929" y="11926"/>
                        <a:pt x="7925" y="11928"/>
                      </a:cubicBezTo>
                      <a:lnTo>
                        <a:pt x="7883" y="11948"/>
                      </a:lnTo>
                      <a:lnTo>
                        <a:pt x="7819" y="11813"/>
                      </a:lnTo>
                      <a:lnTo>
                        <a:pt x="7862" y="11793"/>
                      </a:lnTo>
                      <a:lnTo>
                        <a:pt x="7850" y="11801"/>
                      </a:lnTo>
                      <a:lnTo>
                        <a:pt x="7891" y="11771"/>
                      </a:lnTo>
                      <a:lnTo>
                        <a:pt x="7880" y="11780"/>
                      </a:lnTo>
                      <a:lnTo>
                        <a:pt x="7914" y="11743"/>
                      </a:lnTo>
                      <a:lnTo>
                        <a:pt x="8024" y="11843"/>
                      </a:lnTo>
                      <a:close/>
                      <a:moveTo>
                        <a:pt x="7483" y="12121"/>
                      </a:moveTo>
                      <a:lnTo>
                        <a:pt x="7424" y="12158"/>
                      </a:lnTo>
                      <a:lnTo>
                        <a:pt x="7447" y="12135"/>
                      </a:lnTo>
                      <a:lnTo>
                        <a:pt x="7404" y="12203"/>
                      </a:lnTo>
                      <a:lnTo>
                        <a:pt x="7369" y="12265"/>
                      </a:lnTo>
                      <a:lnTo>
                        <a:pt x="7314" y="12383"/>
                      </a:lnTo>
                      <a:lnTo>
                        <a:pt x="7278" y="12494"/>
                      </a:lnTo>
                      <a:lnTo>
                        <a:pt x="7257" y="12592"/>
                      </a:lnTo>
                      <a:lnTo>
                        <a:pt x="7112" y="12561"/>
                      </a:lnTo>
                      <a:lnTo>
                        <a:pt x="7137" y="12447"/>
                      </a:lnTo>
                      <a:lnTo>
                        <a:pt x="7179" y="12320"/>
                      </a:lnTo>
                      <a:lnTo>
                        <a:pt x="7240" y="12192"/>
                      </a:lnTo>
                      <a:lnTo>
                        <a:pt x="7279" y="12124"/>
                      </a:lnTo>
                      <a:lnTo>
                        <a:pt x="7322" y="12056"/>
                      </a:lnTo>
                      <a:cubicBezTo>
                        <a:pt x="7328" y="12047"/>
                        <a:pt x="7335" y="12039"/>
                        <a:pt x="7345" y="12033"/>
                      </a:cubicBezTo>
                      <a:lnTo>
                        <a:pt x="7403" y="11995"/>
                      </a:lnTo>
                      <a:lnTo>
                        <a:pt x="7483" y="12121"/>
                      </a:lnTo>
                      <a:close/>
                      <a:moveTo>
                        <a:pt x="7216" y="13026"/>
                      </a:moveTo>
                      <a:lnTo>
                        <a:pt x="7211" y="13098"/>
                      </a:lnTo>
                      <a:lnTo>
                        <a:pt x="7204" y="13175"/>
                      </a:lnTo>
                      <a:lnTo>
                        <a:pt x="7056" y="13162"/>
                      </a:lnTo>
                      <a:lnTo>
                        <a:pt x="7062" y="13085"/>
                      </a:lnTo>
                      <a:lnTo>
                        <a:pt x="7068" y="13014"/>
                      </a:lnTo>
                      <a:lnTo>
                        <a:pt x="7216" y="13026"/>
                      </a:lnTo>
                      <a:close/>
                      <a:moveTo>
                        <a:pt x="6752" y="13051"/>
                      </a:moveTo>
                      <a:lnTo>
                        <a:pt x="6729" y="13050"/>
                      </a:lnTo>
                      <a:lnTo>
                        <a:pt x="6749" y="13048"/>
                      </a:lnTo>
                      <a:lnTo>
                        <a:pt x="6651" y="13071"/>
                      </a:lnTo>
                      <a:lnTo>
                        <a:pt x="6565" y="13104"/>
                      </a:lnTo>
                      <a:lnTo>
                        <a:pt x="6472" y="13145"/>
                      </a:lnTo>
                      <a:lnTo>
                        <a:pt x="6371" y="13183"/>
                      </a:lnTo>
                      <a:lnTo>
                        <a:pt x="6294" y="13207"/>
                      </a:lnTo>
                      <a:lnTo>
                        <a:pt x="6215" y="13222"/>
                      </a:lnTo>
                      <a:lnTo>
                        <a:pt x="6198" y="13224"/>
                      </a:lnTo>
                      <a:lnTo>
                        <a:pt x="6183" y="13077"/>
                      </a:lnTo>
                      <a:lnTo>
                        <a:pt x="6186" y="13077"/>
                      </a:lnTo>
                      <a:lnTo>
                        <a:pt x="6251" y="13064"/>
                      </a:lnTo>
                      <a:lnTo>
                        <a:pt x="6318" y="13044"/>
                      </a:lnTo>
                      <a:lnTo>
                        <a:pt x="6413" y="13008"/>
                      </a:lnTo>
                      <a:lnTo>
                        <a:pt x="6512" y="12965"/>
                      </a:lnTo>
                      <a:lnTo>
                        <a:pt x="6617" y="12926"/>
                      </a:lnTo>
                      <a:lnTo>
                        <a:pt x="6715" y="12903"/>
                      </a:lnTo>
                      <a:cubicBezTo>
                        <a:pt x="6722" y="12902"/>
                        <a:pt x="6729" y="12901"/>
                        <a:pt x="6736" y="12901"/>
                      </a:cubicBezTo>
                      <a:lnTo>
                        <a:pt x="6759" y="12902"/>
                      </a:lnTo>
                      <a:lnTo>
                        <a:pt x="6752" y="13051"/>
                      </a:lnTo>
                      <a:close/>
                      <a:moveTo>
                        <a:pt x="5789" y="13251"/>
                      </a:moveTo>
                      <a:lnTo>
                        <a:pt x="5733" y="13288"/>
                      </a:lnTo>
                      <a:lnTo>
                        <a:pt x="5662" y="13327"/>
                      </a:lnTo>
                      <a:lnTo>
                        <a:pt x="5649" y="13332"/>
                      </a:lnTo>
                      <a:lnTo>
                        <a:pt x="5591" y="13196"/>
                      </a:lnTo>
                      <a:lnTo>
                        <a:pt x="5652" y="13163"/>
                      </a:lnTo>
                      <a:lnTo>
                        <a:pt x="5708" y="13127"/>
                      </a:lnTo>
                      <a:lnTo>
                        <a:pt x="5789" y="13251"/>
                      </a:lnTo>
                      <a:close/>
                      <a:moveTo>
                        <a:pt x="5171" y="13383"/>
                      </a:moveTo>
                      <a:lnTo>
                        <a:pt x="5170" y="13383"/>
                      </a:lnTo>
                      <a:lnTo>
                        <a:pt x="5102" y="13361"/>
                      </a:lnTo>
                      <a:lnTo>
                        <a:pt x="5037" y="13332"/>
                      </a:lnTo>
                      <a:lnTo>
                        <a:pt x="4972" y="13298"/>
                      </a:lnTo>
                      <a:lnTo>
                        <a:pt x="4909" y="13256"/>
                      </a:lnTo>
                      <a:lnTo>
                        <a:pt x="4847" y="13208"/>
                      </a:lnTo>
                      <a:lnTo>
                        <a:pt x="4732" y="13098"/>
                      </a:lnTo>
                      <a:lnTo>
                        <a:pt x="4803" y="13116"/>
                      </a:lnTo>
                      <a:lnTo>
                        <a:pt x="4751" y="13130"/>
                      </a:lnTo>
                      <a:lnTo>
                        <a:pt x="4696" y="13142"/>
                      </a:lnTo>
                      <a:lnTo>
                        <a:pt x="4666" y="12996"/>
                      </a:lnTo>
                      <a:lnTo>
                        <a:pt x="4712" y="12987"/>
                      </a:lnTo>
                      <a:lnTo>
                        <a:pt x="4764" y="12973"/>
                      </a:lnTo>
                      <a:cubicBezTo>
                        <a:pt x="4789" y="12966"/>
                        <a:pt x="4816" y="12973"/>
                        <a:pt x="4835" y="12991"/>
                      </a:cubicBezTo>
                      <a:lnTo>
                        <a:pt x="4940" y="13091"/>
                      </a:lnTo>
                      <a:lnTo>
                        <a:pt x="4992" y="13133"/>
                      </a:lnTo>
                      <a:lnTo>
                        <a:pt x="5043" y="13167"/>
                      </a:lnTo>
                      <a:lnTo>
                        <a:pt x="5096" y="13196"/>
                      </a:lnTo>
                      <a:lnTo>
                        <a:pt x="5149" y="13220"/>
                      </a:lnTo>
                      <a:lnTo>
                        <a:pt x="5201" y="13238"/>
                      </a:lnTo>
                      <a:lnTo>
                        <a:pt x="5202" y="13238"/>
                      </a:lnTo>
                      <a:lnTo>
                        <a:pt x="5171" y="13383"/>
                      </a:lnTo>
                      <a:close/>
                      <a:moveTo>
                        <a:pt x="4399" y="13401"/>
                      </a:moveTo>
                      <a:lnTo>
                        <a:pt x="4366" y="13397"/>
                      </a:lnTo>
                      <a:lnTo>
                        <a:pt x="4309" y="13385"/>
                      </a:lnTo>
                      <a:lnTo>
                        <a:pt x="4242" y="13364"/>
                      </a:lnTo>
                      <a:lnTo>
                        <a:pt x="4286" y="13222"/>
                      </a:lnTo>
                      <a:lnTo>
                        <a:pt x="4342" y="13240"/>
                      </a:lnTo>
                      <a:lnTo>
                        <a:pt x="4383" y="13250"/>
                      </a:lnTo>
                      <a:lnTo>
                        <a:pt x="4417" y="13254"/>
                      </a:lnTo>
                      <a:lnTo>
                        <a:pt x="4399" y="13401"/>
                      </a:lnTo>
                      <a:close/>
                      <a:moveTo>
                        <a:pt x="3816" y="13224"/>
                      </a:moveTo>
                      <a:lnTo>
                        <a:pt x="3801" y="13218"/>
                      </a:lnTo>
                      <a:lnTo>
                        <a:pt x="3752" y="13200"/>
                      </a:lnTo>
                      <a:lnTo>
                        <a:pt x="3721" y="13188"/>
                      </a:lnTo>
                      <a:lnTo>
                        <a:pt x="3708" y="13182"/>
                      </a:lnTo>
                      <a:lnTo>
                        <a:pt x="3712" y="13184"/>
                      </a:lnTo>
                      <a:cubicBezTo>
                        <a:pt x="3706" y="13182"/>
                        <a:pt x="3700" y="13179"/>
                        <a:pt x="3695" y="13176"/>
                      </a:cubicBezTo>
                      <a:lnTo>
                        <a:pt x="3597" y="13113"/>
                      </a:lnTo>
                      <a:lnTo>
                        <a:pt x="3547" y="13077"/>
                      </a:lnTo>
                      <a:lnTo>
                        <a:pt x="3495" y="13030"/>
                      </a:lnTo>
                      <a:cubicBezTo>
                        <a:pt x="3492" y="13027"/>
                        <a:pt x="3488" y="13023"/>
                        <a:pt x="3485" y="13019"/>
                      </a:cubicBezTo>
                      <a:lnTo>
                        <a:pt x="3449" y="12969"/>
                      </a:lnTo>
                      <a:cubicBezTo>
                        <a:pt x="3447" y="12965"/>
                        <a:pt x="3444" y="12962"/>
                        <a:pt x="3443" y="12958"/>
                      </a:cubicBezTo>
                      <a:lnTo>
                        <a:pt x="3416" y="12902"/>
                      </a:lnTo>
                      <a:lnTo>
                        <a:pt x="3388" y="12849"/>
                      </a:lnTo>
                      <a:lnTo>
                        <a:pt x="3397" y="12863"/>
                      </a:lnTo>
                      <a:lnTo>
                        <a:pt x="3358" y="12818"/>
                      </a:lnTo>
                      <a:lnTo>
                        <a:pt x="3470" y="12720"/>
                      </a:lnTo>
                      <a:lnTo>
                        <a:pt x="3510" y="12766"/>
                      </a:lnTo>
                      <a:cubicBezTo>
                        <a:pt x="3513" y="12770"/>
                        <a:pt x="3517" y="12775"/>
                        <a:pt x="3519" y="12780"/>
                      </a:cubicBezTo>
                      <a:lnTo>
                        <a:pt x="3549" y="12837"/>
                      </a:lnTo>
                      <a:lnTo>
                        <a:pt x="3576" y="12893"/>
                      </a:lnTo>
                      <a:lnTo>
                        <a:pt x="3570" y="12882"/>
                      </a:lnTo>
                      <a:lnTo>
                        <a:pt x="3606" y="12932"/>
                      </a:lnTo>
                      <a:lnTo>
                        <a:pt x="3596" y="12921"/>
                      </a:lnTo>
                      <a:lnTo>
                        <a:pt x="3634" y="12956"/>
                      </a:lnTo>
                      <a:lnTo>
                        <a:pt x="3678" y="12988"/>
                      </a:lnTo>
                      <a:lnTo>
                        <a:pt x="3776" y="13051"/>
                      </a:lnTo>
                      <a:lnTo>
                        <a:pt x="3759" y="13043"/>
                      </a:lnTo>
                      <a:lnTo>
                        <a:pt x="3769" y="13047"/>
                      </a:lnTo>
                      <a:lnTo>
                        <a:pt x="3774" y="13049"/>
                      </a:lnTo>
                      <a:lnTo>
                        <a:pt x="3805" y="13061"/>
                      </a:lnTo>
                      <a:lnTo>
                        <a:pt x="3850" y="13078"/>
                      </a:lnTo>
                      <a:lnTo>
                        <a:pt x="3866" y="13084"/>
                      </a:lnTo>
                      <a:lnTo>
                        <a:pt x="3816" y="13224"/>
                      </a:lnTo>
                      <a:close/>
                      <a:moveTo>
                        <a:pt x="2980" y="12660"/>
                      </a:moveTo>
                      <a:lnTo>
                        <a:pt x="2946" y="12647"/>
                      </a:lnTo>
                      <a:lnTo>
                        <a:pt x="2864" y="12609"/>
                      </a:lnTo>
                      <a:lnTo>
                        <a:pt x="2835" y="12592"/>
                      </a:lnTo>
                      <a:lnTo>
                        <a:pt x="2910" y="12464"/>
                      </a:lnTo>
                      <a:lnTo>
                        <a:pt x="2927" y="12474"/>
                      </a:lnTo>
                      <a:lnTo>
                        <a:pt x="2999" y="12508"/>
                      </a:lnTo>
                      <a:lnTo>
                        <a:pt x="3033" y="12521"/>
                      </a:lnTo>
                      <a:lnTo>
                        <a:pt x="2980" y="12660"/>
                      </a:lnTo>
                      <a:close/>
                      <a:moveTo>
                        <a:pt x="2442" y="12611"/>
                      </a:moveTo>
                      <a:lnTo>
                        <a:pt x="2400" y="12614"/>
                      </a:lnTo>
                      <a:lnTo>
                        <a:pt x="2283" y="12627"/>
                      </a:lnTo>
                      <a:lnTo>
                        <a:pt x="2173" y="12638"/>
                      </a:lnTo>
                      <a:lnTo>
                        <a:pt x="2076" y="12650"/>
                      </a:lnTo>
                      <a:lnTo>
                        <a:pt x="1988" y="12660"/>
                      </a:lnTo>
                      <a:lnTo>
                        <a:pt x="1910" y="12670"/>
                      </a:lnTo>
                      <a:lnTo>
                        <a:pt x="1855" y="12678"/>
                      </a:lnTo>
                      <a:lnTo>
                        <a:pt x="1834" y="12531"/>
                      </a:lnTo>
                      <a:lnTo>
                        <a:pt x="1891" y="12523"/>
                      </a:lnTo>
                      <a:lnTo>
                        <a:pt x="1971" y="12513"/>
                      </a:lnTo>
                      <a:lnTo>
                        <a:pt x="2058" y="12503"/>
                      </a:lnTo>
                      <a:lnTo>
                        <a:pt x="2158" y="12491"/>
                      </a:lnTo>
                      <a:lnTo>
                        <a:pt x="2266" y="12480"/>
                      </a:lnTo>
                      <a:lnTo>
                        <a:pt x="2387" y="12466"/>
                      </a:lnTo>
                      <a:lnTo>
                        <a:pt x="2429" y="12463"/>
                      </a:lnTo>
                      <a:lnTo>
                        <a:pt x="2442" y="12611"/>
                      </a:lnTo>
                      <a:close/>
                      <a:moveTo>
                        <a:pt x="1404" y="12733"/>
                      </a:moveTo>
                      <a:lnTo>
                        <a:pt x="1392" y="12733"/>
                      </a:lnTo>
                      <a:lnTo>
                        <a:pt x="1330" y="12731"/>
                      </a:lnTo>
                      <a:lnTo>
                        <a:pt x="1258" y="12722"/>
                      </a:lnTo>
                      <a:lnTo>
                        <a:pt x="1244" y="12720"/>
                      </a:lnTo>
                      <a:lnTo>
                        <a:pt x="1266" y="12573"/>
                      </a:lnTo>
                      <a:lnTo>
                        <a:pt x="1275" y="12575"/>
                      </a:lnTo>
                      <a:lnTo>
                        <a:pt x="1335" y="12582"/>
                      </a:lnTo>
                      <a:lnTo>
                        <a:pt x="1389" y="12584"/>
                      </a:lnTo>
                      <a:lnTo>
                        <a:pt x="1401" y="12584"/>
                      </a:lnTo>
                      <a:lnTo>
                        <a:pt x="1404" y="12733"/>
                      </a:lnTo>
                      <a:close/>
                      <a:moveTo>
                        <a:pt x="803" y="12646"/>
                      </a:moveTo>
                      <a:lnTo>
                        <a:pt x="792" y="12644"/>
                      </a:lnTo>
                      <a:cubicBezTo>
                        <a:pt x="765" y="12639"/>
                        <a:pt x="742" y="12620"/>
                        <a:pt x="734" y="12593"/>
                      </a:cubicBezTo>
                      <a:lnTo>
                        <a:pt x="684" y="12436"/>
                      </a:lnTo>
                      <a:lnTo>
                        <a:pt x="637" y="12276"/>
                      </a:lnTo>
                      <a:lnTo>
                        <a:pt x="601" y="12114"/>
                      </a:lnTo>
                      <a:lnTo>
                        <a:pt x="589" y="12031"/>
                      </a:lnTo>
                      <a:lnTo>
                        <a:pt x="587" y="12011"/>
                      </a:lnTo>
                      <a:lnTo>
                        <a:pt x="736" y="12001"/>
                      </a:lnTo>
                      <a:lnTo>
                        <a:pt x="736" y="12010"/>
                      </a:lnTo>
                      <a:lnTo>
                        <a:pt x="746" y="12081"/>
                      </a:lnTo>
                      <a:lnTo>
                        <a:pt x="780" y="12235"/>
                      </a:lnTo>
                      <a:lnTo>
                        <a:pt x="825" y="12391"/>
                      </a:lnTo>
                      <a:lnTo>
                        <a:pt x="875" y="12548"/>
                      </a:lnTo>
                      <a:lnTo>
                        <a:pt x="817" y="12497"/>
                      </a:lnTo>
                      <a:lnTo>
                        <a:pt x="827" y="12499"/>
                      </a:lnTo>
                      <a:lnTo>
                        <a:pt x="803" y="12646"/>
                      </a:lnTo>
                      <a:close/>
                      <a:moveTo>
                        <a:pt x="701" y="11536"/>
                      </a:moveTo>
                      <a:lnTo>
                        <a:pt x="742" y="11483"/>
                      </a:lnTo>
                      <a:cubicBezTo>
                        <a:pt x="744" y="11480"/>
                        <a:pt x="747" y="11477"/>
                        <a:pt x="749" y="11475"/>
                      </a:cubicBezTo>
                      <a:lnTo>
                        <a:pt x="808" y="11418"/>
                      </a:lnTo>
                      <a:lnTo>
                        <a:pt x="911" y="11526"/>
                      </a:lnTo>
                      <a:lnTo>
                        <a:pt x="852" y="11582"/>
                      </a:lnTo>
                      <a:lnTo>
                        <a:pt x="859" y="11574"/>
                      </a:lnTo>
                      <a:lnTo>
                        <a:pt x="818" y="11627"/>
                      </a:lnTo>
                      <a:lnTo>
                        <a:pt x="701" y="11536"/>
                      </a:lnTo>
                      <a:close/>
                      <a:moveTo>
                        <a:pt x="837" y="11073"/>
                      </a:moveTo>
                      <a:lnTo>
                        <a:pt x="829" y="10979"/>
                      </a:lnTo>
                      <a:lnTo>
                        <a:pt x="809" y="10870"/>
                      </a:lnTo>
                      <a:lnTo>
                        <a:pt x="795" y="10826"/>
                      </a:lnTo>
                      <a:lnTo>
                        <a:pt x="776" y="10784"/>
                      </a:lnTo>
                      <a:lnTo>
                        <a:pt x="782" y="10794"/>
                      </a:lnTo>
                      <a:lnTo>
                        <a:pt x="753" y="10748"/>
                      </a:lnTo>
                      <a:lnTo>
                        <a:pt x="723" y="10712"/>
                      </a:lnTo>
                      <a:lnTo>
                        <a:pt x="687" y="10680"/>
                      </a:lnTo>
                      <a:lnTo>
                        <a:pt x="696" y="10687"/>
                      </a:lnTo>
                      <a:lnTo>
                        <a:pt x="643" y="10651"/>
                      </a:lnTo>
                      <a:lnTo>
                        <a:pt x="613" y="10635"/>
                      </a:lnTo>
                      <a:lnTo>
                        <a:pt x="685" y="10505"/>
                      </a:lnTo>
                      <a:lnTo>
                        <a:pt x="726" y="10528"/>
                      </a:lnTo>
                      <a:lnTo>
                        <a:pt x="779" y="10564"/>
                      </a:lnTo>
                      <a:cubicBezTo>
                        <a:pt x="782" y="10566"/>
                        <a:pt x="785" y="10568"/>
                        <a:pt x="788" y="10571"/>
                      </a:cubicBezTo>
                      <a:lnTo>
                        <a:pt x="838" y="10619"/>
                      </a:lnTo>
                      <a:lnTo>
                        <a:pt x="878" y="10669"/>
                      </a:lnTo>
                      <a:lnTo>
                        <a:pt x="907" y="10715"/>
                      </a:lnTo>
                      <a:cubicBezTo>
                        <a:pt x="909" y="10718"/>
                        <a:pt x="911" y="10722"/>
                        <a:pt x="913" y="10725"/>
                      </a:cubicBezTo>
                      <a:lnTo>
                        <a:pt x="936" y="10781"/>
                      </a:lnTo>
                      <a:lnTo>
                        <a:pt x="956" y="10843"/>
                      </a:lnTo>
                      <a:lnTo>
                        <a:pt x="978" y="10966"/>
                      </a:lnTo>
                      <a:lnTo>
                        <a:pt x="985" y="11060"/>
                      </a:lnTo>
                      <a:lnTo>
                        <a:pt x="837" y="11073"/>
                      </a:lnTo>
                      <a:close/>
                      <a:moveTo>
                        <a:pt x="303" y="10284"/>
                      </a:moveTo>
                      <a:lnTo>
                        <a:pt x="222" y="10161"/>
                      </a:lnTo>
                      <a:lnTo>
                        <a:pt x="220" y="10157"/>
                      </a:lnTo>
                      <a:lnTo>
                        <a:pt x="347" y="10080"/>
                      </a:lnTo>
                      <a:lnTo>
                        <a:pt x="427" y="10203"/>
                      </a:lnTo>
                      <a:lnTo>
                        <a:pt x="303" y="10284"/>
                      </a:lnTo>
                      <a:close/>
                      <a:moveTo>
                        <a:pt x="27" y="9737"/>
                      </a:moveTo>
                      <a:lnTo>
                        <a:pt x="19" y="9706"/>
                      </a:lnTo>
                      <a:lnTo>
                        <a:pt x="5" y="9619"/>
                      </a:lnTo>
                      <a:lnTo>
                        <a:pt x="0" y="9530"/>
                      </a:lnTo>
                      <a:cubicBezTo>
                        <a:pt x="0" y="9526"/>
                        <a:pt x="0" y="9522"/>
                        <a:pt x="1" y="9518"/>
                      </a:cubicBezTo>
                      <a:lnTo>
                        <a:pt x="10" y="9439"/>
                      </a:lnTo>
                      <a:cubicBezTo>
                        <a:pt x="10" y="9434"/>
                        <a:pt x="11" y="9430"/>
                        <a:pt x="13" y="9425"/>
                      </a:cubicBezTo>
                      <a:lnTo>
                        <a:pt x="37" y="9349"/>
                      </a:lnTo>
                      <a:cubicBezTo>
                        <a:pt x="39" y="9343"/>
                        <a:pt x="41" y="9337"/>
                        <a:pt x="45" y="9332"/>
                      </a:cubicBezTo>
                      <a:lnTo>
                        <a:pt x="90" y="9261"/>
                      </a:lnTo>
                      <a:cubicBezTo>
                        <a:pt x="93" y="9256"/>
                        <a:pt x="97" y="9251"/>
                        <a:pt x="101" y="9247"/>
                      </a:cubicBezTo>
                      <a:lnTo>
                        <a:pt x="139" y="9211"/>
                      </a:lnTo>
                      <a:cubicBezTo>
                        <a:pt x="143" y="9207"/>
                        <a:pt x="147" y="9204"/>
                        <a:pt x="152" y="9201"/>
                      </a:cubicBezTo>
                      <a:lnTo>
                        <a:pt x="196" y="9174"/>
                      </a:lnTo>
                      <a:cubicBezTo>
                        <a:pt x="199" y="9172"/>
                        <a:pt x="203" y="9170"/>
                        <a:pt x="208" y="9168"/>
                      </a:cubicBezTo>
                      <a:lnTo>
                        <a:pt x="257" y="9149"/>
                      </a:lnTo>
                      <a:lnTo>
                        <a:pt x="310" y="9288"/>
                      </a:lnTo>
                      <a:lnTo>
                        <a:pt x="261" y="9307"/>
                      </a:lnTo>
                      <a:lnTo>
                        <a:pt x="273" y="9301"/>
                      </a:lnTo>
                      <a:lnTo>
                        <a:pt x="229" y="9328"/>
                      </a:lnTo>
                      <a:lnTo>
                        <a:pt x="242" y="9318"/>
                      </a:lnTo>
                      <a:lnTo>
                        <a:pt x="204" y="9354"/>
                      </a:lnTo>
                      <a:lnTo>
                        <a:pt x="215" y="9340"/>
                      </a:lnTo>
                      <a:lnTo>
                        <a:pt x="170" y="9411"/>
                      </a:lnTo>
                      <a:lnTo>
                        <a:pt x="178" y="9394"/>
                      </a:lnTo>
                      <a:lnTo>
                        <a:pt x="154" y="9470"/>
                      </a:lnTo>
                      <a:lnTo>
                        <a:pt x="157" y="9456"/>
                      </a:lnTo>
                      <a:lnTo>
                        <a:pt x="148" y="9535"/>
                      </a:lnTo>
                      <a:lnTo>
                        <a:pt x="149" y="9523"/>
                      </a:lnTo>
                      <a:lnTo>
                        <a:pt x="152" y="9596"/>
                      </a:lnTo>
                      <a:lnTo>
                        <a:pt x="163" y="9669"/>
                      </a:lnTo>
                      <a:lnTo>
                        <a:pt x="171" y="9701"/>
                      </a:lnTo>
                      <a:lnTo>
                        <a:pt x="27" y="9737"/>
                      </a:lnTo>
                      <a:close/>
                      <a:moveTo>
                        <a:pt x="687" y="9033"/>
                      </a:moveTo>
                      <a:lnTo>
                        <a:pt x="693" y="9031"/>
                      </a:lnTo>
                      <a:lnTo>
                        <a:pt x="710" y="9025"/>
                      </a:lnTo>
                      <a:lnTo>
                        <a:pt x="711" y="9024"/>
                      </a:lnTo>
                      <a:lnTo>
                        <a:pt x="667" y="9072"/>
                      </a:lnTo>
                      <a:lnTo>
                        <a:pt x="702" y="8956"/>
                      </a:lnTo>
                      <a:lnTo>
                        <a:pt x="845" y="8999"/>
                      </a:lnTo>
                      <a:lnTo>
                        <a:pt x="810" y="9115"/>
                      </a:lnTo>
                      <a:cubicBezTo>
                        <a:pt x="803" y="9137"/>
                        <a:pt x="787" y="9154"/>
                        <a:pt x="766" y="9162"/>
                      </a:cubicBezTo>
                      <a:lnTo>
                        <a:pt x="757" y="9166"/>
                      </a:lnTo>
                      <a:lnTo>
                        <a:pt x="744" y="9170"/>
                      </a:lnTo>
                      <a:lnTo>
                        <a:pt x="738" y="9172"/>
                      </a:lnTo>
                      <a:lnTo>
                        <a:pt x="687" y="9033"/>
                      </a:lnTo>
                      <a:close/>
                      <a:moveTo>
                        <a:pt x="776" y="8534"/>
                      </a:moveTo>
                      <a:lnTo>
                        <a:pt x="783" y="8432"/>
                      </a:lnTo>
                      <a:lnTo>
                        <a:pt x="786" y="8302"/>
                      </a:lnTo>
                      <a:lnTo>
                        <a:pt x="782" y="8172"/>
                      </a:lnTo>
                      <a:lnTo>
                        <a:pt x="773" y="8040"/>
                      </a:lnTo>
                      <a:lnTo>
                        <a:pt x="762" y="7955"/>
                      </a:lnTo>
                      <a:lnTo>
                        <a:pt x="910" y="7937"/>
                      </a:lnTo>
                      <a:lnTo>
                        <a:pt x="922" y="8030"/>
                      </a:lnTo>
                      <a:lnTo>
                        <a:pt x="931" y="8167"/>
                      </a:lnTo>
                      <a:lnTo>
                        <a:pt x="935" y="8305"/>
                      </a:lnTo>
                      <a:lnTo>
                        <a:pt x="932" y="8442"/>
                      </a:lnTo>
                      <a:lnTo>
                        <a:pt x="925" y="8544"/>
                      </a:lnTo>
                      <a:lnTo>
                        <a:pt x="776" y="8534"/>
                      </a:lnTo>
                      <a:close/>
                      <a:moveTo>
                        <a:pt x="689" y="7521"/>
                      </a:moveTo>
                      <a:lnTo>
                        <a:pt x="689" y="7517"/>
                      </a:lnTo>
                      <a:lnTo>
                        <a:pt x="654" y="7381"/>
                      </a:lnTo>
                      <a:lnTo>
                        <a:pt x="798" y="7344"/>
                      </a:lnTo>
                      <a:lnTo>
                        <a:pt x="834" y="7488"/>
                      </a:lnTo>
                      <a:lnTo>
                        <a:pt x="835" y="7492"/>
                      </a:lnTo>
                      <a:lnTo>
                        <a:pt x="689" y="7521"/>
                      </a:lnTo>
                      <a:close/>
                      <a:moveTo>
                        <a:pt x="552" y="6921"/>
                      </a:moveTo>
                      <a:lnTo>
                        <a:pt x="557" y="6891"/>
                      </a:lnTo>
                      <a:lnTo>
                        <a:pt x="568" y="6807"/>
                      </a:lnTo>
                      <a:lnTo>
                        <a:pt x="583" y="6717"/>
                      </a:lnTo>
                      <a:lnTo>
                        <a:pt x="610" y="6623"/>
                      </a:lnTo>
                      <a:cubicBezTo>
                        <a:pt x="611" y="6618"/>
                        <a:pt x="613" y="6614"/>
                        <a:pt x="616" y="6609"/>
                      </a:cubicBezTo>
                      <a:lnTo>
                        <a:pt x="643" y="6557"/>
                      </a:lnTo>
                      <a:cubicBezTo>
                        <a:pt x="645" y="6553"/>
                        <a:pt x="648" y="6549"/>
                        <a:pt x="651" y="6545"/>
                      </a:cubicBezTo>
                      <a:lnTo>
                        <a:pt x="689" y="6498"/>
                      </a:lnTo>
                      <a:lnTo>
                        <a:pt x="722" y="6453"/>
                      </a:lnTo>
                      <a:lnTo>
                        <a:pt x="731" y="6437"/>
                      </a:lnTo>
                      <a:lnTo>
                        <a:pt x="725" y="6451"/>
                      </a:lnTo>
                      <a:lnTo>
                        <a:pt x="734" y="6423"/>
                      </a:lnTo>
                      <a:lnTo>
                        <a:pt x="747" y="6367"/>
                      </a:lnTo>
                      <a:lnTo>
                        <a:pt x="891" y="6401"/>
                      </a:lnTo>
                      <a:lnTo>
                        <a:pt x="875" y="6468"/>
                      </a:lnTo>
                      <a:lnTo>
                        <a:pt x="866" y="6496"/>
                      </a:lnTo>
                      <a:cubicBezTo>
                        <a:pt x="865" y="6501"/>
                        <a:pt x="863" y="6505"/>
                        <a:pt x="860" y="6510"/>
                      </a:cubicBezTo>
                      <a:lnTo>
                        <a:pt x="841" y="6543"/>
                      </a:lnTo>
                      <a:lnTo>
                        <a:pt x="804" y="6591"/>
                      </a:lnTo>
                      <a:lnTo>
                        <a:pt x="766" y="6638"/>
                      </a:lnTo>
                      <a:lnTo>
                        <a:pt x="774" y="6626"/>
                      </a:lnTo>
                      <a:lnTo>
                        <a:pt x="747" y="6678"/>
                      </a:lnTo>
                      <a:lnTo>
                        <a:pt x="753" y="6664"/>
                      </a:lnTo>
                      <a:lnTo>
                        <a:pt x="730" y="6742"/>
                      </a:lnTo>
                      <a:lnTo>
                        <a:pt x="715" y="6826"/>
                      </a:lnTo>
                      <a:lnTo>
                        <a:pt x="704" y="6916"/>
                      </a:lnTo>
                      <a:lnTo>
                        <a:pt x="698" y="6947"/>
                      </a:lnTo>
                      <a:lnTo>
                        <a:pt x="552" y="6921"/>
                      </a:lnTo>
                      <a:close/>
                      <a:moveTo>
                        <a:pt x="806" y="5930"/>
                      </a:moveTo>
                      <a:lnTo>
                        <a:pt x="809" y="5913"/>
                      </a:lnTo>
                      <a:lnTo>
                        <a:pt x="824" y="5859"/>
                      </a:lnTo>
                      <a:lnTo>
                        <a:pt x="845" y="5807"/>
                      </a:lnTo>
                      <a:cubicBezTo>
                        <a:pt x="846" y="5803"/>
                        <a:pt x="848" y="5800"/>
                        <a:pt x="850" y="5797"/>
                      </a:cubicBezTo>
                      <a:lnTo>
                        <a:pt x="869" y="5766"/>
                      </a:lnTo>
                      <a:lnTo>
                        <a:pt x="996" y="5843"/>
                      </a:lnTo>
                      <a:lnTo>
                        <a:pt x="977" y="5874"/>
                      </a:lnTo>
                      <a:lnTo>
                        <a:pt x="982" y="5864"/>
                      </a:lnTo>
                      <a:lnTo>
                        <a:pt x="967" y="5898"/>
                      </a:lnTo>
                      <a:lnTo>
                        <a:pt x="956" y="5937"/>
                      </a:lnTo>
                      <a:lnTo>
                        <a:pt x="953" y="5954"/>
                      </a:lnTo>
                      <a:lnTo>
                        <a:pt x="806" y="5930"/>
                      </a:lnTo>
                      <a:close/>
                      <a:moveTo>
                        <a:pt x="1243" y="5496"/>
                      </a:moveTo>
                      <a:lnTo>
                        <a:pt x="1252" y="5488"/>
                      </a:lnTo>
                      <a:lnTo>
                        <a:pt x="1282" y="5457"/>
                      </a:lnTo>
                      <a:lnTo>
                        <a:pt x="1306" y="5429"/>
                      </a:lnTo>
                      <a:lnTo>
                        <a:pt x="1323" y="5404"/>
                      </a:lnTo>
                      <a:lnTo>
                        <a:pt x="1338" y="5381"/>
                      </a:lnTo>
                      <a:lnTo>
                        <a:pt x="1363" y="5337"/>
                      </a:lnTo>
                      <a:lnTo>
                        <a:pt x="1400" y="5289"/>
                      </a:lnTo>
                      <a:cubicBezTo>
                        <a:pt x="1403" y="5285"/>
                        <a:pt x="1406" y="5281"/>
                        <a:pt x="1410" y="5278"/>
                      </a:cubicBezTo>
                      <a:lnTo>
                        <a:pt x="1432" y="5259"/>
                      </a:lnTo>
                      <a:cubicBezTo>
                        <a:pt x="1435" y="5257"/>
                        <a:pt x="1438" y="5254"/>
                        <a:pt x="1441" y="5252"/>
                      </a:cubicBezTo>
                      <a:lnTo>
                        <a:pt x="1470" y="5234"/>
                      </a:lnTo>
                      <a:lnTo>
                        <a:pt x="1511" y="5213"/>
                      </a:lnTo>
                      <a:lnTo>
                        <a:pt x="1564" y="5191"/>
                      </a:lnTo>
                      <a:lnTo>
                        <a:pt x="1625" y="5170"/>
                      </a:lnTo>
                      <a:lnTo>
                        <a:pt x="1702" y="5149"/>
                      </a:lnTo>
                      <a:lnTo>
                        <a:pt x="1648" y="5212"/>
                      </a:lnTo>
                      <a:lnTo>
                        <a:pt x="1651" y="5182"/>
                      </a:lnTo>
                      <a:lnTo>
                        <a:pt x="1799" y="5199"/>
                      </a:lnTo>
                      <a:lnTo>
                        <a:pt x="1795" y="5229"/>
                      </a:lnTo>
                      <a:cubicBezTo>
                        <a:pt x="1792" y="5259"/>
                        <a:pt x="1771" y="5284"/>
                        <a:pt x="1741" y="5292"/>
                      </a:cubicBezTo>
                      <a:lnTo>
                        <a:pt x="1674" y="5311"/>
                      </a:lnTo>
                      <a:lnTo>
                        <a:pt x="1619" y="5330"/>
                      </a:lnTo>
                      <a:lnTo>
                        <a:pt x="1580" y="5344"/>
                      </a:lnTo>
                      <a:lnTo>
                        <a:pt x="1549" y="5361"/>
                      </a:lnTo>
                      <a:lnTo>
                        <a:pt x="1520" y="5379"/>
                      </a:lnTo>
                      <a:lnTo>
                        <a:pt x="1529" y="5372"/>
                      </a:lnTo>
                      <a:lnTo>
                        <a:pt x="1507" y="5391"/>
                      </a:lnTo>
                      <a:lnTo>
                        <a:pt x="1517" y="5380"/>
                      </a:lnTo>
                      <a:lnTo>
                        <a:pt x="1492" y="5412"/>
                      </a:lnTo>
                      <a:lnTo>
                        <a:pt x="1463" y="5460"/>
                      </a:lnTo>
                      <a:lnTo>
                        <a:pt x="1444" y="5491"/>
                      </a:lnTo>
                      <a:lnTo>
                        <a:pt x="1419" y="5524"/>
                      </a:lnTo>
                      <a:lnTo>
                        <a:pt x="1389" y="5560"/>
                      </a:lnTo>
                      <a:lnTo>
                        <a:pt x="1351" y="5599"/>
                      </a:lnTo>
                      <a:lnTo>
                        <a:pt x="1341" y="5607"/>
                      </a:lnTo>
                      <a:lnTo>
                        <a:pt x="1243" y="5496"/>
                      </a:lnTo>
                      <a:close/>
                      <a:moveTo>
                        <a:pt x="1714" y="4729"/>
                      </a:moveTo>
                      <a:lnTo>
                        <a:pt x="1718" y="4716"/>
                      </a:lnTo>
                      <a:lnTo>
                        <a:pt x="1738" y="4667"/>
                      </a:lnTo>
                      <a:lnTo>
                        <a:pt x="1762" y="4625"/>
                      </a:lnTo>
                      <a:cubicBezTo>
                        <a:pt x="1764" y="4620"/>
                        <a:pt x="1767" y="4616"/>
                        <a:pt x="1770" y="4613"/>
                      </a:cubicBezTo>
                      <a:lnTo>
                        <a:pt x="1797" y="4582"/>
                      </a:lnTo>
                      <a:lnTo>
                        <a:pt x="1811" y="4569"/>
                      </a:lnTo>
                      <a:lnTo>
                        <a:pt x="1911" y="4679"/>
                      </a:lnTo>
                      <a:lnTo>
                        <a:pt x="1909" y="4679"/>
                      </a:lnTo>
                      <a:lnTo>
                        <a:pt x="1882" y="4710"/>
                      </a:lnTo>
                      <a:lnTo>
                        <a:pt x="1891" y="4698"/>
                      </a:lnTo>
                      <a:lnTo>
                        <a:pt x="1875" y="4726"/>
                      </a:lnTo>
                      <a:lnTo>
                        <a:pt x="1861" y="4757"/>
                      </a:lnTo>
                      <a:lnTo>
                        <a:pt x="1857" y="4770"/>
                      </a:lnTo>
                      <a:lnTo>
                        <a:pt x="1714" y="4729"/>
                      </a:lnTo>
                      <a:close/>
                      <a:moveTo>
                        <a:pt x="2109" y="4371"/>
                      </a:moveTo>
                      <a:lnTo>
                        <a:pt x="2116" y="4285"/>
                      </a:lnTo>
                      <a:lnTo>
                        <a:pt x="2122" y="4205"/>
                      </a:lnTo>
                      <a:lnTo>
                        <a:pt x="2128" y="4130"/>
                      </a:lnTo>
                      <a:lnTo>
                        <a:pt x="2141" y="3991"/>
                      </a:lnTo>
                      <a:lnTo>
                        <a:pt x="2159" y="3864"/>
                      </a:lnTo>
                      <a:lnTo>
                        <a:pt x="2180" y="3771"/>
                      </a:lnTo>
                      <a:lnTo>
                        <a:pt x="2325" y="3804"/>
                      </a:lnTo>
                      <a:lnTo>
                        <a:pt x="2306" y="3885"/>
                      </a:lnTo>
                      <a:lnTo>
                        <a:pt x="2289" y="4005"/>
                      </a:lnTo>
                      <a:lnTo>
                        <a:pt x="2277" y="4141"/>
                      </a:lnTo>
                      <a:lnTo>
                        <a:pt x="2271" y="4216"/>
                      </a:lnTo>
                      <a:lnTo>
                        <a:pt x="2265" y="4296"/>
                      </a:lnTo>
                      <a:lnTo>
                        <a:pt x="2258" y="4383"/>
                      </a:lnTo>
                      <a:lnTo>
                        <a:pt x="2109" y="4371"/>
                      </a:lnTo>
                      <a:close/>
                      <a:moveTo>
                        <a:pt x="2375" y="3346"/>
                      </a:moveTo>
                      <a:lnTo>
                        <a:pt x="2376" y="3344"/>
                      </a:lnTo>
                      <a:lnTo>
                        <a:pt x="2365" y="3379"/>
                      </a:lnTo>
                      <a:lnTo>
                        <a:pt x="2372" y="3255"/>
                      </a:lnTo>
                      <a:lnTo>
                        <a:pt x="2373" y="3235"/>
                      </a:lnTo>
                      <a:lnTo>
                        <a:pt x="2521" y="3239"/>
                      </a:lnTo>
                      <a:lnTo>
                        <a:pt x="2521" y="3264"/>
                      </a:lnTo>
                      <a:lnTo>
                        <a:pt x="2514" y="3388"/>
                      </a:lnTo>
                      <a:cubicBezTo>
                        <a:pt x="2513" y="3400"/>
                        <a:pt x="2509" y="3412"/>
                        <a:pt x="2503" y="3423"/>
                      </a:cubicBezTo>
                      <a:lnTo>
                        <a:pt x="2502" y="3424"/>
                      </a:lnTo>
                      <a:lnTo>
                        <a:pt x="2375" y="3346"/>
                      </a:lnTo>
                      <a:close/>
                      <a:moveTo>
                        <a:pt x="2541" y="2769"/>
                      </a:moveTo>
                      <a:lnTo>
                        <a:pt x="2551" y="2764"/>
                      </a:lnTo>
                      <a:cubicBezTo>
                        <a:pt x="2558" y="2761"/>
                        <a:pt x="2565" y="2758"/>
                        <a:pt x="2573" y="2757"/>
                      </a:cubicBezTo>
                      <a:lnTo>
                        <a:pt x="2630" y="2748"/>
                      </a:lnTo>
                      <a:cubicBezTo>
                        <a:pt x="2638" y="2747"/>
                        <a:pt x="2647" y="2747"/>
                        <a:pt x="2655" y="2748"/>
                      </a:cubicBezTo>
                      <a:lnTo>
                        <a:pt x="2709" y="2758"/>
                      </a:lnTo>
                      <a:cubicBezTo>
                        <a:pt x="2718" y="2760"/>
                        <a:pt x="2727" y="2764"/>
                        <a:pt x="2736" y="2769"/>
                      </a:cubicBezTo>
                      <a:lnTo>
                        <a:pt x="2761" y="2785"/>
                      </a:lnTo>
                      <a:cubicBezTo>
                        <a:pt x="2767" y="2789"/>
                        <a:pt x="2772" y="2793"/>
                        <a:pt x="2777" y="2799"/>
                      </a:cubicBezTo>
                      <a:lnTo>
                        <a:pt x="2796" y="2821"/>
                      </a:lnTo>
                      <a:cubicBezTo>
                        <a:pt x="2800" y="2825"/>
                        <a:pt x="2803" y="2830"/>
                        <a:pt x="2806" y="2836"/>
                      </a:cubicBezTo>
                      <a:lnTo>
                        <a:pt x="2834" y="2891"/>
                      </a:lnTo>
                      <a:lnTo>
                        <a:pt x="2861" y="2957"/>
                      </a:lnTo>
                      <a:lnTo>
                        <a:pt x="2854" y="2945"/>
                      </a:lnTo>
                      <a:lnTo>
                        <a:pt x="2889" y="2998"/>
                      </a:lnTo>
                      <a:lnTo>
                        <a:pt x="2877" y="2983"/>
                      </a:lnTo>
                      <a:lnTo>
                        <a:pt x="2946" y="3044"/>
                      </a:lnTo>
                      <a:lnTo>
                        <a:pt x="3013" y="3088"/>
                      </a:lnTo>
                      <a:lnTo>
                        <a:pt x="3039" y="3100"/>
                      </a:lnTo>
                      <a:lnTo>
                        <a:pt x="2973" y="3233"/>
                      </a:lnTo>
                      <a:lnTo>
                        <a:pt x="2930" y="3211"/>
                      </a:lnTo>
                      <a:lnTo>
                        <a:pt x="2847" y="3155"/>
                      </a:lnTo>
                      <a:lnTo>
                        <a:pt x="2778" y="3094"/>
                      </a:lnTo>
                      <a:cubicBezTo>
                        <a:pt x="2773" y="3090"/>
                        <a:pt x="2769" y="3085"/>
                        <a:pt x="2765" y="3079"/>
                      </a:cubicBezTo>
                      <a:lnTo>
                        <a:pt x="2730" y="3026"/>
                      </a:lnTo>
                      <a:cubicBezTo>
                        <a:pt x="2728" y="3022"/>
                        <a:pt x="2726" y="3018"/>
                        <a:pt x="2724" y="3014"/>
                      </a:cubicBezTo>
                      <a:lnTo>
                        <a:pt x="2701" y="2958"/>
                      </a:lnTo>
                      <a:lnTo>
                        <a:pt x="2673" y="2903"/>
                      </a:lnTo>
                      <a:lnTo>
                        <a:pt x="2683" y="2918"/>
                      </a:lnTo>
                      <a:lnTo>
                        <a:pt x="2664" y="2896"/>
                      </a:lnTo>
                      <a:lnTo>
                        <a:pt x="2680" y="2910"/>
                      </a:lnTo>
                      <a:lnTo>
                        <a:pt x="2655" y="2894"/>
                      </a:lnTo>
                      <a:lnTo>
                        <a:pt x="2682" y="2905"/>
                      </a:lnTo>
                      <a:lnTo>
                        <a:pt x="2628" y="2895"/>
                      </a:lnTo>
                      <a:lnTo>
                        <a:pt x="2653" y="2895"/>
                      </a:lnTo>
                      <a:lnTo>
                        <a:pt x="2596" y="2904"/>
                      </a:lnTo>
                      <a:lnTo>
                        <a:pt x="2618" y="2897"/>
                      </a:lnTo>
                      <a:lnTo>
                        <a:pt x="2608" y="2902"/>
                      </a:lnTo>
                      <a:lnTo>
                        <a:pt x="2541" y="2769"/>
                      </a:lnTo>
                      <a:close/>
                      <a:moveTo>
                        <a:pt x="3447" y="3230"/>
                      </a:moveTo>
                      <a:lnTo>
                        <a:pt x="3497" y="3242"/>
                      </a:lnTo>
                      <a:lnTo>
                        <a:pt x="3462" y="3242"/>
                      </a:lnTo>
                      <a:lnTo>
                        <a:pt x="3515" y="3229"/>
                      </a:lnTo>
                      <a:lnTo>
                        <a:pt x="3562" y="3221"/>
                      </a:lnTo>
                      <a:lnTo>
                        <a:pt x="3586" y="3368"/>
                      </a:lnTo>
                      <a:lnTo>
                        <a:pt x="3550" y="3374"/>
                      </a:lnTo>
                      <a:lnTo>
                        <a:pt x="3497" y="3387"/>
                      </a:lnTo>
                      <a:cubicBezTo>
                        <a:pt x="3485" y="3390"/>
                        <a:pt x="3473" y="3389"/>
                        <a:pt x="3461" y="3387"/>
                      </a:cubicBezTo>
                      <a:lnTo>
                        <a:pt x="3411" y="3374"/>
                      </a:lnTo>
                      <a:lnTo>
                        <a:pt x="3447" y="3230"/>
                      </a:lnTo>
                      <a:close/>
                      <a:moveTo>
                        <a:pt x="3659" y="2871"/>
                      </a:moveTo>
                      <a:lnTo>
                        <a:pt x="3684" y="2847"/>
                      </a:lnTo>
                      <a:cubicBezTo>
                        <a:pt x="3689" y="2842"/>
                        <a:pt x="3695" y="2837"/>
                        <a:pt x="3702" y="2834"/>
                      </a:cubicBezTo>
                      <a:lnTo>
                        <a:pt x="3766" y="2802"/>
                      </a:lnTo>
                      <a:cubicBezTo>
                        <a:pt x="3771" y="2800"/>
                        <a:pt x="3775" y="2798"/>
                        <a:pt x="3780" y="2797"/>
                      </a:cubicBezTo>
                      <a:lnTo>
                        <a:pt x="3849" y="2778"/>
                      </a:lnTo>
                      <a:lnTo>
                        <a:pt x="3931" y="2766"/>
                      </a:lnTo>
                      <a:lnTo>
                        <a:pt x="4013" y="2762"/>
                      </a:lnTo>
                      <a:lnTo>
                        <a:pt x="4170" y="2764"/>
                      </a:lnTo>
                      <a:lnTo>
                        <a:pt x="4246" y="2763"/>
                      </a:lnTo>
                      <a:lnTo>
                        <a:pt x="4278" y="2760"/>
                      </a:lnTo>
                      <a:lnTo>
                        <a:pt x="4290" y="2909"/>
                      </a:lnTo>
                      <a:lnTo>
                        <a:pt x="4247" y="2912"/>
                      </a:lnTo>
                      <a:lnTo>
                        <a:pt x="4168" y="2913"/>
                      </a:lnTo>
                      <a:lnTo>
                        <a:pt x="4019" y="2911"/>
                      </a:lnTo>
                      <a:lnTo>
                        <a:pt x="3952" y="2913"/>
                      </a:lnTo>
                      <a:lnTo>
                        <a:pt x="3888" y="2921"/>
                      </a:lnTo>
                      <a:lnTo>
                        <a:pt x="3819" y="2940"/>
                      </a:lnTo>
                      <a:lnTo>
                        <a:pt x="3833" y="2935"/>
                      </a:lnTo>
                      <a:lnTo>
                        <a:pt x="3769" y="2967"/>
                      </a:lnTo>
                      <a:lnTo>
                        <a:pt x="3787" y="2954"/>
                      </a:lnTo>
                      <a:lnTo>
                        <a:pt x="3762" y="2978"/>
                      </a:lnTo>
                      <a:lnTo>
                        <a:pt x="3659" y="2871"/>
                      </a:lnTo>
                      <a:close/>
                      <a:moveTo>
                        <a:pt x="4215" y="2443"/>
                      </a:moveTo>
                      <a:lnTo>
                        <a:pt x="4212" y="2430"/>
                      </a:lnTo>
                      <a:lnTo>
                        <a:pt x="4194" y="2383"/>
                      </a:lnTo>
                      <a:lnTo>
                        <a:pt x="4199" y="2394"/>
                      </a:lnTo>
                      <a:lnTo>
                        <a:pt x="4172" y="2348"/>
                      </a:lnTo>
                      <a:lnTo>
                        <a:pt x="4183" y="2362"/>
                      </a:lnTo>
                      <a:lnTo>
                        <a:pt x="4168" y="2346"/>
                      </a:lnTo>
                      <a:lnTo>
                        <a:pt x="4275" y="2243"/>
                      </a:lnTo>
                      <a:lnTo>
                        <a:pt x="4290" y="2259"/>
                      </a:lnTo>
                      <a:cubicBezTo>
                        <a:pt x="4294" y="2263"/>
                        <a:pt x="4298" y="2268"/>
                        <a:pt x="4301" y="2273"/>
                      </a:cubicBezTo>
                      <a:lnTo>
                        <a:pt x="4328" y="2319"/>
                      </a:lnTo>
                      <a:cubicBezTo>
                        <a:pt x="4330" y="2323"/>
                        <a:pt x="4332" y="2326"/>
                        <a:pt x="4333" y="2330"/>
                      </a:cubicBezTo>
                      <a:lnTo>
                        <a:pt x="4357" y="2395"/>
                      </a:lnTo>
                      <a:lnTo>
                        <a:pt x="4360" y="2408"/>
                      </a:lnTo>
                      <a:lnTo>
                        <a:pt x="4215" y="2443"/>
                      </a:lnTo>
                      <a:close/>
                      <a:moveTo>
                        <a:pt x="4119" y="2072"/>
                      </a:moveTo>
                      <a:lnTo>
                        <a:pt x="4136" y="2048"/>
                      </a:lnTo>
                      <a:lnTo>
                        <a:pt x="4124" y="2100"/>
                      </a:lnTo>
                      <a:lnTo>
                        <a:pt x="4109" y="1998"/>
                      </a:lnTo>
                      <a:lnTo>
                        <a:pt x="4090" y="1892"/>
                      </a:lnTo>
                      <a:lnTo>
                        <a:pt x="4047" y="1666"/>
                      </a:lnTo>
                      <a:lnTo>
                        <a:pt x="4025" y="1546"/>
                      </a:lnTo>
                      <a:lnTo>
                        <a:pt x="4172" y="1520"/>
                      </a:lnTo>
                      <a:lnTo>
                        <a:pt x="4192" y="1637"/>
                      </a:lnTo>
                      <a:lnTo>
                        <a:pt x="4237" y="1867"/>
                      </a:lnTo>
                      <a:lnTo>
                        <a:pt x="4256" y="1977"/>
                      </a:lnTo>
                      <a:lnTo>
                        <a:pt x="4271" y="2079"/>
                      </a:lnTo>
                      <a:cubicBezTo>
                        <a:pt x="4274" y="2097"/>
                        <a:pt x="4269" y="2116"/>
                        <a:pt x="4259" y="2131"/>
                      </a:cubicBezTo>
                      <a:lnTo>
                        <a:pt x="4242" y="2156"/>
                      </a:lnTo>
                      <a:lnTo>
                        <a:pt x="4119" y="2072"/>
                      </a:lnTo>
                      <a:close/>
                      <a:moveTo>
                        <a:pt x="3972" y="1094"/>
                      </a:moveTo>
                      <a:lnTo>
                        <a:pt x="3970" y="1060"/>
                      </a:lnTo>
                      <a:lnTo>
                        <a:pt x="3973" y="941"/>
                      </a:lnTo>
                      <a:lnTo>
                        <a:pt x="4122" y="945"/>
                      </a:lnTo>
                      <a:lnTo>
                        <a:pt x="4119" y="1053"/>
                      </a:lnTo>
                      <a:lnTo>
                        <a:pt x="4120" y="1088"/>
                      </a:lnTo>
                      <a:lnTo>
                        <a:pt x="3972" y="1094"/>
                      </a:lnTo>
                      <a:close/>
                      <a:moveTo>
                        <a:pt x="4124" y="478"/>
                      </a:moveTo>
                      <a:lnTo>
                        <a:pt x="4179" y="408"/>
                      </a:lnTo>
                      <a:cubicBezTo>
                        <a:pt x="4182" y="405"/>
                        <a:pt x="4185" y="401"/>
                        <a:pt x="4189" y="398"/>
                      </a:cubicBezTo>
                      <a:lnTo>
                        <a:pt x="4273" y="325"/>
                      </a:lnTo>
                      <a:cubicBezTo>
                        <a:pt x="4288" y="312"/>
                        <a:pt x="4308" y="306"/>
                        <a:pt x="4328" y="307"/>
                      </a:cubicBezTo>
                      <a:lnTo>
                        <a:pt x="4437" y="316"/>
                      </a:lnTo>
                      <a:lnTo>
                        <a:pt x="4536" y="323"/>
                      </a:lnTo>
                      <a:lnTo>
                        <a:pt x="4624" y="328"/>
                      </a:lnTo>
                      <a:lnTo>
                        <a:pt x="4704" y="332"/>
                      </a:lnTo>
                      <a:lnTo>
                        <a:pt x="4718" y="333"/>
                      </a:lnTo>
                      <a:lnTo>
                        <a:pt x="4712" y="481"/>
                      </a:lnTo>
                      <a:lnTo>
                        <a:pt x="4697" y="481"/>
                      </a:lnTo>
                      <a:lnTo>
                        <a:pt x="4615" y="477"/>
                      </a:lnTo>
                      <a:lnTo>
                        <a:pt x="4525" y="472"/>
                      </a:lnTo>
                      <a:lnTo>
                        <a:pt x="4424" y="465"/>
                      </a:lnTo>
                      <a:lnTo>
                        <a:pt x="4315" y="456"/>
                      </a:lnTo>
                      <a:lnTo>
                        <a:pt x="4370" y="438"/>
                      </a:lnTo>
                      <a:lnTo>
                        <a:pt x="4286" y="511"/>
                      </a:lnTo>
                      <a:lnTo>
                        <a:pt x="4296" y="501"/>
                      </a:lnTo>
                      <a:lnTo>
                        <a:pt x="4241" y="570"/>
                      </a:lnTo>
                      <a:lnTo>
                        <a:pt x="4124" y="478"/>
                      </a:lnTo>
                      <a:close/>
                      <a:moveTo>
                        <a:pt x="5160" y="518"/>
                      </a:moveTo>
                      <a:lnTo>
                        <a:pt x="5157" y="524"/>
                      </a:lnTo>
                      <a:lnTo>
                        <a:pt x="5135" y="569"/>
                      </a:lnTo>
                      <a:lnTo>
                        <a:pt x="5112" y="622"/>
                      </a:lnTo>
                      <a:lnTo>
                        <a:pt x="5103" y="648"/>
                      </a:lnTo>
                      <a:lnTo>
                        <a:pt x="4963" y="598"/>
                      </a:lnTo>
                      <a:lnTo>
                        <a:pt x="4975" y="563"/>
                      </a:lnTo>
                      <a:lnTo>
                        <a:pt x="5002" y="502"/>
                      </a:lnTo>
                      <a:lnTo>
                        <a:pt x="5022" y="463"/>
                      </a:lnTo>
                      <a:lnTo>
                        <a:pt x="5025" y="456"/>
                      </a:lnTo>
                      <a:lnTo>
                        <a:pt x="5160" y="51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1" name="Group 55"/>
              <p:cNvGrpSpPr>
                <a:grpSpLocks/>
              </p:cNvGrpSpPr>
              <p:nvPr/>
            </p:nvGrpSpPr>
            <p:grpSpPr bwMode="auto">
              <a:xfrm>
                <a:off x="2217" y="1949"/>
                <a:ext cx="2161" cy="1500"/>
                <a:chOff x="2217" y="1949"/>
                <a:chExt cx="2161" cy="1500"/>
              </a:xfrm>
            </p:grpSpPr>
            <p:sp>
              <p:nvSpPr>
                <p:cNvPr id="24744" name="Freeform 56"/>
                <p:cNvSpPr>
                  <a:spLocks/>
                </p:cNvSpPr>
                <p:nvPr/>
              </p:nvSpPr>
              <p:spPr bwMode="auto">
                <a:xfrm>
                  <a:off x="2217" y="1952"/>
                  <a:ext cx="2161" cy="1491"/>
                </a:xfrm>
                <a:custGeom>
                  <a:avLst/>
                  <a:gdLst>
                    <a:gd name="T0" fmla="*/ 0 w 9312"/>
                    <a:gd name="T1" fmla="*/ 0 h 6423"/>
                    <a:gd name="T2" fmla="*/ 0 w 9312"/>
                    <a:gd name="T3" fmla="*/ 0 h 6423"/>
                    <a:gd name="T4" fmla="*/ 0 w 9312"/>
                    <a:gd name="T5" fmla="*/ 0 h 6423"/>
                    <a:gd name="T6" fmla="*/ 0 w 9312"/>
                    <a:gd name="T7" fmla="*/ 0 h 6423"/>
                    <a:gd name="T8" fmla="*/ 0 w 9312"/>
                    <a:gd name="T9" fmla="*/ 0 h 6423"/>
                    <a:gd name="T10" fmla="*/ 0 w 9312"/>
                    <a:gd name="T11" fmla="*/ 0 h 6423"/>
                    <a:gd name="T12" fmla="*/ 0 w 9312"/>
                    <a:gd name="T13" fmla="*/ 0 h 6423"/>
                    <a:gd name="T14" fmla="*/ 0 w 9312"/>
                    <a:gd name="T15" fmla="*/ 0 h 6423"/>
                    <a:gd name="T16" fmla="*/ 0 w 9312"/>
                    <a:gd name="T17" fmla="*/ 0 h 6423"/>
                    <a:gd name="T18" fmla="*/ 0 w 9312"/>
                    <a:gd name="T19" fmla="*/ 0 h 6423"/>
                    <a:gd name="T20" fmla="*/ 0 w 9312"/>
                    <a:gd name="T21" fmla="*/ 0 h 6423"/>
                    <a:gd name="T22" fmla="*/ 0 w 9312"/>
                    <a:gd name="T23" fmla="*/ 0 h 6423"/>
                    <a:gd name="T24" fmla="*/ 0 w 9312"/>
                    <a:gd name="T25" fmla="*/ 0 h 6423"/>
                    <a:gd name="T26" fmla="*/ 0 w 9312"/>
                    <a:gd name="T27" fmla="*/ 0 h 6423"/>
                    <a:gd name="T28" fmla="*/ 0 w 9312"/>
                    <a:gd name="T29" fmla="*/ 0 h 6423"/>
                    <a:gd name="T30" fmla="*/ 0 w 9312"/>
                    <a:gd name="T31" fmla="*/ 0 h 6423"/>
                    <a:gd name="T32" fmla="*/ 0 w 9312"/>
                    <a:gd name="T33" fmla="*/ 0 h 6423"/>
                    <a:gd name="T34" fmla="*/ 0 w 9312"/>
                    <a:gd name="T35" fmla="*/ 0 h 6423"/>
                    <a:gd name="T36" fmla="*/ 0 w 9312"/>
                    <a:gd name="T37" fmla="*/ 0 h 6423"/>
                    <a:gd name="T38" fmla="*/ 0 w 9312"/>
                    <a:gd name="T39" fmla="*/ 0 h 6423"/>
                    <a:gd name="T40" fmla="*/ 0 w 9312"/>
                    <a:gd name="T41" fmla="*/ 0 h 6423"/>
                    <a:gd name="T42" fmla="*/ 0 w 9312"/>
                    <a:gd name="T43" fmla="*/ 0 h 6423"/>
                    <a:gd name="T44" fmla="*/ 0 w 9312"/>
                    <a:gd name="T45" fmla="*/ 0 h 6423"/>
                    <a:gd name="T46" fmla="*/ 0 w 9312"/>
                    <a:gd name="T47" fmla="*/ 0 h 6423"/>
                    <a:gd name="T48" fmla="*/ 0 w 9312"/>
                    <a:gd name="T49" fmla="*/ 0 h 6423"/>
                    <a:gd name="T50" fmla="*/ 0 w 9312"/>
                    <a:gd name="T51" fmla="*/ 0 h 6423"/>
                    <a:gd name="T52" fmla="*/ 0 w 9312"/>
                    <a:gd name="T53" fmla="*/ 0 h 6423"/>
                    <a:gd name="T54" fmla="*/ 0 w 9312"/>
                    <a:gd name="T55" fmla="*/ 0 h 6423"/>
                    <a:gd name="T56" fmla="*/ 0 w 9312"/>
                    <a:gd name="T57" fmla="*/ 0 h 6423"/>
                    <a:gd name="T58" fmla="*/ 0 w 9312"/>
                    <a:gd name="T59" fmla="*/ 0 h 6423"/>
                    <a:gd name="T60" fmla="*/ 0 w 9312"/>
                    <a:gd name="T61" fmla="*/ 0 h 6423"/>
                    <a:gd name="T62" fmla="*/ 0 w 9312"/>
                    <a:gd name="T63" fmla="*/ 0 h 6423"/>
                    <a:gd name="T64" fmla="*/ 0 w 9312"/>
                    <a:gd name="T65" fmla="*/ 0 h 6423"/>
                    <a:gd name="T66" fmla="*/ 0 w 9312"/>
                    <a:gd name="T67" fmla="*/ 0 h 6423"/>
                    <a:gd name="T68" fmla="*/ 0 w 9312"/>
                    <a:gd name="T69" fmla="*/ 0 h 6423"/>
                    <a:gd name="T70" fmla="*/ 0 w 9312"/>
                    <a:gd name="T71" fmla="*/ 0 h 6423"/>
                    <a:gd name="T72" fmla="*/ 0 w 9312"/>
                    <a:gd name="T73" fmla="*/ 0 h 6423"/>
                    <a:gd name="T74" fmla="*/ 0 w 9312"/>
                    <a:gd name="T75" fmla="*/ 0 h 6423"/>
                    <a:gd name="T76" fmla="*/ 0 w 9312"/>
                    <a:gd name="T77" fmla="*/ 0 h 6423"/>
                    <a:gd name="T78" fmla="*/ 0 w 9312"/>
                    <a:gd name="T79" fmla="*/ 0 h 6423"/>
                    <a:gd name="T80" fmla="*/ 0 w 9312"/>
                    <a:gd name="T81" fmla="*/ 0 h 6423"/>
                    <a:gd name="T82" fmla="*/ 0 w 9312"/>
                    <a:gd name="T83" fmla="*/ 0 h 6423"/>
                    <a:gd name="T84" fmla="*/ 0 w 9312"/>
                    <a:gd name="T85" fmla="*/ 0 h 6423"/>
                    <a:gd name="T86" fmla="*/ 0 w 9312"/>
                    <a:gd name="T87" fmla="*/ 0 h 642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12"/>
                    <a:gd name="T133" fmla="*/ 0 h 6423"/>
                    <a:gd name="T134" fmla="*/ 9312 w 9312"/>
                    <a:gd name="T135" fmla="*/ 6423 h 642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12" h="6423">
                      <a:moveTo>
                        <a:pt x="128" y="2369"/>
                      </a:moveTo>
                      <a:cubicBezTo>
                        <a:pt x="34" y="2636"/>
                        <a:pt x="115" y="2598"/>
                        <a:pt x="367" y="2632"/>
                      </a:cubicBezTo>
                      <a:cubicBezTo>
                        <a:pt x="431" y="2844"/>
                        <a:pt x="337" y="3091"/>
                        <a:pt x="431" y="3291"/>
                      </a:cubicBezTo>
                      <a:cubicBezTo>
                        <a:pt x="465" y="3362"/>
                        <a:pt x="589" y="3312"/>
                        <a:pt x="670" y="3324"/>
                      </a:cubicBezTo>
                      <a:cubicBezTo>
                        <a:pt x="815" y="3312"/>
                        <a:pt x="981" y="3366"/>
                        <a:pt x="1105" y="3291"/>
                      </a:cubicBezTo>
                      <a:cubicBezTo>
                        <a:pt x="1186" y="3245"/>
                        <a:pt x="1083" y="3057"/>
                        <a:pt x="1173" y="3028"/>
                      </a:cubicBezTo>
                      <a:cubicBezTo>
                        <a:pt x="1318" y="2978"/>
                        <a:pt x="1463" y="2945"/>
                        <a:pt x="1608" y="2894"/>
                      </a:cubicBezTo>
                      <a:cubicBezTo>
                        <a:pt x="1826" y="2965"/>
                        <a:pt x="1608" y="2861"/>
                        <a:pt x="1744" y="3091"/>
                      </a:cubicBezTo>
                      <a:cubicBezTo>
                        <a:pt x="1774" y="3141"/>
                        <a:pt x="1894" y="3174"/>
                        <a:pt x="1945" y="3191"/>
                      </a:cubicBezTo>
                      <a:cubicBezTo>
                        <a:pt x="2047" y="3483"/>
                        <a:pt x="2022" y="3320"/>
                        <a:pt x="1979" y="3683"/>
                      </a:cubicBezTo>
                      <a:cubicBezTo>
                        <a:pt x="2150" y="3791"/>
                        <a:pt x="2145" y="3983"/>
                        <a:pt x="2248" y="4146"/>
                      </a:cubicBezTo>
                      <a:cubicBezTo>
                        <a:pt x="2261" y="4246"/>
                        <a:pt x="2235" y="4354"/>
                        <a:pt x="2282" y="4442"/>
                      </a:cubicBezTo>
                      <a:cubicBezTo>
                        <a:pt x="2299" y="4475"/>
                        <a:pt x="2367" y="4438"/>
                        <a:pt x="2384" y="4409"/>
                      </a:cubicBezTo>
                      <a:cubicBezTo>
                        <a:pt x="2418" y="4350"/>
                        <a:pt x="2406" y="4279"/>
                        <a:pt x="2418" y="4213"/>
                      </a:cubicBezTo>
                      <a:cubicBezTo>
                        <a:pt x="2836" y="4254"/>
                        <a:pt x="2657" y="4208"/>
                        <a:pt x="2888" y="4442"/>
                      </a:cubicBezTo>
                      <a:cubicBezTo>
                        <a:pt x="2969" y="4675"/>
                        <a:pt x="2918" y="4580"/>
                        <a:pt x="3024" y="4738"/>
                      </a:cubicBezTo>
                      <a:cubicBezTo>
                        <a:pt x="3037" y="4813"/>
                        <a:pt x="3011" y="4905"/>
                        <a:pt x="3058" y="4967"/>
                      </a:cubicBezTo>
                      <a:cubicBezTo>
                        <a:pt x="3208" y="5164"/>
                        <a:pt x="3276" y="4851"/>
                        <a:pt x="3191" y="5101"/>
                      </a:cubicBezTo>
                      <a:cubicBezTo>
                        <a:pt x="3272" y="5405"/>
                        <a:pt x="3737" y="5643"/>
                        <a:pt x="4035" y="5693"/>
                      </a:cubicBezTo>
                      <a:cubicBezTo>
                        <a:pt x="4142" y="5731"/>
                        <a:pt x="4231" y="5789"/>
                        <a:pt x="4338" y="5823"/>
                      </a:cubicBezTo>
                      <a:cubicBezTo>
                        <a:pt x="4406" y="5868"/>
                        <a:pt x="4470" y="5910"/>
                        <a:pt x="4538" y="5956"/>
                      </a:cubicBezTo>
                      <a:cubicBezTo>
                        <a:pt x="4573" y="5977"/>
                        <a:pt x="4641" y="6023"/>
                        <a:pt x="4641" y="6023"/>
                      </a:cubicBezTo>
                      <a:cubicBezTo>
                        <a:pt x="4654" y="6064"/>
                        <a:pt x="4645" y="6119"/>
                        <a:pt x="4675" y="6152"/>
                      </a:cubicBezTo>
                      <a:cubicBezTo>
                        <a:pt x="4765" y="6252"/>
                        <a:pt x="4957" y="6336"/>
                        <a:pt x="5076" y="6415"/>
                      </a:cubicBezTo>
                      <a:cubicBezTo>
                        <a:pt x="5123" y="6402"/>
                        <a:pt x="5195" y="6423"/>
                        <a:pt x="5212" y="6381"/>
                      </a:cubicBezTo>
                      <a:cubicBezTo>
                        <a:pt x="5225" y="6344"/>
                        <a:pt x="5136" y="6348"/>
                        <a:pt x="5110" y="6319"/>
                      </a:cubicBezTo>
                      <a:cubicBezTo>
                        <a:pt x="5063" y="6260"/>
                        <a:pt x="5050" y="6181"/>
                        <a:pt x="5008" y="6119"/>
                      </a:cubicBezTo>
                      <a:cubicBezTo>
                        <a:pt x="5046" y="6014"/>
                        <a:pt x="4995" y="5868"/>
                        <a:pt x="5076" y="5789"/>
                      </a:cubicBezTo>
                      <a:cubicBezTo>
                        <a:pt x="5131" y="5735"/>
                        <a:pt x="5234" y="5768"/>
                        <a:pt x="5311" y="5756"/>
                      </a:cubicBezTo>
                      <a:cubicBezTo>
                        <a:pt x="5357" y="5622"/>
                        <a:pt x="5434" y="5480"/>
                        <a:pt x="5515" y="5364"/>
                      </a:cubicBezTo>
                      <a:cubicBezTo>
                        <a:pt x="5562" y="5226"/>
                        <a:pt x="5558" y="5176"/>
                        <a:pt x="5413" y="5130"/>
                      </a:cubicBezTo>
                      <a:cubicBezTo>
                        <a:pt x="5340" y="4926"/>
                        <a:pt x="5417" y="4521"/>
                        <a:pt x="5648" y="4442"/>
                      </a:cubicBezTo>
                      <a:cubicBezTo>
                        <a:pt x="5776" y="4067"/>
                        <a:pt x="6202" y="4479"/>
                        <a:pt x="6424" y="4509"/>
                      </a:cubicBezTo>
                      <a:cubicBezTo>
                        <a:pt x="6548" y="4525"/>
                        <a:pt x="6671" y="4530"/>
                        <a:pt x="6795" y="4538"/>
                      </a:cubicBezTo>
                      <a:cubicBezTo>
                        <a:pt x="6829" y="4559"/>
                        <a:pt x="6855" y="4600"/>
                        <a:pt x="6893" y="4605"/>
                      </a:cubicBezTo>
                      <a:cubicBezTo>
                        <a:pt x="7111" y="4634"/>
                        <a:pt x="7004" y="4454"/>
                        <a:pt x="7132" y="4375"/>
                      </a:cubicBezTo>
                      <a:cubicBezTo>
                        <a:pt x="7192" y="4338"/>
                        <a:pt x="7332" y="4308"/>
                        <a:pt x="7332" y="4308"/>
                      </a:cubicBezTo>
                      <a:cubicBezTo>
                        <a:pt x="7503" y="4071"/>
                        <a:pt x="7256" y="4375"/>
                        <a:pt x="7601" y="4146"/>
                      </a:cubicBezTo>
                      <a:cubicBezTo>
                        <a:pt x="7759" y="4042"/>
                        <a:pt x="8049" y="3829"/>
                        <a:pt x="8241" y="3816"/>
                      </a:cubicBezTo>
                      <a:cubicBezTo>
                        <a:pt x="8578" y="3795"/>
                        <a:pt x="8915" y="3795"/>
                        <a:pt x="9252" y="3783"/>
                      </a:cubicBezTo>
                      <a:cubicBezTo>
                        <a:pt x="9312" y="3579"/>
                        <a:pt x="9265" y="3345"/>
                        <a:pt x="9081" y="3224"/>
                      </a:cubicBezTo>
                      <a:cubicBezTo>
                        <a:pt x="9005" y="3107"/>
                        <a:pt x="9017" y="3149"/>
                        <a:pt x="8979" y="3028"/>
                      </a:cubicBezTo>
                      <a:cubicBezTo>
                        <a:pt x="8966" y="2995"/>
                        <a:pt x="8975" y="2953"/>
                        <a:pt x="8949" y="2928"/>
                      </a:cubicBezTo>
                      <a:cubicBezTo>
                        <a:pt x="8924" y="2903"/>
                        <a:pt x="8881" y="2907"/>
                        <a:pt x="8847" y="2894"/>
                      </a:cubicBezTo>
                      <a:cubicBezTo>
                        <a:pt x="8791" y="2728"/>
                        <a:pt x="8715" y="2653"/>
                        <a:pt x="8544" y="2598"/>
                      </a:cubicBezTo>
                      <a:cubicBezTo>
                        <a:pt x="8578" y="2577"/>
                        <a:pt x="8608" y="2548"/>
                        <a:pt x="8646" y="2532"/>
                      </a:cubicBezTo>
                      <a:cubicBezTo>
                        <a:pt x="8710" y="2502"/>
                        <a:pt x="8847" y="2465"/>
                        <a:pt x="8847" y="2465"/>
                      </a:cubicBezTo>
                      <a:cubicBezTo>
                        <a:pt x="8983" y="2273"/>
                        <a:pt x="9009" y="2140"/>
                        <a:pt x="9218" y="2006"/>
                      </a:cubicBezTo>
                      <a:cubicBezTo>
                        <a:pt x="9137" y="1764"/>
                        <a:pt x="9256" y="2048"/>
                        <a:pt x="9081" y="1839"/>
                      </a:cubicBezTo>
                      <a:cubicBezTo>
                        <a:pt x="9060" y="1814"/>
                        <a:pt x="9064" y="1772"/>
                        <a:pt x="9047" y="1743"/>
                      </a:cubicBezTo>
                      <a:cubicBezTo>
                        <a:pt x="9009" y="1672"/>
                        <a:pt x="8915" y="1543"/>
                        <a:pt x="8915" y="1543"/>
                      </a:cubicBezTo>
                      <a:cubicBezTo>
                        <a:pt x="8949" y="1443"/>
                        <a:pt x="8979" y="1347"/>
                        <a:pt x="9013" y="1247"/>
                      </a:cubicBezTo>
                      <a:cubicBezTo>
                        <a:pt x="8970" y="1009"/>
                        <a:pt x="8924" y="826"/>
                        <a:pt x="8710" y="688"/>
                      </a:cubicBezTo>
                      <a:cubicBezTo>
                        <a:pt x="8565" y="717"/>
                        <a:pt x="8480" y="767"/>
                        <a:pt x="8343" y="721"/>
                      </a:cubicBezTo>
                      <a:cubicBezTo>
                        <a:pt x="8211" y="538"/>
                        <a:pt x="8262" y="379"/>
                        <a:pt x="8070" y="263"/>
                      </a:cubicBezTo>
                      <a:cubicBezTo>
                        <a:pt x="8041" y="217"/>
                        <a:pt x="7985" y="96"/>
                        <a:pt x="7904" y="96"/>
                      </a:cubicBezTo>
                      <a:cubicBezTo>
                        <a:pt x="7832" y="96"/>
                        <a:pt x="7772" y="142"/>
                        <a:pt x="7704" y="163"/>
                      </a:cubicBezTo>
                      <a:cubicBezTo>
                        <a:pt x="7640" y="183"/>
                        <a:pt x="7567" y="183"/>
                        <a:pt x="7499" y="196"/>
                      </a:cubicBezTo>
                      <a:cubicBezTo>
                        <a:pt x="7354" y="183"/>
                        <a:pt x="7209" y="183"/>
                        <a:pt x="7064" y="163"/>
                      </a:cubicBezTo>
                      <a:cubicBezTo>
                        <a:pt x="6991" y="150"/>
                        <a:pt x="6859" y="96"/>
                        <a:pt x="6859" y="96"/>
                      </a:cubicBezTo>
                      <a:cubicBezTo>
                        <a:pt x="6718" y="133"/>
                        <a:pt x="6560" y="112"/>
                        <a:pt x="6424" y="163"/>
                      </a:cubicBezTo>
                      <a:cubicBezTo>
                        <a:pt x="6053" y="296"/>
                        <a:pt x="6607" y="221"/>
                        <a:pt x="6322" y="359"/>
                      </a:cubicBezTo>
                      <a:cubicBezTo>
                        <a:pt x="6249" y="392"/>
                        <a:pt x="6164" y="379"/>
                        <a:pt x="6087" y="392"/>
                      </a:cubicBezTo>
                      <a:cubicBezTo>
                        <a:pt x="5869" y="605"/>
                        <a:pt x="5754" y="534"/>
                        <a:pt x="5379" y="559"/>
                      </a:cubicBezTo>
                      <a:cubicBezTo>
                        <a:pt x="5131" y="730"/>
                        <a:pt x="4782" y="684"/>
                        <a:pt x="4538" y="525"/>
                      </a:cubicBezTo>
                      <a:cubicBezTo>
                        <a:pt x="4406" y="334"/>
                        <a:pt x="4338" y="425"/>
                        <a:pt x="4201" y="559"/>
                      </a:cubicBezTo>
                      <a:cubicBezTo>
                        <a:pt x="4112" y="546"/>
                        <a:pt x="4005" y="575"/>
                        <a:pt x="3933" y="525"/>
                      </a:cubicBezTo>
                      <a:cubicBezTo>
                        <a:pt x="3873" y="484"/>
                        <a:pt x="3924" y="363"/>
                        <a:pt x="3865" y="325"/>
                      </a:cubicBezTo>
                      <a:cubicBezTo>
                        <a:pt x="3830" y="304"/>
                        <a:pt x="3796" y="283"/>
                        <a:pt x="3762" y="263"/>
                      </a:cubicBezTo>
                      <a:cubicBezTo>
                        <a:pt x="3741" y="229"/>
                        <a:pt x="3728" y="188"/>
                        <a:pt x="3698" y="163"/>
                      </a:cubicBezTo>
                      <a:cubicBezTo>
                        <a:pt x="3677" y="146"/>
                        <a:pt x="3468" y="100"/>
                        <a:pt x="3459" y="96"/>
                      </a:cubicBezTo>
                      <a:cubicBezTo>
                        <a:pt x="3391" y="75"/>
                        <a:pt x="3327" y="50"/>
                        <a:pt x="3259" y="29"/>
                      </a:cubicBezTo>
                      <a:cubicBezTo>
                        <a:pt x="3225" y="21"/>
                        <a:pt x="3191" y="8"/>
                        <a:pt x="3156" y="0"/>
                      </a:cubicBezTo>
                      <a:cubicBezTo>
                        <a:pt x="2883" y="42"/>
                        <a:pt x="2858" y="96"/>
                        <a:pt x="2551" y="129"/>
                      </a:cubicBezTo>
                      <a:cubicBezTo>
                        <a:pt x="2517" y="142"/>
                        <a:pt x="2487" y="158"/>
                        <a:pt x="2453" y="163"/>
                      </a:cubicBezTo>
                      <a:cubicBezTo>
                        <a:pt x="2329" y="179"/>
                        <a:pt x="2201" y="171"/>
                        <a:pt x="2081" y="196"/>
                      </a:cubicBezTo>
                      <a:cubicBezTo>
                        <a:pt x="2047" y="204"/>
                        <a:pt x="1851" y="304"/>
                        <a:pt x="1779" y="325"/>
                      </a:cubicBezTo>
                      <a:cubicBezTo>
                        <a:pt x="1681" y="471"/>
                        <a:pt x="1642" y="471"/>
                        <a:pt x="1744" y="625"/>
                      </a:cubicBezTo>
                      <a:cubicBezTo>
                        <a:pt x="1783" y="813"/>
                        <a:pt x="1804" y="830"/>
                        <a:pt x="1979" y="888"/>
                      </a:cubicBezTo>
                      <a:cubicBezTo>
                        <a:pt x="2090" y="1030"/>
                        <a:pt x="2137" y="1193"/>
                        <a:pt x="2316" y="1247"/>
                      </a:cubicBezTo>
                      <a:cubicBezTo>
                        <a:pt x="2295" y="1426"/>
                        <a:pt x="2337" y="1647"/>
                        <a:pt x="2150" y="1710"/>
                      </a:cubicBezTo>
                      <a:cubicBezTo>
                        <a:pt x="2116" y="1743"/>
                        <a:pt x="2077" y="1772"/>
                        <a:pt x="2047" y="1810"/>
                      </a:cubicBezTo>
                      <a:cubicBezTo>
                        <a:pt x="1996" y="1873"/>
                        <a:pt x="1911" y="2006"/>
                        <a:pt x="1911" y="2006"/>
                      </a:cubicBezTo>
                      <a:cubicBezTo>
                        <a:pt x="1860" y="2185"/>
                        <a:pt x="1996" y="2419"/>
                        <a:pt x="1744" y="2336"/>
                      </a:cubicBezTo>
                      <a:cubicBezTo>
                        <a:pt x="1702" y="2277"/>
                        <a:pt x="1676" y="2190"/>
                        <a:pt x="1578" y="2202"/>
                      </a:cubicBezTo>
                      <a:cubicBezTo>
                        <a:pt x="1506" y="2210"/>
                        <a:pt x="1373" y="2269"/>
                        <a:pt x="1373" y="2269"/>
                      </a:cubicBezTo>
                      <a:cubicBezTo>
                        <a:pt x="1173" y="2565"/>
                        <a:pt x="1173" y="2461"/>
                        <a:pt x="699" y="2432"/>
                      </a:cubicBezTo>
                      <a:cubicBezTo>
                        <a:pt x="503" y="2469"/>
                        <a:pt x="495" y="2490"/>
                        <a:pt x="264" y="2432"/>
                      </a:cubicBezTo>
                      <a:cubicBezTo>
                        <a:pt x="0" y="2365"/>
                        <a:pt x="247" y="2369"/>
                        <a:pt x="128" y="2369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45" name="Freeform 57"/>
                <p:cNvSpPr>
                  <a:spLocks noEditPoints="1"/>
                </p:cNvSpPr>
                <p:nvPr/>
              </p:nvSpPr>
              <p:spPr bwMode="auto">
                <a:xfrm>
                  <a:off x="2229" y="1949"/>
                  <a:ext cx="2149" cy="1500"/>
                </a:xfrm>
                <a:custGeom>
                  <a:avLst/>
                  <a:gdLst>
                    <a:gd name="T0" fmla="*/ 0 w 9257"/>
                    <a:gd name="T1" fmla="*/ 0 h 6460"/>
                    <a:gd name="T2" fmla="*/ 0 w 9257"/>
                    <a:gd name="T3" fmla="*/ 0 h 6460"/>
                    <a:gd name="T4" fmla="*/ 0 w 9257"/>
                    <a:gd name="T5" fmla="*/ 0 h 6460"/>
                    <a:gd name="T6" fmla="*/ 0 w 9257"/>
                    <a:gd name="T7" fmla="*/ 0 h 6460"/>
                    <a:gd name="T8" fmla="*/ 0 w 9257"/>
                    <a:gd name="T9" fmla="*/ 0 h 6460"/>
                    <a:gd name="T10" fmla="*/ 0 w 9257"/>
                    <a:gd name="T11" fmla="*/ 0 h 6460"/>
                    <a:gd name="T12" fmla="*/ 0 w 9257"/>
                    <a:gd name="T13" fmla="*/ 0 h 6460"/>
                    <a:gd name="T14" fmla="*/ 0 w 9257"/>
                    <a:gd name="T15" fmla="*/ 0 h 6460"/>
                    <a:gd name="T16" fmla="*/ 0 w 9257"/>
                    <a:gd name="T17" fmla="*/ 0 h 6460"/>
                    <a:gd name="T18" fmla="*/ 0 w 9257"/>
                    <a:gd name="T19" fmla="*/ 0 h 6460"/>
                    <a:gd name="T20" fmla="*/ 0 w 9257"/>
                    <a:gd name="T21" fmla="*/ 0 h 6460"/>
                    <a:gd name="T22" fmla="*/ 0 w 9257"/>
                    <a:gd name="T23" fmla="*/ 0 h 6460"/>
                    <a:gd name="T24" fmla="*/ 0 w 9257"/>
                    <a:gd name="T25" fmla="*/ 0 h 6460"/>
                    <a:gd name="T26" fmla="*/ 0 w 9257"/>
                    <a:gd name="T27" fmla="*/ 0 h 6460"/>
                    <a:gd name="T28" fmla="*/ 0 w 9257"/>
                    <a:gd name="T29" fmla="*/ 0 h 6460"/>
                    <a:gd name="T30" fmla="*/ 0 w 9257"/>
                    <a:gd name="T31" fmla="*/ 0 h 6460"/>
                    <a:gd name="T32" fmla="*/ 0 w 9257"/>
                    <a:gd name="T33" fmla="*/ 0 h 6460"/>
                    <a:gd name="T34" fmla="*/ 0 w 9257"/>
                    <a:gd name="T35" fmla="*/ 0 h 6460"/>
                    <a:gd name="T36" fmla="*/ 0 w 9257"/>
                    <a:gd name="T37" fmla="*/ 0 h 6460"/>
                    <a:gd name="T38" fmla="*/ 0 w 9257"/>
                    <a:gd name="T39" fmla="*/ 0 h 6460"/>
                    <a:gd name="T40" fmla="*/ 0 w 9257"/>
                    <a:gd name="T41" fmla="*/ 0 h 6460"/>
                    <a:gd name="T42" fmla="*/ 0 w 9257"/>
                    <a:gd name="T43" fmla="*/ 0 h 6460"/>
                    <a:gd name="T44" fmla="*/ 0 w 9257"/>
                    <a:gd name="T45" fmla="*/ 0 h 6460"/>
                    <a:gd name="T46" fmla="*/ 0 w 9257"/>
                    <a:gd name="T47" fmla="*/ 0 h 6460"/>
                    <a:gd name="T48" fmla="*/ 0 w 9257"/>
                    <a:gd name="T49" fmla="*/ 0 h 6460"/>
                    <a:gd name="T50" fmla="*/ 0 w 9257"/>
                    <a:gd name="T51" fmla="*/ 0 h 6460"/>
                    <a:gd name="T52" fmla="*/ 0 w 9257"/>
                    <a:gd name="T53" fmla="*/ 0 h 6460"/>
                    <a:gd name="T54" fmla="*/ 0 w 9257"/>
                    <a:gd name="T55" fmla="*/ 0 h 6460"/>
                    <a:gd name="T56" fmla="*/ 0 w 9257"/>
                    <a:gd name="T57" fmla="*/ 0 h 6460"/>
                    <a:gd name="T58" fmla="*/ 0 w 9257"/>
                    <a:gd name="T59" fmla="*/ 0 h 6460"/>
                    <a:gd name="T60" fmla="*/ 0 w 9257"/>
                    <a:gd name="T61" fmla="*/ 0 h 6460"/>
                    <a:gd name="T62" fmla="*/ 0 w 9257"/>
                    <a:gd name="T63" fmla="*/ 0 h 6460"/>
                    <a:gd name="T64" fmla="*/ 0 w 9257"/>
                    <a:gd name="T65" fmla="*/ 0 h 6460"/>
                    <a:gd name="T66" fmla="*/ 0 w 9257"/>
                    <a:gd name="T67" fmla="*/ 0 h 6460"/>
                    <a:gd name="T68" fmla="*/ 0 w 9257"/>
                    <a:gd name="T69" fmla="*/ 0 h 6460"/>
                    <a:gd name="T70" fmla="*/ 0 w 9257"/>
                    <a:gd name="T71" fmla="*/ 0 h 6460"/>
                    <a:gd name="T72" fmla="*/ 0 w 9257"/>
                    <a:gd name="T73" fmla="*/ 0 h 6460"/>
                    <a:gd name="T74" fmla="*/ 0 w 9257"/>
                    <a:gd name="T75" fmla="*/ 0 h 6460"/>
                    <a:gd name="T76" fmla="*/ 0 w 9257"/>
                    <a:gd name="T77" fmla="*/ 0 h 6460"/>
                    <a:gd name="T78" fmla="*/ 0 w 9257"/>
                    <a:gd name="T79" fmla="*/ 0 h 6460"/>
                    <a:gd name="T80" fmla="*/ 0 w 9257"/>
                    <a:gd name="T81" fmla="*/ 0 h 6460"/>
                    <a:gd name="T82" fmla="*/ 0 w 9257"/>
                    <a:gd name="T83" fmla="*/ 0 h 6460"/>
                    <a:gd name="T84" fmla="*/ 0 w 9257"/>
                    <a:gd name="T85" fmla="*/ 0 h 6460"/>
                    <a:gd name="T86" fmla="*/ 0 w 9257"/>
                    <a:gd name="T87" fmla="*/ 0 h 6460"/>
                    <a:gd name="T88" fmla="*/ 0 w 9257"/>
                    <a:gd name="T89" fmla="*/ 0 h 6460"/>
                    <a:gd name="T90" fmla="*/ 0 w 9257"/>
                    <a:gd name="T91" fmla="*/ 0 h 6460"/>
                    <a:gd name="T92" fmla="*/ 0 w 9257"/>
                    <a:gd name="T93" fmla="*/ 0 h 6460"/>
                    <a:gd name="T94" fmla="*/ 0 w 9257"/>
                    <a:gd name="T95" fmla="*/ 0 h 6460"/>
                    <a:gd name="T96" fmla="*/ 0 w 9257"/>
                    <a:gd name="T97" fmla="*/ 0 h 6460"/>
                    <a:gd name="T98" fmla="*/ 0 w 9257"/>
                    <a:gd name="T99" fmla="*/ 0 h 6460"/>
                    <a:gd name="T100" fmla="*/ 0 w 9257"/>
                    <a:gd name="T101" fmla="*/ 0 h 6460"/>
                    <a:gd name="T102" fmla="*/ 0 w 9257"/>
                    <a:gd name="T103" fmla="*/ 0 h 6460"/>
                    <a:gd name="T104" fmla="*/ 0 w 9257"/>
                    <a:gd name="T105" fmla="*/ 0 h 6460"/>
                    <a:gd name="T106" fmla="*/ 0 w 9257"/>
                    <a:gd name="T107" fmla="*/ 0 h 6460"/>
                    <a:gd name="T108" fmla="*/ 0 w 9257"/>
                    <a:gd name="T109" fmla="*/ 0 h 6460"/>
                    <a:gd name="T110" fmla="*/ 0 w 9257"/>
                    <a:gd name="T111" fmla="*/ 0 h 6460"/>
                    <a:gd name="T112" fmla="*/ 0 w 9257"/>
                    <a:gd name="T113" fmla="*/ 0 h 6460"/>
                    <a:gd name="T114" fmla="*/ 0 w 9257"/>
                    <a:gd name="T115" fmla="*/ 0 h 6460"/>
                    <a:gd name="T116" fmla="*/ 0 w 9257"/>
                    <a:gd name="T117" fmla="*/ 0 h 6460"/>
                    <a:gd name="T118" fmla="*/ 0 w 9257"/>
                    <a:gd name="T119" fmla="*/ 0 h 6460"/>
                    <a:gd name="T120" fmla="*/ 0 w 9257"/>
                    <a:gd name="T121" fmla="*/ 0 h 6460"/>
                    <a:gd name="T122" fmla="*/ 0 w 9257"/>
                    <a:gd name="T123" fmla="*/ 0 h 646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257"/>
                    <a:gd name="T187" fmla="*/ 0 h 6460"/>
                    <a:gd name="T188" fmla="*/ 9257 w 9257"/>
                    <a:gd name="T189" fmla="*/ 6460 h 646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257" h="6460">
                      <a:moveTo>
                        <a:pt x="92" y="2419"/>
                      </a:moveTo>
                      <a:lnTo>
                        <a:pt x="74" y="2419"/>
                      </a:lnTo>
                      <a:lnTo>
                        <a:pt x="109" y="2394"/>
                      </a:lnTo>
                      <a:lnTo>
                        <a:pt x="94" y="2440"/>
                      </a:lnTo>
                      <a:lnTo>
                        <a:pt x="83" y="2479"/>
                      </a:lnTo>
                      <a:lnTo>
                        <a:pt x="76" y="2510"/>
                      </a:lnTo>
                      <a:lnTo>
                        <a:pt x="73" y="2535"/>
                      </a:lnTo>
                      <a:lnTo>
                        <a:pt x="74" y="2554"/>
                      </a:lnTo>
                      <a:lnTo>
                        <a:pt x="73" y="2545"/>
                      </a:lnTo>
                      <a:lnTo>
                        <a:pt x="78" y="2564"/>
                      </a:lnTo>
                      <a:lnTo>
                        <a:pt x="74" y="2555"/>
                      </a:lnTo>
                      <a:lnTo>
                        <a:pt x="83" y="2570"/>
                      </a:lnTo>
                      <a:lnTo>
                        <a:pt x="76" y="2562"/>
                      </a:lnTo>
                      <a:lnTo>
                        <a:pt x="89" y="2574"/>
                      </a:lnTo>
                      <a:lnTo>
                        <a:pt x="82" y="2569"/>
                      </a:lnTo>
                      <a:lnTo>
                        <a:pt x="99" y="2578"/>
                      </a:lnTo>
                      <a:lnTo>
                        <a:pt x="93" y="2575"/>
                      </a:lnTo>
                      <a:lnTo>
                        <a:pt x="114" y="2582"/>
                      </a:lnTo>
                      <a:lnTo>
                        <a:pt x="98" y="2655"/>
                      </a:lnTo>
                      <a:lnTo>
                        <a:pt x="90" y="2653"/>
                      </a:lnTo>
                      <a:lnTo>
                        <a:pt x="69" y="2646"/>
                      </a:lnTo>
                      <a:cubicBezTo>
                        <a:pt x="67" y="2645"/>
                        <a:pt x="65" y="2644"/>
                        <a:pt x="63" y="2643"/>
                      </a:cubicBezTo>
                      <a:lnTo>
                        <a:pt x="46" y="2633"/>
                      </a:lnTo>
                      <a:cubicBezTo>
                        <a:pt x="43" y="2632"/>
                        <a:pt x="41" y="2630"/>
                        <a:pt x="39" y="2628"/>
                      </a:cubicBezTo>
                      <a:lnTo>
                        <a:pt x="26" y="2616"/>
                      </a:lnTo>
                      <a:cubicBezTo>
                        <a:pt x="23" y="2614"/>
                        <a:pt x="21" y="2611"/>
                        <a:pt x="19" y="2608"/>
                      </a:cubicBezTo>
                      <a:lnTo>
                        <a:pt x="10" y="2592"/>
                      </a:lnTo>
                      <a:cubicBezTo>
                        <a:pt x="8" y="2589"/>
                        <a:pt x="7" y="2586"/>
                        <a:pt x="6" y="2583"/>
                      </a:cubicBezTo>
                      <a:lnTo>
                        <a:pt x="1" y="2564"/>
                      </a:lnTo>
                      <a:cubicBezTo>
                        <a:pt x="0" y="2561"/>
                        <a:pt x="0" y="2558"/>
                        <a:pt x="0" y="2555"/>
                      </a:cubicBezTo>
                      <a:lnTo>
                        <a:pt x="0" y="2527"/>
                      </a:lnTo>
                      <a:lnTo>
                        <a:pt x="3" y="2494"/>
                      </a:lnTo>
                      <a:lnTo>
                        <a:pt x="11" y="2458"/>
                      </a:lnTo>
                      <a:lnTo>
                        <a:pt x="23" y="2417"/>
                      </a:lnTo>
                      <a:lnTo>
                        <a:pt x="39" y="2370"/>
                      </a:lnTo>
                      <a:cubicBezTo>
                        <a:pt x="44" y="2355"/>
                        <a:pt x="58" y="2345"/>
                        <a:pt x="74" y="2345"/>
                      </a:cubicBezTo>
                      <a:lnTo>
                        <a:pt x="92" y="2345"/>
                      </a:lnTo>
                      <a:lnTo>
                        <a:pt x="92" y="2419"/>
                      </a:lnTo>
                      <a:close/>
                      <a:moveTo>
                        <a:pt x="352" y="2650"/>
                      </a:moveTo>
                      <a:lnTo>
                        <a:pt x="359" y="2676"/>
                      </a:lnTo>
                      <a:lnTo>
                        <a:pt x="367" y="2719"/>
                      </a:lnTo>
                      <a:lnTo>
                        <a:pt x="368" y="2729"/>
                      </a:lnTo>
                      <a:lnTo>
                        <a:pt x="294" y="2734"/>
                      </a:lnTo>
                      <a:lnTo>
                        <a:pt x="294" y="2733"/>
                      </a:lnTo>
                      <a:lnTo>
                        <a:pt x="287" y="2694"/>
                      </a:lnTo>
                      <a:lnTo>
                        <a:pt x="280" y="2668"/>
                      </a:lnTo>
                      <a:lnTo>
                        <a:pt x="352" y="2650"/>
                      </a:lnTo>
                      <a:close/>
                      <a:moveTo>
                        <a:pt x="372" y="2955"/>
                      </a:moveTo>
                      <a:lnTo>
                        <a:pt x="371" y="2980"/>
                      </a:lnTo>
                      <a:lnTo>
                        <a:pt x="370" y="3064"/>
                      </a:lnTo>
                      <a:lnTo>
                        <a:pt x="374" y="3145"/>
                      </a:lnTo>
                      <a:lnTo>
                        <a:pt x="378" y="3182"/>
                      </a:lnTo>
                      <a:lnTo>
                        <a:pt x="386" y="3219"/>
                      </a:lnTo>
                      <a:lnTo>
                        <a:pt x="392" y="3239"/>
                      </a:lnTo>
                      <a:lnTo>
                        <a:pt x="321" y="3260"/>
                      </a:lnTo>
                      <a:lnTo>
                        <a:pt x="314" y="3235"/>
                      </a:lnTo>
                      <a:lnTo>
                        <a:pt x="305" y="3192"/>
                      </a:lnTo>
                      <a:lnTo>
                        <a:pt x="299" y="3148"/>
                      </a:lnTo>
                      <a:lnTo>
                        <a:pt x="295" y="3063"/>
                      </a:lnTo>
                      <a:lnTo>
                        <a:pt x="297" y="2978"/>
                      </a:lnTo>
                      <a:lnTo>
                        <a:pt x="298" y="2953"/>
                      </a:lnTo>
                      <a:lnTo>
                        <a:pt x="372" y="2955"/>
                      </a:lnTo>
                      <a:close/>
                      <a:moveTo>
                        <a:pt x="524" y="3302"/>
                      </a:moveTo>
                      <a:lnTo>
                        <a:pt x="547" y="3300"/>
                      </a:lnTo>
                      <a:lnTo>
                        <a:pt x="582" y="3298"/>
                      </a:lnTo>
                      <a:lnTo>
                        <a:pt x="604" y="3299"/>
                      </a:lnTo>
                      <a:lnTo>
                        <a:pt x="599" y="3374"/>
                      </a:lnTo>
                      <a:lnTo>
                        <a:pt x="586" y="3373"/>
                      </a:lnTo>
                      <a:lnTo>
                        <a:pt x="552" y="3374"/>
                      </a:lnTo>
                      <a:lnTo>
                        <a:pt x="530" y="3376"/>
                      </a:lnTo>
                      <a:lnTo>
                        <a:pt x="524" y="3302"/>
                      </a:lnTo>
                      <a:close/>
                      <a:moveTo>
                        <a:pt x="826" y="3306"/>
                      </a:moveTo>
                      <a:lnTo>
                        <a:pt x="844" y="3307"/>
                      </a:lnTo>
                      <a:lnTo>
                        <a:pt x="897" y="3307"/>
                      </a:lnTo>
                      <a:lnTo>
                        <a:pt x="947" y="3302"/>
                      </a:lnTo>
                      <a:lnTo>
                        <a:pt x="994" y="3290"/>
                      </a:lnTo>
                      <a:lnTo>
                        <a:pt x="989" y="3292"/>
                      </a:lnTo>
                      <a:lnTo>
                        <a:pt x="1014" y="3282"/>
                      </a:lnTo>
                      <a:lnTo>
                        <a:pt x="1034" y="3271"/>
                      </a:lnTo>
                      <a:lnTo>
                        <a:pt x="1028" y="3275"/>
                      </a:lnTo>
                      <a:lnTo>
                        <a:pt x="1041" y="3265"/>
                      </a:lnTo>
                      <a:lnTo>
                        <a:pt x="1034" y="3273"/>
                      </a:lnTo>
                      <a:lnTo>
                        <a:pt x="1043" y="3259"/>
                      </a:lnTo>
                      <a:lnTo>
                        <a:pt x="1039" y="3267"/>
                      </a:lnTo>
                      <a:lnTo>
                        <a:pt x="1045" y="3252"/>
                      </a:lnTo>
                      <a:lnTo>
                        <a:pt x="1043" y="3258"/>
                      </a:lnTo>
                      <a:lnTo>
                        <a:pt x="1046" y="3244"/>
                      </a:lnTo>
                      <a:lnTo>
                        <a:pt x="1119" y="3259"/>
                      </a:lnTo>
                      <a:lnTo>
                        <a:pt x="1116" y="3272"/>
                      </a:lnTo>
                      <a:cubicBezTo>
                        <a:pt x="1115" y="3274"/>
                        <a:pt x="1115" y="3276"/>
                        <a:pt x="1114" y="3278"/>
                      </a:cubicBezTo>
                      <a:lnTo>
                        <a:pt x="1108" y="3294"/>
                      </a:lnTo>
                      <a:cubicBezTo>
                        <a:pt x="1107" y="3297"/>
                        <a:pt x="1106" y="3299"/>
                        <a:pt x="1104" y="3302"/>
                      </a:cubicBezTo>
                      <a:lnTo>
                        <a:pt x="1094" y="3315"/>
                      </a:lnTo>
                      <a:cubicBezTo>
                        <a:pt x="1092" y="3318"/>
                        <a:pt x="1090" y="3321"/>
                        <a:pt x="1087" y="3323"/>
                      </a:cubicBezTo>
                      <a:lnTo>
                        <a:pt x="1074" y="3333"/>
                      </a:lnTo>
                      <a:cubicBezTo>
                        <a:pt x="1072" y="3335"/>
                        <a:pt x="1070" y="3336"/>
                        <a:pt x="1068" y="3337"/>
                      </a:cubicBezTo>
                      <a:lnTo>
                        <a:pt x="1041" y="3351"/>
                      </a:lnTo>
                      <a:lnTo>
                        <a:pt x="1016" y="3361"/>
                      </a:lnTo>
                      <a:cubicBezTo>
                        <a:pt x="1015" y="3362"/>
                        <a:pt x="1013" y="3362"/>
                        <a:pt x="1011" y="3363"/>
                      </a:cubicBezTo>
                      <a:lnTo>
                        <a:pt x="955" y="3376"/>
                      </a:lnTo>
                      <a:lnTo>
                        <a:pt x="897" y="3382"/>
                      </a:lnTo>
                      <a:lnTo>
                        <a:pt x="839" y="3381"/>
                      </a:lnTo>
                      <a:lnTo>
                        <a:pt x="822" y="3380"/>
                      </a:lnTo>
                      <a:lnTo>
                        <a:pt x="826" y="3306"/>
                      </a:lnTo>
                      <a:close/>
                      <a:moveTo>
                        <a:pt x="1099" y="3010"/>
                      </a:moveTo>
                      <a:lnTo>
                        <a:pt x="1102" y="3008"/>
                      </a:lnTo>
                      <a:cubicBezTo>
                        <a:pt x="1104" y="3007"/>
                        <a:pt x="1106" y="3006"/>
                        <a:pt x="1108" y="3006"/>
                      </a:cubicBezTo>
                      <a:lnTo>
                        <a:pt x="1175" y="2984"/>
                      </a:lnTo>
                      <a:lnTo>
                        <a:pt x="1198" y="3055"/>
                      </a:lnTo>
                      <a:lnTo>
                        <a:pt x="1130" y="3076"/>
                      </a:lnTo>
                      <a:lnTo>
                        <a:pt x="1136" y="3074"/>
                      </a:lnTo>
                      <a:lnTo>
                        <a:pt x="1133" y="3076"/>
                      </a:lnTo>
                      <a:lnTo>
                        <a:pt x="1099" y="3010"/>
                      </a:lnTo>
                      <a:close/>
                      <a:moveTo>
                        <a:pt x="1390" y="2920"/>
                      </a:moveTo>
                      <a:lnTo>
                        <a:pt x="1435" y="2907"/>
                      </a:lnTo>
                      <a:lnTo>
                        <a:pt x="1543" y="2873"/>
                      </a:lnTo>
                      <a:cubicBezTo>
                        <a:pt x="1550" y="2870"/>
                        <a:pt x="1558" y="2870"/>
                        <a:pt x="1566" y="2873"/>
                      </a:cubicBezTo>
                      <a:lnTo>
                        <a:pt x="1602" y="2884"/>
                      </a:lnTo>
                      <a:lnTo>
                        <a:pt x="1628" y="2892"/>
                      </a:lnTo>
                      <a:lnTo>
                        <a:pt x="1645" y="2897"/>
                      </a:lnTo>
                      <a:lnTo>
                        <a:pt x="1658" y="2900"/>
                      </a:lnTo>
                      <a:lnTo>
                        <a:pt x="1668" y="2904"/>
                      </a:lnTo>
                      <a:cubicBezTo>
                        <a:pt x="1672" y="2905"/>
                        <a:pt x="1675" y="2907"/>
                        <a:pt x="1678" y="2909"/>
                      </a:cubicBezTo>
                      <a:lnTo>
                        <a:pt x="1681" y="2911"/>
                      </a:lnTo>
                      <a:cubicBezTo>
                        <a:pt x="1693" y="2922"/>
                        <a:pt x="1698" y="2939"/>
                        <a:pt x="1692" y="2954"/>
                      </a:cubicBezTo>
                      <a:lnTo>
                        <a:pt x="1691" y="2957"/>
                      </a:lnTo>
                      <a:cubicBezTo>
                        <a:pt x="1689" y="2961"/>
                        <a:pt x="1686" y="2966"/>
                        <a:pt x="1683" y="2969"/>
                      </a:cubicBezTo>
                      <a:lnTo>
                        <a:pt x="1679" y="2973"/>
                      </a:lnTo>
                      <a:lnTo>
                        <a:pt x="1678" y="2975"/>
                      </a:lnTo>
                      <a:lnTo>
                        <a:pt x="1682" y="2968"/>
                      </a:lnTo>
                      <a:lnTo>
                        <a:pt x="1678" y="2976"/>
                      </a:lnTo>
                      <a:lnTo>
                        <a:pt x="1681" y="2967"/>
                      </a:lnTo>
                      <a:lnTo>
                        <a:pt x="1680" y="2971"/>
                      </a:lnTo>
                      <a:lnTo>
                        <a:pt x="1608" y="2956"/>
                      </a:lnTo>
                      <a:lnTo>
                        <a:pt x="1609" y="2952"/>
                      </a:lnTo>
                      <a:cubicBezTo>
                        <a:pt x="1609" y="2949"/>
                        <a:pt x="1610" y="2946"/>
                        <a:pt x="1612" y="2943"/>
                      </a:cubicBezTo>
                      <a:lnTo>
                        <a:pt x="1616" y="2935"/>
                      </a:lnTo>
                      <a:cubicBezTo>
                        <a:pt x="1617" y="2933"/>
                        <a:pt x="1618" y="2930"/>
                        <a:pt x="1620" y="2928"/>
                      </a:cubicBezTo>
                      <a:lnTo>
                        <a:pt x="1627" y="2920"/>
                      </a:lnTo>
                      <a:lnTo>
                        <a:pt x="1630" y="2917"/>
                      </a:lnTo>
                      <a:lnTo>
                        <a:pt x="1622" y="2929"/>
                      </a:lnTo>
                      <a:lnTo>
                        <a:pt x="1623" y="2927"/>
                      </a:lnTo>
                      <a:lnTo>
                        <a:pt x="1634" y="2969"/>
                      </a:lnTo>
                      <a:lnTo>
                        <a:pt x="1632" y="2967"/>
                      </a:lnTo>
                      <a:lnTo>
                        <a:pt x="1642" y="2973"/>
                      </a:lnTo>
                      <a:lnTo>
                        <a:pt x="1638" y="2972"/>
                      </a:lnTo>
                      <a:lnTo>
                        <a:pt x="1627" y="2968"/>
                      </a:lnTo>
                      <a:lnTo>
                        <a:pt x="1606" y="2963"/>
                      </a:lnTo>
                      <a:lnTo>
                        <a:pt x="1579" y="2955"/>
                      </a:lnTo>
                      <a:lnTo>
                        <a:pt x="1543" y="2943"/>
                      </a:lnTo>
                      <a:lnTo>
                        <a:pt x="1566" y="2943"/>
                      </a:lnTo>
                      <a:lnTo>
                        <a:pt x="1456" y="2979"/>
                      </a:lnTo>
                      <a:lnTo>
                        <a:pt x="1410" y="2992"/>
                      </a:lnTo>
                      <a:lnTo>
                        <a:pt x="1390" y="2920"/>
                      </a:lnTo>
                      <a:close/>
                      <a:moveTo>
                        <a:pt x="1764" y="3116"/>
                      </a:moveTo>
                      <a:lnTo>
                        <a:pt x="1772" y="3120"/>
                      </a:lnTo>
                      <a:lnTo>
                        <a:pt x="1799" y="3133"/>
                      </a:lnTo>
                      <a:lnTo>
                        <a:pt x="1827" y="3143"/>
                      </a:lnTo>
                      <a:lnTo>
                        <a:pt x="1802" y="3213"/>
                      </a:lnTo>
                      <a:lnTo>
                        <a:pt x="1767" y="3200"/>
                      </a:lnTo>
                      <a:lnTo>
                        <a:pt x="1736" y="3186"/>
                      </a:lnTo>
                      <a:lnTo>
                        <a:pt x="1728" y="3181"/>
                      </a:lnTo>
                      <a:lnTo>
                        <a:pt x="1764" y="3116"/>
                      </a:lnTo>
                      <a:close/>
                      <a:moveTo>
                        <a:pt x="1975" y="3325"/>
                      </a:moveTo>
                      <a:lnTo>
                        <a:pt x="1980" y="3340"/>
                      </a:lnTo>
                      <a:lnTo>
                        <a:pt x="1988" y="3362"/>
                      </a:lnTo>
                      <a:lnTo>
                        <a:pt x="1994" y="3383"/>
                      </a:lnTo>
                      <a:lnTo>
                        <a:pt x="1999" y="3418"/>
                      </a:lnTo>
                      <a:cubicBezTo>
                        <a:pt x="2000" y="3420"/>
                        <a:pt x="2000" y="3422"/>
                        <a:pt x="2000" y="3425"/>
                      </a:cubicBezTo>
                      <a:lnTo>
                        <a:pt x="1999" y="3441"/>
                      </a:lnTo>
                      <a:lnTo>
                        <a:pt x="1997" y="3461"/>
                      </a:lnTo>
                      <a:lnTo>
                        <a:pt x="1994" y="3486"/>
                      </a:lnTo>
                      <a:lnTo>
                        <a:pt x="1989" y="3513"/>
                      </a:lnTo>
                      <a:lnTo>
                        <a:pt x="1984" y="3547"/>
                      </a:lnTo>
                      <a:lnTo>
                        <a:pt x="1977" y="3588"/>
                      </a:lnTo>
                      <a:lnTo>
                        <a:pt x="1970" y="3634"/>
                      </a:lnTo>
                      <a:lnTo>
                        <a:pt x="1897" y="3624"/>
                      </a:lnTo>
                      <a:lnTo>
                        <a:pt x="1904" y="3577"/>
                      </a:lnTo>
                      <a:lnTo>
                        <a:pt x="1910" y="3535"/>
                      </a:lnTo>
                      <a:lnTo>
                        <a:pt x="1916" y="3501"/>
                      </a:lnTo>
                      <a:lnTo>
                        <a:pt x="1920" y="3474"/>
                      </a:lnTo>
                      <a:lnTo>
                        <a:pt x="1923" y="3455"/>
                      </a:lnTo>
                      <a:lnTo>
                        <a:pt x="1925" y="3438"/>
                      </a:lnTo>
                      <a:lnTo>
                        <a:pt x="1925" y="3422"/>
                      </a:lnTo>
                      <a:lnTo>
                        <a:pt x="1926" y="3429"/>
                      </a:lnTo>
                      <a:lnTo>
                        <a:pt x="1922" y="3402"/>
                      </a:lnTo>
                      <a:lnTo>
                        <a:pt x="1918" y="3387"/>
                      </a:lnTo>
                      <a:lnTo>
                        <a:pt x="1910" y="3366"/>
                      </a:lnTo>
                      <a:lnTo>
                        <a:pt x="1905" y="3350"/>
                      </a:lnTo>
                      <a:lnTo>
                        <a:pt x="1975" y="3325"/>
                      </a:lnTo>
                      <a:close/>
                      <a:moveTo>
                        <a:pt x="2065" y="3787"/>
                      </a:moveTo>
                      <a:lnTo>
                        <a:pt x="2090" y="3828"/>
                      </a:lnTo>
                      <a:lnTo>
                        <a:pt x="2103" y="3856"/>
                      </a:lnTo>
                      <a:lnTo>
                        <a:pt x="2035" y="3886"/>
                      </a:lnTo>
                      <a:lnTo>
                        <a:pt x="2027" y="3867"/>
                      </a:lnTo>
                      <a:lnTo>
                        <a:pt x="2002" y="3825"/>
                      </a:lnTo>
                      <a:lnTo>
                        <a:pt x="2065" y="3787"/>
                      </a:lnTo>
                      <a:close/>
                      <a:moveTo>
                        <a:pt x="2186" y="4063"/>
                      </a:moveTo>
                      <a:lnTo>
                        <a:pt x="2194" y="4082"/>
                      </a:lnTo>
                      <a:lnTo>
                        <a:pt x="2227" y="4141"/>
                      </a:lnTo>
                      <a:cubicBezTo>
                        <a:pt x="2229" y="4146"/>
                        <a:pt x="2230" y="4150"/>
                        <a:pt x="2231" y="4156"/>
                      </a:cubicBezTo>
                      <a:lnTo>
                        <a:pt x="2234" y="4194"/>
                      </a:lnTo>
                      <a:lnTo>
                        <a:pt x="2236" y="4234"/>
                      </a:lnTo>
                      <a:lnTo>
                        <a:pt x="2236" y="4311"/>
                      </a:lnTo>
                      <a:lnTo>
                        <a:pt x="2237" y="4348"/>
                      </a:lnTo>
                      <a:lnTo>
                        <a:pt x="2239" y="4359"/>
                      </a:lnTo>
                      <a:lnTo>
                        <a:pt x="2165" y="4369"/>
                      </a:lnTo>
                      <a:lnTo>
                        <a:pt x="2163" y="4351"/>
                      </a:lnTo>
                      <a:lnTo>
                        <a:pt x="2161" y="4311"/>
                      </a:lnTo>
                      <a:lnTo>
                        <a:pt x="2161" y="4236"/>
                      </a:lnTo>
                      <a:lnTo>
                        <a:pt x="2160" y="4200"/>
                      </a:lnTo>
                      <a:lnTo>
                        <a:pt x="2157" y="4162"/>
                      </a:lnTo>
                      <a:lnTo>
                        <a:pt x="2161" y="4177"/>
                      </a:lnTo>
                      <a:lnTo>
                        <a:pt x="2126" y="4112"/>
                      </a:lnTo>
                      <a:lnTo>
                        <a:pt x="2118" y="4092"/>
                      </a:lnTo>
                      <a:lnTo>
                        <a:pt x="2186" y="4063"/>
                      </a:lnTo>
                      <a:close/>
                      <a:moveTo>
                        <a:pt x="2299" y="4401"/>
                      </a:moveTo>
                      <a:lnTo>
                        <a:pt x="2307" y="4384"/>
                      </a:lnTo>
                      <a:lnTo>
                        <a:pt x="2313" y="4365"/>
                      </a:lnTo>
                      <a:lnTo>
                        <a:pt x="2312" y="4371"/>
                      </a:lnTo>
                      <a:lnTo>
                        <a:pt x="2316" y="4341"/>
                      </a:lnTo>
                      <a:lnTo>
                        <a:pt x="2390" y="4351"/>
                      </a:lnTo>
                      <a:lnTo>
                        <a:pt x="2385" y="4381"/>
                      </a:lnTo>
                      <a:cubicBezTo>
                        <a:pt x="2385" y="4383"/>
                        <a:pt x="2384" y="4385"/>
                        <a:pt x="2384" y="4387"/>
                      </a:cubicBezTo>
                      <a:lnTo>
                        <a:pt x="2375" y="4415"/>
                      </a:lnTo>
                      <a:lnTo>
                        <a:pt x="2366" y="4433"/>
                      </a:lnTo>
                      <a:lnTo>
                        <a:pt x="2299" y="4401"/>
                      </a:lnTo>
                      <a:close/>
                      <a:moveTo>
                        <a:pt x="2469" y="4198"/>
                      </a:moveTo>
                      <a:lnTo>
                        <a:pt x="2470" y="4198"/>
                      </a:lnTo>
                      <a:lnTo>
                        <a:pt x="2499" y="4201"/>
                      </a:lnTo>
                      <a:lnTo>
                        <a:pt x="2547" y="4205"/>
                      </a:lnTo>
                      <a:lnTo>
                        <a:pt x="2586" y="4210"/>
                      </a:lnTo>
                      <a:lnTo>
                        <a:pt x="2617" y="4214"/>
                      </a:lnTo>
                      <a:lnTo>
                        <a:pt x="2643" y="4218"/>
                      </a:lnTo>
                      <a:lnTo>
                        <a:pt x="2666" y="4226"/>
                      </a:lnTo>
                      <a:cubicBezTo>
                        <a:pt x="2668" y="4226"/>
                        <a:pt x="2670" y="4227"/>
                        <a:pt x="2672" y="4228"/>
                      </a:cubicBezTo>
                      <a:lnTo>
                        <a:pt x="2687" y="4235"/>
                      </a:lnTo>
                      <a:cubicBezTo>
                        <a:pt x="2689" y="4236"/>
                        <a:pt x="2691" y="4238"/>
                        <a:pt x="2693" y="4239"/>
                      </a:cubicBezTo>
                      <a:lnTo>
                        <a:pt x="2706" y="4249"/>
                      </a:lnTo>
                      <a:lnTo>
                        <a:pt x="2721" y="4265"/>
                      </a:lnTo>
                      <a:lnTo>
                        <a:pt x="2736" y="4284"/>
                      </a:lnTo>
                      <a:lnTo>
                        <a:pt x="2752" y="4304"/>
                      </a:lnTo>
                      <a:lnTo>
                        <a:pt x="2759" y="4312"/>
                      </a:lnTo>
                      <a:lnTo>
                        <a:pt x="2700" y="4358"/>
                      </a:lnTo>
                      <a:lnTo>
                        <a:pt x="2693" y="4349"/>
                      </a:lnTo>
                      <a:lnTo>
                        <a:pt x="2679" y="4330"/>
                      </a:lnTo>
                      <a:lnTo>
                        <a:pt x="2668" y="4317"/>
                      </a:lnTo>
                      <a:lnTo>
                        <a:pt x="2659" y="4307"/>
                      </a:lnTo>
                      <a:lnTo>
                        <a:pt x="2647" y="4297"/>
                      </a:lnTo>
                      <a:lnTo>
                        <a:pt x="2653" y="4302"/>
                      </a:lnTo>
                      <a:lnTo>
                        <a:pt x="2638" y="4294"/>
                      </a:lnTo>
                      <a:lnTo>
                        <a:pt x="2644" y="4296"/>
                      </a:lnTo>
                      <a:lnTo>
                        <a:pt x="2629" y="4291"/>
                      </a:lnTo>
                      <a:lnTo>
                        <a:pt x="2608" y="4287"/>
                      </a:lnTo>
                      <a:lnTo>
                        <a:pt x="2578" y="4283"/>
                      </a:lnTo>
                      <a:lnTo>
                        <a:pt x="2540" y="4279"/>
                      </a:lnTo>
                      <a:lnTo>
                        <a:pt x="2492" y="4275"/>
                      </a:lnTo>
                      <a:lnTo>
                        <a:pt x="2465" y="4273"/>
                      </a:lnTo>
                      <a:lnTo>
                        <a:pt x="2463" y="4272"/>
                      </a:lnTo>
                      <a:lnTo>
                        <a:pt x="2469" y="4198"/>
                      </a:lnTo>
                      <a:close/>
                      <a:moveTo>
                        <a:pt x="2890" y="4503"/>
                      </a:moveTo>
                      <a:lnTo>
                        <a:pt x="2894" y="4516"/>
                      </a:lnTo>
                      <a:lnTo>
                        <a:pt x="2903" y="4544"/>
                      </a:lnTo>
                      <a:lnTo>
                        <a:pt x="2910" y="4567"/>
                      </a:lnTo>
                      <a:lnTo>
                        <a:pt x="2912" y="4575"/>
                      </a:lnTo>
                      <a:lnTo>
                        <a:pt x="2842" y="4597"/>
                      </a:lnTo>
                      <a:lnTo>
                        <a:pt x="2839" y="4589"/>
                      </a:lnTo>
                      <a:lnTo>
                        <a:pt x="2832" y="4567"/>
                      </a:lnTo>
                      <a:lnTo>
                        <a:pt x="2824" y="4541"/>
                      </a:lnTo>
                      <a:lnTo>
                        <a:pt x="2819" y="4527"/>
                      </a:lnTo>
                      <a:lnTo>
                        <a:pt x="2890" y="4503"/>
                      </a:lnTo>
                      <a:close/>
                      <a:moveTo>
                        <a:pt x="3011" y="4782"/>
                      </a:moveTo>
                      <a:lnTo>
                        <a:pt x="3012" y="4809"/>
                      </a:lnTo>
                      <a:lnTo>
                        <a:pt x="3012" y="4870"/>
                      </a:lnTo>
                      <a:lnTo>
                        <a:pt x="3014" y="4898"/>
                      </a:lnTo>
                      <a:lnTo>
                        <a:pt x="3018" y="4923"/>
                      </a:lnTo>
                      <a:lnTo>
                        <a:pt x="3016" y="4917"/>
                      </a:lnTo>
                      <a:lnTo>
                        <a:pt x="3025" y="4944"/>
                      </a:lnTo>
                      <a:lnTo>
                        <a:pt x="3022" y="4937"/>
                      </a:lnTo>
                      <a:lnTo>
                        <a:pt x="3036" y="4962"/>
                      </a:lnTo>
                      <a:lnTo>
                        <a:pt x="3032" y="4956"/>
                      </a:lnTo>
                      <a:lnTo>
                        <a:pt x="3059" y="4987"/>
                      </a:lnTo>
                      <a:lnTo>
                        <a:pt x="3055" y="4983"/>
                      </a:lnTo>
                      <a:lnTo>
                        <a:pt x="3080" y="5004"/>
                      </a:lnTo>
                      <a:lnTo>
                        <a:pt x="3074" y="5000"/>
                      </a:lnTo>
                      <a:lnTo>
                        <a:pt x="3091" y="5009"/>
                      </a:lnTo>
                      <a:lnTo>
                        <a:pt x="3057" y="5075"/>
                      </a:lnTo>
                      <a:lnTo>
                        <a:pt x="3039" y="5065"/>
                      </a:lnTo>
                      <a:cubicBezTo>
                        <a:pt x="3037" y="5064"/>
                        <a:pt x="3035" y="5063"/>
                        <a:pt x="3033" y="5061"/>
                      </a:cubicBezTo>
                      <a:lnTo>
                        <a:pt x="3008" y="5040"/>
                      </a:lnTo>
                      <a:cubicBezTo>
                        <a:pt x="3006" y="5039"/>
                        <a:pt x="3005" y="5037"/>
                        <a:pt x="3003" y="5036"/>
                      </a:cubicBezTo>
                      <a:lnTo>
                        <a:pt x="2976" y="5005"/>
                      </a:lnTo>
                      <a:cubicBezTo>
                        <a:pt x="2975" y="5003"/>
                        <a:pt x="2974" y="5001"/>
                        <a:pt x="2972" y="4999"/>
                      </a:cubicBezTo>
                      <a:lnTo>
                        <a:pt x="2958" y="4975"/>
                      </a:lnTo>
                      <a:cubicBezTo>
                        <a:pt x="2957" y="4973"/>
                        <a:pt x="2956" y="4970"/>
                        <a:pt x="2955" y="4968"/>
                      </a:cubicBezTo>
                      <a:lnTo>
                        <a:pt x="2946" y="4941"/>
                      </a:lnTo>
                      <a:cubicBezTo>
                        <a:pt x="2945" y="4939"/>
                        <a:pt x="2945" y="4937"/>
                        <a:pt x="2944" y="4935"/>
                      </a:cubicBezTo>
                      <a:lnTo>
                        <a:pt x="2939" y="4903"/>
                      </a:lnTo>
                      <a:lnTo>
                        <a:pt x="2937" y="4870"/>
                      </a:lnTo>
                      <a:lnTo>
                        <a:pt x="2937" y="4811"/>
                      </a:lnTo>
                      <a:lnTo>
                        <a:pt x="2936" y="4784"/>
                      </a:lnTo>
                      <a:lnTo>
                        <a:pt x="3011" y="4782"/>
                      </a:lnTo>
                      <a:close/>
                      <a:moveTo>
                        <a:pt x="3173" y="5103"/>
                      </a:moveTo>
                      <a:lnTo>
                        <a:pt x="3192" y="5158"/>
                      </a:lnTo>
                      <a:lnTo>
                        <a:pt x="3190" y="5153"/>
                      </a:lnTo>
                      <a:lnTo>
                        <a:pt x="3197" y="5168"/>
                      </a:lnTo>
                      <a:lnTo>
                        <a:pt x="3131" y="5202"/>
                      </a:lnTo>
                      <a:lnTo>
                        <a:pt x="3123" y="5187"/>
                      </a:lnTo>
                      <a:cubicBezTo>
                        <a:pt x="3123" y="5186"/>
                        <a:pt x="3122" y="5184"/>
                        <a:pt x="3121" y="5183"/>
                      </a:cubicBezTo>
                      <a:lnTo>
                        <a:pt x="3102" y="5128"/>
                      </a:lnTo>
                      <a:lnTo>
                        <a:pt x="3173" y="5103"/>
                      </a:lnTo>
                      <a:close/>
                      <a:moveTo>
                        <a:pt x="3322" y="5337"/>
                      </a:moveTo>
                      <a:lnTo>
                        <a:pt x="3335" y="5350"/>
                      </a:lnTo>
                      <a:lnTo>
                        <a:pt x="3385" y="5394"/>
                      </a:lnTo>
                      <a:lnTo>
                        <a:pt x="3440" y="5436"/>
                      </a:lnTo>
                      <a:lnTo>
                        <a:pt x="3498" y="5475"/>
                      </a:lnTo>
                      <a:lnTo>
                        <a:pt x="3553" y="5508"/>
                      </a:lnTo>
                      <a:lnTo>
                        <a:pt x="3515" y="5571"/>
                      </a:lnTo>
                      <a:lnTo>
                        <a:pt x="3457" y="5536"/>
                      </a:lnTo>
                      <a:lnTo>
                        <a:pt x="3395" y="5495"/>
                      </a:lnTo>
                      <a:lnTo>
                        <a:pt x="3337" y="5450"/>
                      </a:lnTo>
                      <a:lnTo>
                        <a:pt x="3282" y="5402"/>
                      </a:lnTo>
                      <a:lnTo>
                        <a:pt x="3269" y="5389"/>
                      </a:lnTo>
                      <a:lnTo>
                        <a:pt x="3322" y="5337"/>
                      </a:lnTo>
                      <a:close/>
                      <a:moveTo>
                        <a:pt x="3749" y="5601"/>
                      </a:moveTo>
                      <a:lnTo>
                        <a:pt x="3749" y="5601"/>
                      </a:lnTo>
                      <a:lnTo>
                        <a:pt x="3812" y="5625"/>
                      </a:lnTo>
                      <a:lnTo>
                        <a:pt x="3815" y="5626"/>
                      </a:lnTo>
                      <a:lnTo>
                        <a:pt x="3794" y="5697"/>
                      </a:lnTo>
                      <a:lnTo>
                        <a:pt x="3787" y="5694"/>
                      </a:lnTo>
                      <a:lnTo>
                        <a:pt x="3721" y="5670"/>
                      </a:lnTo>
                      <a:lnTo>
                        <a:pt x="3749" y="5601"/>
                      </a:lnTo>
                      <a:close/>
                      <a:moveTo>
                        <a:pt x="4033" y="5687"/>
                      </a:moveTo>
                      <a:lnTo>
                        <a:pt x="4073" y="5704"/>
                      </a:lnTo>
                      <a:lnTo>
                        <a:pt x="4149" y="5739"/>
                      </a:lnTo>
                      <a:lnTo>
                        <a:pt x="4222" y="5773"/>
                      </a:lnTo>
                      <a:lnTo>
                        <a:pt x="4297" y="5801"/>
                      </a:lnTo>
                      <a:cubicBezTo>
                        <a:pt x="4300" y="5802"/>
                        <a:pt x="4303" y="5803"/>
                        <a:pt x="4305" y="5805"/>
                      </a:cubicBezTo>
                      <a:lnTo>
                        <a:pt x="4311" y="5809"/>
                      </a:lnTo>
                      <a:lnTo>
                        <a:pt x="4270" y="5871"/>
                      </a:lnTo>
                      <a:lnTo>
                        <a:pt x="4264" y="5867"/>
                      </a:lnTo>
                      <a:lnTo>
                        <a:pt x="4271" y="5871"/>
                      </a:lnTo>
                      <a:lnTo>
                        <a:pt x="4191" y="5841"/>
                      </a:lnTo>
                      <a:lnTo>
                        <a:pt x="4117" y="5807"/>
                      </a:lnTo>
                      <a:lnTo>
                        <a:pt x="4044" y="5772"/>
                      </a:lnTo>
                      <a:lnTo>
                        <a:pt x="4005" y="5756"/>
                      </a:lnTo>
                      <a:lnTo>
                        <a:pt x="4033" y="5687"/>
                      </a:lnTo>
                      <a:close/>
                      <a:moveTo>
                        <a:pt x="4497" y="5933"/>
                      </a:moveTo>
                      <a:lnTo>
                        <a:pt x="4505" y="5939"/>
                      </a:lnTo>
                      <a:lnTo>
                        <a:pt x="4518" y="5946"/>
                      </a:lnTo>
                      <a:lnTo>
                        <a:pt x="4535" y="5957"/>
                      </a:lnTo>
                      <a:lnTo>
                        <a:pt x="4559" y="5973"/>
                      </a:lnTo>
                      <a:lnTo>
                        <a:pt x="4518" y="6035"/>
                      </a:lnTo>
                      <a:lnTo>
                        <a:pt x="4495" y="6020"/>
                      </a:lnTo>
                      <a:lnTo>
                        <a:pt x="4480" y="6010"/>
                      </a:lnTo>
                      <a:lnTo>
                        <a:pt x="4464" y="6000"/>
                      </a:lnTo>
                      <a:lnTo>
                        <a:pt x="4456" y="5995"/>
                      </a:lnTo>
                      <a:lnTo>
                        <a:pt x="4497" y="5933"/>
                      </a:lnTo>
                      <a:close/>
                      <a:moveTo>
                        <a:pt x="4668" y="6159"/>
                      </a:moveTo>
                      <a:lnTo>
                        <a:pt x="4685" y="6176"/>
                      </a:lnTo>
                      <a:lnTo>
                        <a:pt x="4727" y="6208"/>
                      </a:lnTo>
                      <a:lnTo>
                        <a:pt x="4777" y="6241"/>
                      </a:lnTo>
                      <a:lnTo>
                        <a:pt x="4830" y="6273"/>
                      </a:lnTo>
                      <a:lnTo>
                        <a:pt x="4908" y="6317"/>
                      </a:lnTo>
                      <a:lnTo>
                        <a:pt x="4871" y="6382"/>
                      </a:lnTo>
                      <a:lnTo>
                        <a:pt x="4791" y="6336"/>
                      </a:lnTo>
                      <a:lnTo>
                        <a:pt x="4735" y="6302"/>
                      </a:lnTo>
                      <a:lnTo>
                        <a:pt x="4682" y="6267"/>
                      </a:lnTo>
                      <a:lnTo>
                        <a:pt x="4633" y="6229"/>
                      </a:lnTo>
                      <a:lnTo>
                        <a:pt x="4616" y="6213"/>
                      </a:lnTo>
                      <a:lnTo>
                        <a:pt x="4668" y="6159"/>
                      </a:lnTo>
                      <a:close/>
                      <a:moveTo>
                        <a:pt x="5090" y="6386"/>
                      </a:moveTo>
                      <a:lnTo>
                        <a:pt x="5101" y="6385"/>
                      </a:lnTo>
                      <a:lnTo>
                        <a:pt x="5116" y="6384"/>
                      </a:lnTo>
                      <a:lnTo>
                        <a:pt x="5109" y="6385"/>
                      </a:lnTo>
                      <a:lnTo>
                        <a:pt x="5126" y="6380"/>
                      </a:lnTo>
                      <a:lnTo>
                        <a:pt x="5117" y="6384"/>
                      </a:lnTo>
                      <a:lnTo>
                        <a:pt x="5130" y="6376"/>
                      </a:lnTo>
                      <a:lnTo>
                        <a:pt x="5119" y="6386"/>
                      </a:lnTo>
                      <a:lnTo>
                        <a:pt x="5126" y="6376"/>
                      </a:lnTo>
                      <a:lnTo>
                        <a:pt x="5187" y="6419"/>
                      </a:lnTo>
                      <a:lnTo>
                        <a:pt x="5180" y="6429"/>
                      </a:lnTo>
                      <a:cubicBezTo>
                        <a:pt x="5177" y="6433"/>
                        <a:pt x="5173" y="6436"/>
                        <a:pt x="5169" y="6439"/>
                      </a:cubicBezTo>
                      <a:lnTo>
                        <a:pt x="5156" y="6447"/>
                      </a:lnTo>
                      <a:cubicBezTo>
                        <a:pt x="5153" y="6449"/>
                        <a:pt x="5150" y="6450"/>
                        <a:pt x="5147" y="6451"/>
                      </a:cubicBezTo>
                      <a:lnTo>
                        <a:pt x="5131" y="6456"/>
                      </a:lnTo>
                      <a:cubicBezTo>
                        <a:pt x="5129" y="6457"/>
                        <a:pt x="5126" y="6457"/>
                        <a:pt x="5124" y="6457"/>
                      </a:cubicBezTo>
                      <a:lnTo>
                        <a:pt x="5102" y="6460"/>
                      </a:lnTo>
                      <a:lnTo>
                        <a:pt x="5091" y="6460"/>
                      </a:lnTo>
                      <a:lnTo>
                        <a:pt x="5090" y="6386"/>
                      </a:lnTo>
                      <a:close/>
                      <a:moveTo>
                        <a:pt x="4978" y="6268"/>
                      </a:moveTo>
                      <a:lnTo>
                        <a:pt x="4970" y="6249"/>
                      </a:lnTo>
                      <a:lnTo>
                        <a:pt x="4947" y="6196"/>
                      </a:lnTo>
                      <a:lnTo>
                        <a:pt x="4921" y="6150"/>
                      </a:lnTo>
                      <a:cubicBezTo>
                        <a:pt x="4917" y="6142"/>
                        <a:pt x="4916" y="6132"/>
                        <a:pt x="4918" y="6123"/>
                      </a:cubicBezTo>
                      <a:lnTo>
                        <a:pt x="4928" y="6082"/>
                      </a:lnTo>
                      <a:lnTo>
                        <a:pt x="4933" y="6043"/>
                      </a:lnTo>
                      <a:lnTo>
                        <a:pt x="4934" y="6001"/>
                      </a:lnTo>
                      <a:lnTo>
                        <a:pt x="4935" y="5970"/>
                      </a:lnTo>
                      <a:lnTo>
                        <a:pt x="5009" y="5972"/>
                      </a:lnTo>
                      <a:lnTo>
                        <a:pt x="5008" y="6004"/>
                      </a:lnTo>
                      <a:lnTo>
                        <a:pt x="5006" y="6052"/>
                      </a:lnTo>
                      <a:lnTo>
                        <a:pt x="5000" y="6100"/>
                      </a:lnTo>
                      <a:lnTo>
                        <a:pt x="4990" y="6141"/>
                      </a:lnTo>
                      <a:lnTo>
                        <a:pt x="4986" y="6114"/>
                      </a:lnTo>
                      <a:lnTo>
                        <a:pt x="5016" y="6167"/>
                      </a:lnTo>
                      <a:lnTo>
                        <a:pt x="5037" y="6218"/>
                      </a:lnTo>
                      <a:lnTo>
                        <a:pt x="5046" y="6238"/>
                      </a:lnTo>
                      <a:lnTo>
                        <a:pt x="4978" y="6268"/>
                      </a:lnTo>
                      <a:close/>
                      <a:moveTo>
                        <a:pt x="5045" y="5746"/>
                      </a:moveTo>
                      <a:lnTo>
                        <a:pt x="5058" y="5741"/>
                      </a:lnTo>
                      <a:cubicBezTo>
                        <a:pt x="5061" y="5740"/>
                        <a:pt x="5063" y="5740"/>
                        <a:pt x="5065" y="5739"/>
                      </a:cubicBezTo>
                      <a:lnTo>
                        <a:pt x="5094" y="5734"/>
                      </a:lnTo>
                      <a:lnTo>
                        <a:pt x="5130" y="5733"/>
                      </a:lnTo>
                      <a:lnTo>
                        <a:pt x="5132" y="5807"/>
                      </a:lnTo>
                      <a:lnTo>
                        <a:pt x="5107" y="5808"/>
                      </a:lnTo>
                      <a:lnTo>
                        <a:pt x="5078" y="5813"/>
                      </a:lnTo>
                      <a:lnTo>
                        <a:pt x="5085" y="5811"/>
                      </a:lnTo>
                      <a:lnTo>
                        <a:pt x="5071" y="5816"/>
                      </a:lnTo>
                      <a:lnTo>
                        <a:pt x="5045" y="5746"/>
                      </a:lnTo>
                      <a:close/>
                      <a:moveTo>
                        <a:pt x="5258" y="5665"/>
                      </a:moveTo>
                      <a:lnTo>
                        <a:pt x="5262" y="5654"/>
                      </a:lnTo>
                      <a:lnTo>
                        <a:pt x="5313" y="5551"/>
                      </a:lnTo>
                      <a:lnTo>
                        <a:pt x="5370" y="5451"/>
                      </a:lnTo>
                      <a:lnTo>
                        <a:pt x="5404" y="5398"/>
                      </a:lnTo>
                      <a:lnTo>
                        <a:pt x="5466" y="5438"/>
                      </a:lnTo>
                      <a:lnTo>
                        <a:pt x="5434" y="5487"/>
                      </a:lnTo>
                      <a:lnTo>
                        <a:pt x="5380" y="5583"/>
                      </a:lnTo>
                      <a:lnTo>
                        <a:pt x="5332" y="5682"/>
                      </a:lnTo>
                      <a:lnTo>
                        <a:pt x="5327" y="5692"/>
                      </a:lnTo>
                      <a:lnTo>
                        <a:pt x="5258" y="5665"/>
                      </a:lnTo>
                      <a:close/>
                      <a:moveTo>
                        <a:pt x="5441" y="5229"/>
                      </a:moveTo>
                      <a:lnTo>
                        <a:pt x="5436" y="5221"/>
                      </a:lnTo>
                      <a:lnTo>
                        <a:pt x="5443" y="5229"/>
                      </a:lnTo>
                      <a:lnTo>
                        <a:pt x="5418" y="5208"/>
                      </a:lnTo>
                      <a:lnTo>
                        <a:pt x="5424" y="5212"/>
                      </a:lnTo>
                      <a:lnTo>
                        <a:pt x="5408" y="5203"/>
                      </a:lnTo>
                      <a:lnTo>
                        <a:pt x="5399" y="5198"/>
                      </a:lnTo>
                      <a:lnTo>
                        <a:pt x="5431" y="5131"/>
                      </a:lnTo>
                      <a:lnTo>
                        <a:pt x="5445" y="5138"/>
                      </a:lnTo>
                      <a:lnTo>
                        <a:pt x="5462" y="5148"/>
                      </a:lnTo>
                      <a:cubicBezTo>
                        <a:pt x="5464" y="5149"/>
                        <a:pt x="5466" y="5150"/>
                        <a:pt x="5467" y="5152"/>
                      </a:cubicBezTo>
                      <a:lnTo>
                        <a:pt x="5492" y="5174"/>
                      </a:lnTo>
                      <a:cubicBezTo>
                        <a:pt x="5495" y="5176"/>
                        <a:pt x="5497" y="5179"/>
                        <a:pt x="5499" y="5182"/>
                      </a:cubicBezTo>
                      <a:lnTo>
                        <a:pt x="5504" y="5190"/>
                      </a:lnTo>
                      <a:lnTo>
                        <a:pt x="5441" y="5229"/>
                      </a:lnTo>
                      <a:close/>
                      <a:moveTo>
                        <a:pt x="5296" y="4984"/>
                      </a:moveTo>
                      <a:lnTo>
                        <a:pt x="5295" y="4962"/>
                      </a:lnTo>
                      <a:lnTo>
                        <a:pt x="5298" y="4907"/>
                      </a:lnTo>
                      <a:lnTo>
                        <a:pt x="5304" y="4853"/>
                      </a:lnTo>
                      <a:lnTo>
                        <a:pt x="5313" y="4797"/>
                      </a:lnTo>
                      <a:lnTo>
                        <a:pt x="5327" y="4743"/>
                      </a:lnTo>
                      <a:lnTo>
                        <a:pt x="5344" y="4690"/>
                      </a:lnTo>
                      <a:lnTo>
                        <a:pt x="5349" y="4678"/>
                      </a:lnTo>
                      <a:lnTo>
                        <a:pt x="5418" y="4706"/>
                      </a:lnTo>
                      <a:lnTo>
                        <a:pt x="5415" y="4714"/>
                      </a:lnTo>
                      <a:lnTo>
                        <a:pt x="5399" y="4762"/>
                      </a:lnTo>
                      <a:lnTo>
                        <a:pt x="5387" y="4811"/>
                      </a:lnTo>
                      <a:lnTo>
                        <a:pt x="5377" y="4860"/>
                      </a:lnTo>
                      <a:lnTo>
                        <a:pt x="5372" y="4911"/>
                      </a:lnTo>
                      <a:lnTo>
                        <a:pt x="5370" y="4960"/>
                      </a:lnTo>
                      <a:lnTo>
                        <a:pt x="5370" y="4982"/>
                      </a:lnTo>
                      <a:lnTo>
                        <a:pt x="5296" y="4984"/>
                      </a:lnTo>
                      <a:close/>
                      <a:moveTo>
                        <a:pt x="5480" y="4481"/>
                      </a:moveTo>
                      <a:lnTo>
                        <a:pt x="5490" y="4472"/>
                      </a:lnTo>
                      <a:cubicBezTo>
                        <a:pt x="5491" y="4470"/>
                        <a:pt x="5493" y="4469"/>
                        <a:pt x="5494" y="4468"/>
                      </a:cubicBezTo>
                      <a:lnTo>
                        <a:pt x="5532" y="4443"/>
                      </a:lnTo>
                      <a:cubicBezTo>
                        <a:pt x="5533" y="4442"/>
                        <a:pt x="5535" y="4440"/>
                        <a:pt x="5537" y="4440"/>
                      </a:cubicBezTo>
                      <a:lnTo>
                        <a:pt x="5551" y="4433"/>
                      </a:lnTo>
                      <a:lnTo>
                        <a:pt x="5582" y="4501"/>
                      </a:lnTo>
                      <a:lnTo>
                        <a:pt x="5568" y="4507"/>
                      </a:lnTo>
                      <a:lnTo>
                        <a:pt x="5573" y="4504"/>
                      </a:lnTo>
                      <a:lnTo>
                        <a:pt x="5536" y="4530"/>
                      </a:lnTo>
                      <a:lnTo>
                        <a:pt x="5540" y="4526"/>
                      </a:lnTo>
                      <a:lnTo>
                        <a:pt x="5530" y="4536"/>
                      </a:lnTo>
                      <a:lnTo>
                        <a:pt x="5480" y="4481"/>
                      </a:lnTo>
                      <a:close/>
                      <a:moveTo>
                        <a:pt x="5697" y="4277"/>
                      </a:moveTo>
                      <a:lnTo>
                        <a:pt x="5700" y="4276"/>
                      </a:lnTo>
                      <a:cubicBezTo>
                        <a:pt x="5702" y="4275"/>
                        <a:pt x="5703" y="4274"/>
                        <a:pt x="5705" y="4274"/>
                      </a:cubicBezTo>
                      <a:lnTo>
                        <a:pt x="5728" y="4267"/>
                      </a:lnTo>
                      <a:cubicBezTo>
                        <a:pt x="5730" y="4267"/>
                        <a:pt x="5732" y="4266"/>
                        <a:pt x="5735" y="4266"/>
                      </a:cubicBezTo>
                      <a:lnTo>
                        <a:pt x="5783" y="4261"/>
                      </a:lnTo>
                      <a:cubicBezTo>
                        <a:pt x="5785" y="4261"/>
                        <a:pt x="5787" y="4261"/>
                        <a:pt x="5790" y="4261"/>
                      </a:cubicBezTo>
                      <a:lnTo>
                        <a:pt x="5841" y="4266"/>
                      </a:lnTo>
                      <a:cubicBezTo>
                        <a:pt x="5843" y="4267"/>
                        <a:pt x="5845" y="4267"/>
                        <a:pt x="5847" y="4267"/>
                      </a:cubicBezTo>
                      <a:lnTo>
                        <a:pt x="5900" y="4281"/>
                      </a:lnTo>
                      <a:lnTo>
                        <a:pt x="5959" y="4302"/>
                      </a:lnTo>
                      <a:lnTo>
                        <a:pt x="6013" y="4325"/>
                      </a:lnTo>
                      <a:lnTo>
                        <a:pt x="5984" y="4393"/>
                      </a:lnTo>
                      <a:lnTo>
                        <a:pt x="5934" y="4372"/>
                      </a:lnTo>
                      <a:lnTo>
                        <a:pt x="5882" y="4353"/>
                      </a:lnTo>
                      <a:lnTo>
                        <a:pt x="5828" y="4339"/>
                      </a:lnTo>
                      <a:lnTo>
                        <a:pt x="5834" y="4340"/>
                      </a:lnTo>
                      <a:lnTo>
                        <a:pt x="5782" y="4335"/>
                      </a:lnTo>
                      <a:lnTo>
                        <a:pt x="5789" y="4335"/>
                      </a:lnTo>
                      <a:lnTo>
                        <a:pt x="5741" y="4340"/>
                      </a:lnTo>
                      <a:lnTo>
                        <a:pt x="5748" y="4339"/>
                      </a:lnTo>
                      <a:lnTo>
                        <a:pt x="5726" y="4345"/>
                      </a:lnTo>
                      <a:lnTo>
                        <a:pt x="5731" y="4343"/>
                      </a:lnTo>
                      <a:lnTo>
                        <a:pt x="5728" y="4345"/>
                      </a:lnTo>
                      <a:lnTo>
                        <a:pt x="5697" y="4277"/>
                      </a:lnTo>
                      <a:close/>
                      <a:moveTo>
                        <a:pt x="6214" y="4425"/>
                      </a:moveTo>
                      <a:lnTo>
                        <a:pt x="6243" y="4439"/>
                      </a:lnTo>
                      <a:lnTo>
                        <a:pt x="6280" y="4455"/>
                      </a:lnTo>
                      <a:lnTo>
                        <a:pt x="6250" y="4523"/>
                      </a:lnTo>
                      <a:lnTo>
                        <a:pt x="6211" y="4506"/>
                      </a:lnTo>
                      <a:lnTo>
                        <a:pt x="6182" y="4492"/>
                      </a:lnTo>
                      <a:lnTo>
                        <a:pt x="6214" y="4425"/>
                      </a:lnTo>
                      <a:close/>
                      <a:moveTo>
                        <a:pt x="6485" y="4497"/>
                      </a:moveTo>
                      <a:lnTo>
                        <a:pt x="6559" y="4502"/>
                      </a:lnTo>
                      <a:lnTo>
                        <a:pt x="6744" y="4514"/>
                      </a:lnTo>
                      <a:cubicBezTo>
                        <a:pt x="6751" y="4514"/>
                        <a:pt x="6758" y="4517"/>
                        <a:pt x="6764" y="4522"/>
                      </a:cubicBezTo>
                      <a:lnTo>
                        <a:pt x="6788" y="4540"/>
                      </a:lnTo>
                      <a:lnTo>
                        <a:pt x="6796" y="4547"/>
                      </a:lnTo>
                      <a:lnTo>
                        <a:pt x="6746" y="4602"/>
                      </a:lnTo>
                      <a:lnTo>
                        <a:pt x="6743" y="4599"/>
                      </a:lnTo>
                      <a:lnTo>
                        <a:pt x="6719" y="4580"/>
                      </a:lnTo>
                      <a:lnTo>
                        <a:pt x="6739" y="4588"/>
                      </a:lnTo>
                      <a:lnTo>
                        <a:pt x="6553" y="4577"/>
                      </a:lnTo>
                      <a:lnTo>
                        <a:pt x="6480" y="4571"/>
                      </a:lnTo>
                      <a:lnTo>
                        <a:pt x="6485" y="4497"/>
                      </a:lnTo>
                      <a:close/>
                      <a:moveTo>
                        <a:pt x="6941" y="4565"/>
                      </a:moveTo>
                      <a:lnTo>
                        <a:pt x="6948" y="4556"/>
                      </a:lnTo>
                      <a:lnTo>
                        <a:pt x="6943" y="4564"/>
                      </a:lnTo>
                      <a:lnTo>
                        <a:pt x="6958" y="4529"/>
                      </a:lnTo>
                      <a:lnTo>
                        <a:pt x="6964" y="4510"/>
                      </a:lnTo>
                      <a:lnTo>
                        <a:pt x="7035" y="4530"/>
                      </a:lnTo>
                      <a:lnTo>
                        <a:pt x="7027" y="4558"/>
                      </a:lnTo>
                      <a:lnTo>
                        <a:pt x="7011" y="4594"/>
                      </a:lnTo>
                      <a:cubicBezTo>
                        <a:pt x="7010" y="4597"/>
                        <a:pt x="7008" y="4600"/>
                        <a:pt x="7006" y="4602"/>
                      </a:cubicBezTo>
                      <a:lnTo>
                        <a:pt x="6999" y="4611"/>
                      </a:lnTo>
                      <a:lnTo>
                        <a:pt x="6941" y="4565"/>
                      </a:lnTo>
                      <a:close/>
                      <a:moveTo>
                        <a:pt x="7126" y="4326"/>
                      </a:moveTo>
                      <a:lnTo>
                        <a:pt x="7190" y="4306"/>
                      </a:lnTo>
                      <a:lnTo>
                        <a:pt x="7221" y="4297"/>
                      </a:lnTo>
                      <a:lnTo>
                        <a:pt x="7246" y="4291"/>
                      </a:lnTo>
                      <a:lnTo>
                        <a:pt x="7265" y="4287"/>
                      </a:lnTo>
                      <a:lnTo>
                        <a:pt x="7269" y="4286"/>
                      </a:lnTo>
                      <a:lnTo>
                        <a:pt x="7267" y="4286"/>
                      </a:lnTo>
                      <a:lnTo>
                        <a:pt x="7248" y="4300"/>
                      </a:lnTo>
                      <a:lnTo>
                        <a:pt x="7263" y="4279"/>
                      </a:lnTo>
                      <a:lnTo>
                        <a:pt x="7275" y="4262"/>
                      </a:lnTo>
                      <a:lnTo>
                        <a:pt x="7294" y="4234"/>
                      </a:lnTo>
                      <a:lnTo>
                        <a:pt x="7306" y="4217"/>
                      </a:lnTo>
                      <a:lnTo>
                        <a:pt x="7314" y="4207"/>
                      </a:lnTo>
                      <a:cubicBezTo>
                        <a:pt x="7315" y="4205"/>
                        <a:pt x="7316" y="4203"/>
                        <a:pt x="7318" y="4202"/>
                      </a:cubicBezTo>
                      <a:lnTo>
                        <a:pt x="7321" y="4199"/>
                      </a:lnTo>
                      <a:cubicBezTo>
                        <a:pt x="7329" y="4190"/>
                        <a:pt x="7341" y="4186"/>
                        <a:pt x="7353" y="4188"/>
                      </a:cubicBezTo>
                      <a:cubicBezTo>
                        <a:pt x="7365" y="4190"/>
                        <a:pt x="7375" y="4198"/>
                        <a:pt x="7380" y="4208"/>
                      </a:cubicBezTo>
                      <a:lnTo>
                        <a:pt x="7381" y="4209"/>
                      </a:lnTo>
                      <a:cubicBezTo>
                        <a:pt x="7383" y="4215"/>
                        <a:pt x="7385" y="4220"/>
                        <a:pt x="7385" y="4226"/>
                      </a:cubicBezTo>
                      <a:lnTo>
                        <a:pt x="7385" y="4231"/>
                      </a:lnTo>
                      <a:lnTo>
                        <a:pt x="7385" y="4237"/>
                      </a:lnTo>
                      <a:lnTo>
                        <a:pt x="7382" y="4223"/>
                      </a:lnTo>
                      <a:lnTo>
                        <a:pt x="7384" y="4229"/>
                      </a:lnTo>
                      <a:lnTo>
                        <a:pt x="7375" y="4216"/>
                      </a:lnTo>
                      <a:lnTo>
                        <a:pt x="7380" y="4221"/>
                      </a:lnTo>
                      <a:lnTo>
                        <a:pt x="7362" y="4212"/>
                      </a:lnTo>
                      <a:lnTo>
                        <a:pt x="7367" y="4213"/>
                      </a:lnTo>
                      <a:lnTo>
                        <a:pt x="7354" y="4286"/>
                      </a:lnTo>
                      <a:lnTo>
                        <a:pt x="7349" y="4285"/>
                      </a:lnTo>
                      <a:cubicBezTo>
                        <a:pt x="7342" y="4284"/>
                        <a:pt x="7336" y="4281"/>
                        <a:pt x="7330" y="4276"/>
                      </a:cubicBezTo>
                      <a:lnTo>
                        <a:pt x="7325" y="4271"/>
                      </a:lnTo>
                      <a:cubicBezTo>
                        <a:pt x="7321" y="4267"/>
                        <a:pt x="7318" y="4263"/>
                        <a:pt x="7316" y="4258"/>
                      </a:cubicBezTo>
                      <a:lnTo>
                        <a:pt x="7313" y="4252"/>
                      </a:lnTo>
                      <a:cubicBezTo>
                        <a:pt x="7311" y="4247"/>
                        <a:pt x="7310" y="4242"/>
                        <a:pt x="7310" y="4237"/>
                      </a:cubicBezTo>
                      <a:lnTo>
                        <a:pt x="7310" y="4231"/>
                      </a:lnTo>
                      <a:lnTo>
                        <a:pt x="7310" y="4226"/>
                      </a:lnTo>
                      <a:lnTo>
                        <a:pt x="7314" y="4243"/>
                      </a:lnTo>
                      <a:lnTo>
                        <a:pt x="7314" y="4242"/>
                      </a:lnTo>
                      <a:lnTo>
                        <a:pt x="7373" y="4251"/>
                      </a:lnTo>
                      <a:lnTo>
                        <a:pt x="7370" y="4254"/>
                      </a:lnTo>
                      <a:lnTo>
                        <a:pt x="7374" y="4249"/>
                      </a:lnTo>
                      <a:lnTo>
                        <a:pt x="7368" y="4259"/>
                      </a:lnTo>
                      <a:lnTo>
                        <a:pt x="7356" y="4277"/>
                      </a:lnTo>
                      <a:lnTo>
                        <a:pt x="7336" y="4304"/>
                      </a:lnTo>
                      <a:lnTo>
                        <a:pt x="7323" y="4323"/>
                      </a:lnTo>
                      <a:lnTo>
                        <a:pt x="7308" y="4343"/>
                      </a:lnTo>
                      <a:cubicBezTo>
                        <a:pt x="7304" y="4350"/>
                        <a:pt x="7298" y="4354"/>
                        <a:pt x="7290" y="4357"/>
                      </a:cubicBezTo>
                      <a:lnTo>
                        <a:pt x="7285" y="4358"/>
                      </a:lnTo>
                      <a:lnTo>
                        <a:pt x="7280" y="4359"/>
                      </a:lnTo>
                      <a:lnTo>
                        <a:pt x="7265" y="4362"/>
                      </a:lnTo>
                      <a:lnTo>
                        <a:pt x="7241" y="4369"/>
                      </a:lnTo>
                      <a:lnTo>
                        <a:pt x="7212" y="4376"/>
                      </a:lnTo>
                      <a:lnTo>
                        <a:pt x="7148" y="4397"/>
                      </a:lnTo>
                      <a:lnTo>
                        <a:pt x="7126" y="4326"/>
                      </a:lnTo>
                      <a:close/>
                      <a:moveTo>
                        <a:pt x="7538" y="4121"/>
                      </a:moveTo>
                      <a:lnTo>
                        <a:pt x="7558" y="4107"/>
                      </a:lnTo>
                      <a:lnTo>
                        <a:pt x="7592" y="4085"/>
                      </a:lnTo>
                      <a:lnTo>
                        <a:pt x="7599" y="4080"/>
                      </a:lnTo>
                      <a:lnTo>
                        <a:pt x="7641" y="4141"/>
                      </a:lnTo>
                      <a:lnTo>
                        <a:pt x="7633" y="4146"/>
                      </a:lnTo>
                      <a:lnTo>
                        <a:pt x="7599" y="4169"/>
                      </a:lnTo>
                      <a:lnTo>
                        <a:pt x="7579" y="4183"/>
                      </a:lnTo>
                      <a:lnTo>
                        <a:pt x="7538" y="4121"/>
                      </a:lnTo>
                      <a:close/>
                      <a:moveTo>
                        <a:pt x="7788" y="3958"/>
                      </a:moveTo>
                      <a:lnTo>
                        <a:pt x="7836" y="3928"/>
                      </a:lnTo>
                      <a:lnTo>
                        <a:pt x="7925" y="3879"/>
                      </a:lnTo>
                      <a:lnTo>
                        <a:pt x="8013" y="3838"/>
                      </a:lnTo>
                      <a:lnTo>
                        <a:pt x="8057" y="3821"/>
                      </a:lnTo>
                      <a:lnTo>
                        <a:pt x="8061" y="3820"/>
                      </a:lnTo>
                      <a:lnTo>
                        <a:pt x="8084" y="3890"/>
                      </a:lnTo>
                      <a:lnTo>
                        <a:pt x="8044" y="3905"/>
                      </a:lnTo>
                      <a:lnTo>
                        <a:pt x="7960" y="3945"/>
                      </a:lnTo>
                      <a:lnTo>
                        <a:pt x="7874" y="3992"/>
                      </a:lnTo>
                      <a:lnTo>
                        <a:pt x="7826" y="4021"/>
                      </a:lnTo>
                      <a:lnTo>
                        <a:pt x="7788" y="3958"/>
                      </a:lnTo>
                      <a:close/>
                      <a:moveTo>
                        <a:pt x="8289" y="3787"/>
                      </a:moveTo>
                      <a:lnTo>
                        <a:pt x="8364" y="3784"/>
                      </a:lnTo>
                      <a:lnTo>
                        <a:pt x="8367" y="3858"/>
                      </a:lnTo>
                      <a:lnTo>
                        <a:pt x="8293" y="3861"/>
                      </a:lnTo>
                      <a:lnTo>
                        <a:pt x="8289" y="3787"/>
                      </a:lnTo>
                      <a:close/>
                      <a:moveTo>
                        <a:pt x="8587" y="3775"/>
                      </a:moveTo>
                      <a:lnTo>
                        <a:pt x="8692" y="3772"/>
                      </a:lnTo>
                      <a:lnTo>
                        <a:pt x="8884" y="3768"/>
                      </a:lnTo>
                      <a:lnTo>
                        <a:pt x="8886" y="3842"/>
                      </a:lnTo>
                      <a:lnTo>
                        <a:pt x="8694" y="3847"/>
                      </a:lnTo>
                      <a:lnTo>
                        <a:pt x="8589" y="3850"/>
                      </a:lnTo>
                      <a:lnTo>
                        <a:pt x="8587" y="3775"/>
                      </a:lnTo>
                      <a:close/>
                      <a:moveTo>
                        <a:pt x="9107" y="3762"/>
                      </a:moveTo>
                      <a:lnTo>
                        <a:pt x="9181" y="3759"/>
                      </a:lnTo>
                      <a:lnTo>
                        <a:pt x="9183" y="3834"/>
                      </a:lnTo>
                      <a:lnTo>
                        <a:pt x="9109" y="3836"/>
                      </a:lnTo>
                      <a:lnTo>
                        <a:pt x="9107" y="3762"/>
                      </a:lnTo>
                      <a:close/>
                      <a:moveTo>
                        <a:pt x="9183" y="3593"/>
                      </a:moveTo>
                      <a:lnTo>
                        <a:pt x="9182" y="3563"/>
                      </a:lnTo>
                      <a:lnTo>
                        <a:pt x="9183" y="3569"/>
                      </a:lnTo>
                      <a:lnTo>
                        <a:pt x="9168" y="3493"/>
                      </a:lnTo>
                      <a:lnTo>
                        <a:pt x="9169" y="3498"/>
                      </a:lnTo>
                      <a:lnTo>
                        <a:pt x="9143" y="3426"/>
                      </a:lnTo>
                      <a:lnTo>
                        <a:pt x="9127" y="3396"/>
                      </a:lnTo>
                      <a:lnTo>
                        <a:pt x="9109" y="3367"/>
                      </a:lnTo>
                      <a:lnTo>
                        <a:pt x="9088" y="3341"/>
                      </a:lnTo>
                      <a:lnTo>
                        <a:pt x="9147" y="3295"/>
                      </a:lnTo>
                      <a:lnTo>
                        <a:pt x="9171" y="3327"/>
                      </a:lnTo>
                      <a:lnTo>
                        <a:pt x="9194" y="3362"/>
                      </a:lnTo>
                      <a:lnTo>
                        <a:pt x="9213" y="3401"/>
                      </a:lnTo>
                      <a:lnTo>
                        <a:pt x="9239" y="3473"/>
                      </a:lnTo>
                      <a:cubicBezTo>
                        <a:pt x="9240" y="3475"/>
                        <a:pt x="9240" y="3476"/>
                        <a:pt x="9240" y="3478"/>
                      </a:cubicBezTo>
                      <a:lnTo>
                        <a:pt x="9255" y="3554"/>
                      </a:lnTo>
                      <a:cubicBezTo>
                        <a:pt x="9256" y="3556"/>
                        <a:pt x="9256" y="3558"/>
                        <a:pt x="9256" y="3560"/>
                      </a:cubicBezTo>
                      <a:lnTo>
                        <a:pt x="9257" y="3590"/>
                      </a:lnTo>
                      <a:lnTo>
                        <a:pt x="9183" y="3593"/>
                      </a:lnTo>
                      <a:close/>
                      <a:moveTo>
                        <a:pt x="8938" y="3173"/>
                      </a:moveTo>
                      <a:lnTo>
                        <a:pt x="8930" y="3160"/>
                      </a:lnTo>
                      <a:lnTo>
                        <a:pt x="8921" y="3142"/>
                      </a:lnTo>
                      <a:lnTo>
                        <a:pt x="8912" y="3121"/>
                      </a:lnTo>
                      <a:lnTo>
                        <a:pt x="8904" y="3098"/>
                      </a:lnTo>
                      <a:lnTo>
                        <a:pt x="8975" y="3074"/>
                      </a:lnTo>
                      <a:lnTo>
                        <a:pt x="8981" y="3092"/>
                      </a:lnTo>
                      <a:lnTo>
                        <a:pt x="8988" y="3109"/>
                      </a:lnTo>
                      <a:lnTo>
                        <a:pt x="8994" y="3121"/>
                      </a:lnTo>
                      <a:lnTo>
                        <a:pt x="9002" y="3134"/>
                      </a:lnTo>
                      <a:lnTo>
                        <a:pt x="8938" y="3173"/>
                      </a:lnTo>
                      <a:close/>
                      <a:moveTo>
                        <a:pt x="8824" y="2954"/>
                      </a:moveTo>
                      <a:lnTo>
                        <a:pt x="8813" y="2952"/>
                      </a:lnTo>
                      <a:lnTo>
                        <a:pt x="8784" y="2944"/>
                      </a:lnTo>
                      <a:cubicBezTo>
                        <a:pt x="8772" y="2941"/>
                        <a:pt x="8762" y="2932"/>
                        <a:pt x="8758" y="2921"/>
                      </a:cubicBezTo>
                      <a:lnTo>
                        <a:pt x="8736" y="2863"/>
                      </a:lnTo>
                      <a:lnTo>
                        <a:pt x="8713" y="2815"/>
                      </a:lnTo>
                      <a:lnTo>
                        <a:pt x="8687" y="2775"/>
                      </a:lnTo>
                      <a:lnTo>
                        <a:pt x="8690" y="2780"/>
                      </a:lnTo>
                      <a:lnTo>
                        <a:pt x="8657" y="2742"/>
                      </a:lnTo>
                      <a:lnTo>
                        <a:pt x="8661" y="2746"/>
                      </a:lnTo>
                      <a:lnTo>
                        <a:pt x="8633" y="2722"/>
                      </a:lnTo>
                      <a:lnTo>
                        <a:pt x="8681" y="2665"/>
                      </a:lnTo>
                      <a:lnTo>
                        <a:pt x="8709" y="2689"/>
                      </a:lnTo>
                      <a:cubicBezTo>
                        <a:pt x="8710" y="2690"/>
                        <a:pt x="8712" y="2692"/>
                        <a:pt x="8713" y="2693"/>
                      </a:cubicBezTo>
                      <a:lnTo>
                        <a:pt x="8746" y="2730"/>
                      </a:lnTo>
                      <a:cubicBezTo>
                        <a:pt x="8747" y="2732"/>
                        <a:pt x="8748" y="2733"/>
                        <a:pt x="8749" y="2735"/>
                      </a:cubicBezTo>
                      <a:lnTo>
                        <a:pt x="8780" y="2783"/>
                      </a:lnTo>
                      <a:lnTo>
                        <a:pt x="8806" y="2836"/>
                      </a:lnTo>
                      <a:lnTo>
                        <a:pt x="8828" y="2895"/>
                      </a:lnTo>
                      <a:lnTo>
                        <a:pt x="8802" y="2872"/>
                      </a:lnTo>
                      <a:lnTo>
                        <a:pt x="8827" y="2878"/>
                      </a:lnTo>
                      <a:lnTo>
                        <a:pt x="8838" y="2880"/>
                      </a:lnTo>
                      <a:lnTo>
                        <a:pt x="8824" y="2954"/>
                      </a:lnTo>
                      <a:close/>
                      <a:moveTo>
                        <a:pt x="8498" y="2561"/>
                      </a:moveTo>
                      <a:lnTo>
                        <a:pt x="8518" y="2547"/>
                      </a:lnTo>
                      <a:lnTo>
                        <a:pt x="8544" y="2529"/>
                      </a:lnTo>
                      <a:lnTo>
                        <a:pt x="8564" y="2518"/>
                      </a:lnTo>
                      <a:lnTo>
                        <a:pt x="8599" y="2583"/>
                      </a:lnTo>
                      <a:lnTo>
                        <a:pt x="8586" y="2590"/>
                      </a:lnTo>
                      <a:lnTo>
                        <a:pt x="8562" y="2607"/>
                      </a:lnTo>
                      <a:lnTo>
                        <a:pt x="8542" y="2622"/>
                      </a:lnTo>
                      <a:lnTo>
                        <a:pt x="8498" y="2561"/>
                      </a:lnTo>
                      <a:close/>
                      <a:moveTo>
                        <a:pt x="8781" y="2443"/>
                      </a:moveTo>
                      <a:lnTo>
                        <a:pt x="8781" y="2443"/>
                      </a:lnTo>
                      <a:lnTo>
                        <a:pt x="8762" y="2457"/>
                      </a:lnTo>
                      <a:lnTo>
                        <a:pt x="8809" y="2388"/>
                      </a:lnTo>
                      <a:lnTo>
                        <a:pt x="8847" y="2325"/>
                      </a:lnTo>
                      <a:lnTo>
                        <a:pt x="8884" y="2265"/>
                      </a:lnTo>
                      <a:lnTo>
                        <a:pt x="8920" y="2208"/>
                      </a:lnTo>
                      <a:lnTo>
                        <a:pt x="8983" y="2247"/>
                      </a:lnTo>
                      <a:lnTo>
                        <a:pt x="8947" y="2303"/>
                      </a:lnTo>
                      <a:lnTo>
                        <a:pt x="8911" y="2364"/>
                      </a:lnTo>
                      <a:lnTo>
                        <a:pt x="8870" y="2430"/>
                      </a:lnTo>
                      <a:lnTo>
                        <a:pt x="8824" y="2499"/>
                      </a:lnTo>
                      <a:cubicBezTo>
                        <a:pt x="8819" y="2506"/>
                        <a:pt x="8812" y="2511"/>
                        <a:pt x="8805" y="2513"/>
                      </a:cubicBezTo>
                      <a:lnTo>
                        <a:pt x="8804" y="2513"/>
                      </a:lnTo>
                      <a:lnTo>
                        <a:pt x="8781" y="2443"/>
                      </a:lnTo>
                      <a:close/>
                      <a:moveTo>
                        <a:pt x="9079" y="2034"/>
                      </a:moveTo>
                      <a:lnTo>
                        <a:pt x="9105" y="2015"/>
                      </a:lnTo>
                      <a:lnTo>
                        <a:pt x="9141" y="1990"/>
                      </a:lnTo>
                      <a:lnTo>
                        <a:pt x="9183" y="2052"/>
                      </a:lnTo>
                      <a:lnTo>
                        <a:pt x="9149" y="2074"/>
                      </a:lnTo>
                      <a:lnTo>
                        <a:pt x="9123" y="2094"/>
                      </a:lnTo>
                      <a:lnTo>
                        <a:pt x="9079" y="2034"/>
                      </a:lnTo>
                      <a:close/>
                      <a:moveTo>
                        <a:pt x="9025" y="1906"/>
                      </a:moveTo>
                      <a:lnTo>
                        <a:pt x="9000" y="1877"/>
                      </a:lnTo>
                      <a:cubicBezTo>
                        <a:pt x="8998" y="1875"/>
                        <a:pt x="8996" y="1873"/>
                        <a:pt x="8995" y="1871"/>
                      </a:cubicBezTo>
                      <a:lnTo>
                        <a:pt x="8983" y="1849"/>
                      </a:lnTo>
                      <a:cubicBezTo>
                        <a:pt x="8981" y="1846"/>
                        <a:pt x="8980" y="1843"/>
                        <a:pt x="8980" y="1840"/>
                      </a:cubicBezTo>
                      <a:lnTo>
                        <a:pt x="8973" y="1815"/>
                      </a:lnTo>
                      <a:lnTo>
                        <a:pt x="8967" y="1789"/>
                      </a:lnTo>
                      <a:lnTo>
                        <a:pt x="8968" y="1794"/>
                      </a:lnTo>
                      <a:lnTo>
                        <a:pt x="8959" y="1770"/>
                      </a:lnTo>
                      <a:lnTo>
                        <a:pt x="8945" y="1746"/>
                      </a:lnTo>
                      <a:lnTo>
                        <a:pt x="8925" y="1716"/>
                      </a:lnTo>
                      <a:lnTo>
                        <a:pt x="8904" y="1682"/>
                      </a:lnTo>
                      <a:lnTo>
                        <a:pt x="8882" y="1651"/>
                      </a:lnTo>
                      <a:lnTo>
                        <a:pt x="8879" y="1647"/>
                      </a:lnTo>
                      <a:lnTo>
                        <a:pt x="8940" y="1604"/>
                      </a:lnTo>
                      <a:lnTo>
                        <a:pt x="8944" y="1609"/>
                      </a:lnTo>
                      <a:lnTo>
                        <a:pt x="8966" y="1642"/>
                      </a:lnTo>
                      <a:lnTo>
                        <a:pt x="8988" y="1675"/>
                      </a:lnTo>
                      <a:lnTo>
                        <a:pt x="9009" y="1709"/>
                      </a:lnTo>
                      <a:lnTo>
                        <a:pt x="9028" y="1743"/>
                      </a:lnTo>
                      <a:lnTo>
                        <a:pt x="9038" y="1767"/>
                      </a:lnTo>
                      <a:cubicBezTo>
                        <a:pt x="9038" y="1768"/>
                        <a:pt x="9039" y="1770"/>
                        <a:pt x="9039" y="1772"/>
                      </a:cubicBezTo>
                      <a:lnTo>
                        <a:pt x="9045" y="1797"/>
                      </a:lnTo>
                      <a:lnTo>
                        <a:pt x="9051" y="1822"/>
                      </a:lnTo>
                      <a:lnTo>
                        <a:pt x="9048" y="1813"/>
                      </a:lnTo>
                      <a:lnTo>
                        <a:pt x="9060" y="1834"/>
                      </a:lnTo>
                      <a:lnTo>
                        <a:pt x="9055" y="1828"/>
                      </a:lnTo>
                      <a:lnTo>
                        <a:pt x="9081" y="1857"/>
                      </a:lnTo>
                      <a:lnTo>
                        <a:pt x="9025" y="1906"/>
                      </a:lnTo>
                      <a:close/>
                      <a:moveTo>
                        <a:pt x="8870" y="1413"/>
                      </a:moveTo>
                      <a:lnTo>
                        <a:pt x="8875" y="1397"/>
                      </a:lnTo>
                      <a:lnTo>
                        <a:pt x="8893" y="1343"/>
                      </a:lnTo>
                      <a:lnTo>
                        <a:pt x="8964" y="1366"/>
                      </a:lnTo>
                      <a:lnTo>
                        <a:pt x="8946" y="1420"/>
                      </a:lnTo>
                      <a:lnTo>
                        <a:pt x="8940" y="1436"/>
                      </a:lnTo>
                      <a:lnTo>
                        <a:pt x="8870" y="1413"/>
                      </a:lnTo>
                      <a:close/>
                      <a:moveTo>
                        <a:pt x="8899" y="1147"/>
                      </a:moveTo>
                      <a:lnTo>
                        <a:pt x="8888" y="1100"/>
                      </a:lnTo>
                      <a:lnTo>
                        <a:pt x="8865" y="1026"/>
                      </a:lnTo>
                      <a:lnTo>
                        <a:pt x="8838" y="957"/>
                      </a:lnTo>
                      <a:lnTo>
                        <a:pt x="8802" y="894"/>
                      </a:lnTo>
                      <a:lnTo>
                        <a:pt x="8805" y="898"/>
                      </a:lnTo>
                      <a:lnTo>
                        <a:pt x="8797" y="887"/>
                      </a:lnTo>
                      <a:lnTo>
                        <a:pt x="8856" y="842"/>
                      </a:lnTo>
                      <a:lnTo>
                        <a:pt x="8865" y="854"/>
                      </a:lnTo>
                      <a:cubicBezTo>
                        <a:pt x="8866" y="855"/>
                        <a:pt x="8867" y="857"/>
                        <a:pt x="8868" y="858"/>
                      </a:cubicBezTo>
                      <a:lnTo>
                        <a:pt x="8906" y="930"/>
                      </a:lnTo>
                      <a:lnTo>
                        <a:pt x="8937" y="1004"/>
                      </a:lnTo>
                      <a:lnTo>
                        <a:pt x="8960" y="1084"/>
                      </a:lnTo>
                      <a:lnTo>
                        <a:pt x="8971" y="1130"/>
                      </a:lnTo>
                      <a:lnTo>
                        <a:pt x="8899" y="1147"/>
                      </a:lnTo>
                      <a:close/>
                      <a:moveTo>
                        <a:pt x="8647" y="740"/>
                      </a:moveTo>
                      <a:lnTo>
                        <a:pt x="8635" y="732"/>
                      </a:lnTo>
                      <a:lnTo>
                        <a:pt x="8664" y="738"/>
                      </a:lnTo>
                      <a:lnTo>
                        <a:pt x="8612" y="749"/>
                      </a:lnTo>
                      <a:lnTo>
                        <a:pt x="8607" y="751"/>
                      </a:lnTo>
                      <a:lnTo>
                        <a:pt x="8588" y="679"/>
                      </a:lnTo>
                      <a:lnTo>
                        <a:pt x="8596" y="677"/>
                      </a:lnTo>
                      <a:lnTo>
                        <a:pt x="8648" y="665"/>
                      </a:lnTo>
                      <a:cubicBezTo>
                        <a:pt x="8659" y="663"/>
                        <a:pt x="8669" y="665"/>
                        <a:pt x="8678" y="671"/>
                      </a:cubicBezTo>
                      <a:lnTo>
                        <a:pt x="8689" y="679"/>
                      </a:lnTo>
                      <a:lnTo>
                        <a:pt x="8647" y="740"/>
                      </a:lnTo>
                      <a:close/>
                      <a:moveTo>
                        <a:pt x="8375" y="789"/>
                      </a:moveTo>
                      <a:lnTo>
                        <a:pt x="8334" y="784"/>
                      </a:lnTo>
                      <a:lnTo>
                        <a:pt x="8280" y="770"/>
                      </a:lnTo>
                      <a:cubicBezTo>
                        <a:pt x="8271" y="768"/>
                        <a:pt x="8264" y="763"/>
                        <a:pt x="8258" y="755"/>
                      </a:cubicBezTo>
                      <a:lnTo>
                        <a:pt x="8236" y="721"/>
                      </a:lnTo>
                      <a:lnTo>
                        <a:pt x="8215" y="686"/>
                      </a:lnTo>
                      <a:lnTo>
                        <a:pt x="8198" y="650"/>
                      </a:lnTo>
                      <a:lnTo>
                        <a:pt x="8184" y="616"/>
                      </a:lnTo>
                      <a:lnTo>
                        <a:pt x="8164" y="563"/>
                      </a:lnTo>
                      <a:lnTo>
                        <a:pt x="8234" y="538"/>
                      </a:lnTo>
                      <a:lnTo>
                        <a:pt x="8252" y="588"/>
                      </a:lnTo>
                      <a:lnTo>
                        <a:pt x="8265" y="618"/>
                      </a:lnTo>
                      <a:lnTo>
                        <a:pt x="8280" y="648"/>
                      </a:lnTo>
                      <a:lnTo>
                        <a:pt x="8298" y="680"/>
                      </a:lnTo>
                      <a:lnTo>
                        <a:pt x="8320" y="714"/>
                      </a:lnTo>
                      <a:lnTo>
                        <a:pt x="8299" y="699"/>
                      </a:lnTo>
                      <a:lnTo>
                        <a:pt x="8343" y="711"/>
                      </a:lnTo>
                      <a:lnTo>
                        <a:pt x="8383" y="715"/>
                      </a:lnTo>
                      <a:lnTo>
                        <a:pt x="8375" y="789"/>
                      </a:lnTo>
                      <a:close/>
                      <a:moveTo>
                        <a:pt x="8076" y="374"/>
                      </a:moveTo>
                      <a:lnTo>
                        <a:pt x="8072" y="369"/>
                      </a:lnTo>
                      <a:lnTo>
                        <a:pt x="8051" y="347"/>
                      </a:lnTo>
                      <a:lnTo>
                        <a:pt x="8028" y="328"/>
                      </a:lnTo>
                      <a:lnTo>
                        <a:pt x="8075" y="271"/>
                      </a:lnTo>
                      <a:lnTo>
                        <a:pt x="8105" y="296"/>
                      </a:lnTo>
                      <a:lnTo>
                        <a:pt x="8130" y="323"/>
                      </a:lnTo>
                      <a:lnTo>
                        <a:pt x="8134" y="327"/>
                      </a:lnTo>
                      <a:lnTo>
                        <a:pt x="8076" y="374"/>
                      </a:lnTo>
                      <a:close/>
                      <a:moveTo>
                        <a:pt x="7885" y="159"/>
                      </a:moveTo>
                      <a:lnTo>
                        <a:pt x="7882" y="157"/>
                      </a:lnTo>
                      <a:lnTo>
                        <a:pt x="7889" y="161"/>
                      </a:lnTo>
                      <a:lnTo>
                        <a:pt x="7862" y="147"/>
                      </a:lnTo>
                      <a:lnTo>
                        <a:pt x="7873" y="151"/>
                      </a:lnTo>
                      <a:lnTo>
                        <a:pt x="7844" y="145"/>
                      </a:lnTo>
                      <a:lnTo>
                        <a:pt x="7853" y="146"/>
                      </a:lnTo>
                      <a:lnTo>
                        <a:pt x="7827" y="148"/>
                      </a:lnTo>
                      <a:lnTo>
                        <a:pt x="7806" y="153"/>
                      </a:lnTo>
                      <a:lnTo>
                        <a:pt x="7761" y="169"/>
                      </a:lnTo>
                      <a:lnTo>
                        <a:pt x="7715" y="190"/>
                      </a:lnTo>
                      <a:lnTo>
                        <a:pt x="7663" y="211"/>
                      </a:lnTo>
                      <a:lnTo>
                        <a:pt x="7639" y="217"/>
                      </a:lnTo>
                      <a:lnTo>
                        <a:pt x="7621" y="145"/>
                      </a:lnTo>
                      <a:lnTo>
                        <a:pt x="7636" y="141"/>
                      </a:lnTo>
                      <a:lnTo>
                        <a:pt x="7685" y="123"/>
                      </a:lnTo>
                      <a:lnTo>
                        <a:pt x="7736" y="100"/>
                      </a:lnTo>
                      <a:lnTo>
                        <a:pt x="7790" y="80"/>
                      </a:lnTo>
                      <a:lnTo>
                        <a:pt x="7821" y="74"/>
                      </a:lnTo>
                      <a:lnTo>
                        <a:pt x="7848" y="72"/>
                      </a:lnTo>
                      <a:cubicBezTo>
                        <a:pt x="7851" y="72"/>
                        <a:pt x="7854" y="72"/>
                        <a:pt x="7857" y="72"/>
                      </a:cubicBezTo>
                      <a:lnTo>
                        <a:pt x="7886" y="78"/>
                      </a:lnTo>
                      <a:cubicBezTo>
                        <a:pt x="7890" y="79"/>
                        <a:pt x="7893" y="80"/>
                        <a:pt x="7897" y="81"/>
                      </a:cubicBezTo>
                      <a:lnTo>
                        <a:pt x="7924" y="95"/>
                      </a:lnTo>
                      <a:cubicBezTo>
                        <a:pt x="7926" y="97"/>
                        <a:pt x="7928" y="98"/>
                        <a:pt x="7931" y="100"/>
                      </a:cubicBezTo>
                      <a:lnTo>
                        <a:pt x="7934" y="103"/>
                      </a:lnTo>
                      <a:lnTo>
                        <a:pt x="7885" y="159"/>
                      </a:lnTo>
                      <a:close/>
                      <a:moveTo>
                        <a:pt x="7407" y="244"/>
                      </a:moveTo>
                      <a:lnTo>
                        <a:pt x="7334" y="239"/>
                      </a:lnTo>
                      <a:lnTo>
                        <a:pt x="7333" y="239"/>
                      </a:lnTo>
                      <a:lnTo>
                        <a:pt x="7338" y="164"/>
                      </a:lnTo>
                      <a:lnTo>
                        <a:pt x="7339" y="164"/>
                      </a:lnTo>
                      <a:lnTo>
                        <a:pt x="7412" y="169"/>
                      </a:lnTo>
                      <a:lnTo>
                        <a:pt x="7407" y="244"/>
                      </a:lnTo>
                      <a:close/>
                      <a:moveTo>
                        <a:pt x="7109" y="224"/>
                      </a:moveTo>
                      <a:lnTo>
                        <a:pt x="7006" y="213"/>
                      </a:lnTo>
                      <a:lnTo>
                        <a:pt x="6972" y="206"/>
                      </a:lnTo>
                      <a:lnTo>
                        <a:pt x="6938" y="196"/>
                      </a:lnTo>
                      <a:lnTo>
                        <a:pt x="6902" y="185"/>
                      </a:lnTo>
                      <a:lnTo>
                        <a:pt x="6868" y="173"/>
                      </a:lnTo>
                      <a:lnTo>
                        <a:pt x="6838" y="162"/>
                      </a:lnTo>
                      <a:lnTo>
                        <a:pt x="6813" y="152"/>
                      </a:lnTo>
                      <a:lnTo>
                        <a:pt x="6839" y="82"/>
                      </a:lnTo>
                      <a:lnTo>
                        <a:pt x="6841" y="83"/>
                      </a:lnTo>
                      <a:lnTo>
                        <a:pt x="6863" y="92"/>
                      </a:lnTo>
                      <a:lnTo>
                        <a:pt x="6893" y="103"/>
                      </a:lnTo>
                      <a:lnTo>
                        <a:pt x="6925" y="114"/>
                      </a:lnTo>
                      <a:lnTo>
                        <a:pt x="6957" y="125"/>
                      </a:lnTo>
                      <a:lnTo>
                        <a:pt x="6988" y="133"/>
                      </a:lnTo>
                      <a:lnTo>
                        <a:pt x="7014" y="139"/>
                      </a:lnTo>
                      <a:lnTo>
                        <a:pt x="7117" y="150"/>
                      </a:lnTo>
                      <a:lnTo>
                        <a:pt x="7109" y="224"/>
                      </a:lnTo>
                      <a:close/>
                      <a:moveTo>
                        <a:pt x="6610" y="173"/>
                      </a:moveTo>
                      <a:lnTo>
                        <a:pt x="6589" y="174"/>
                      </a:lnTo>
                      <a:lnTo>
                        <a:pt x="6536" y="179"/>
                      </a:lnTo>
                      <a:lnTo>
                        <a:pt x="6529" y="105"/>
                      </a:lnTo>
                      <a:lnTo>
                        <a:pt x="6583" y="100"/>
                      </a:lnTo>
                      <a:lnTo>
                        <a:pt x="6603" y="99"/>
                      </a:lnTo>
                      <a:lnTo>
                        <a:pt x="6610" y="173"/>
                      </a:lnTo>
                      <a:close/>
                      <a:moveTo>
                        <a:pt x="6331" y="231"/>
                      </a:moveTo>
                      <a:lnTo>
                        <a:pt x="6324" y="233"/>
                      </a:lnTo>
                      <a:lnTo>
                        <a:pt x="6304" y="242"/>
                      </a:lnTo>
                      <a:lnTo>
                        <a:pt x="6287" y="250"/>
                      </a:lnTo>
                      <a:lnTo>
                        <a:pt x="6275" y="257"/>
                      </a:lnTo>
                      <a:lnTo>
                        <a:pt x="6279" y="254"/>
                      </a:lnTo>
                      <a:lnTo>
                        <a:pt x="6270" y="261"/>
                      </a:lnTo>
                      <a:lnTo>
                        <a:pt x="6274" y="258"/>
                      </a:lnTo>
                      <a:lnTo>
                        <a:pt x="6267" y="264"/>
                      </a:lnTo>
                      <a:lnTo>
                        <a:pt x="6272" y="258"/>
                      </a:lnTo>
                      <a:lnTo>
                        <a:pt x="6269" y="263"/>
                      </a:lnTo>
                      <a:lnTo>
                        <a:pt x="6274" y="235"/>
                      </a:lnTo>
                      <a:lnTo>
                        <a:pt x="6276" y="244"/>
                      </a:lnTo>
                      <a:lnTo>
                        <a:pt x="6261" y="222"/>
                      </a:lnTo>
                      <a:lnTo>
                        <a:pt x="6272" y="230"/>
                      </a:lnTo>
                      <a:lnTo>
                        <a:pt x="6264" y="225"/>
                      </a:lnTo>
                      <a:lnTo>
                        <a:pt x="6280" y="232"/>
                      </a:lnTo>
                      <a:lnTo>
                        <a:pt x="6297" y="236"/>
                      </a:lnTo>
                      <a:lnTo>
                        <a:pt x="6318" y="242"/>
                      </a:lnTo>
                      <a:lnTo>
                        <a:pt x="6339" y="249"/>
                      </a:lnTo>
                      <a:lnTo>
                        <a:pt x="6360" y="259"/>
                      </a:lnTo>
                      <a:cubicBezTo>
                        <a:pt x="6364" y="261"/>
                        <a:pt x="6368" y="264"/>
                        <a:pt x="6372" y="268"/>
                      </a:cubicBezTo>
                      <a:lnTo>
                        <a:pt x="6380" y="278"/>
                      </a:lnTo>
                      <a:cubicBezTo>
                        <a:pt x="6386" y="285"/>
                        <a:pt x="6389" y="294"/>
                        <a:pt x="6389" y="304"/>
                      </a:cubicBezTo>
                      <a:lnTo>
                        <a:pt x="6389" y="316"/>
                      </a:lnTo>
                      <a:cubicBezTo>
                        <a:pt x="6388" y="322"/>
                        <a:pt x="6387" y="328"/>
                        <a:pt x="6383" y="333"/>
                      </a:cubicBezTo>
                      <a:lnTo>
                        <a:pt x="6379" y="341"/>
                      </a:lnTo>
                      <a:cubicBezTo>
                        <a:pt x="6377" y="343"/>
                        <a:pt x="6375" y="346"/>
                        <a:pt x="6373" y="348"/>
                      </a:cubicBezTo>
                      <a:lnTo>
                        <a:pt x="6365" y="356"/>
                      </a:lnTo>
                      <a:lnTo>
                        <a:pt x="6350" y="368"/>
                      </a:lnTo>
                      <a:lnTo>
                        <a:pt x="6332" y="380"/>
                      </a:lnTo>
                      <a:lnTo>
                        <a:pt x="6327" y="383"/>
                      </a:lnTo>
                      <a:lnTo>
                        <a:pt x="6291" y="318"/>
                      </a:lnTo>
                      <a:lnTo>
                        <a:pt x="6292" y="317"/>
                      </a:lnTo>
                      <a:lnTo>
                        <a:pt x="6305" y="309"/>
                      </a:lnTo>
                      <a:lnTo>
                        <a:pt x="6313" y="303"/>
                      </a:lnTo>
                      <a:lnTo>
                        <a:pt x="6321" y="295"/>
                      </a:lnTo>
                      <a:lnTo>
                        <a:pt x="6315" y="302"/>
                      </a:lnTo>
                      <a:lnTo>
                        <a:pt x="6320" y="295"/>
                      </a:lnTo>
                      <a:lnTo>
                        <a:pt x="6314" y="312"/>
                      </a:lnTo>
                      <a:lnTo>
                        <a:pt x="6315" y="300"/>
                      </a:lnTo>
                      <a:lnTo>
                        <a:pt x="6324" y="326"/>
                      </a:lnTo>
                      <a:lnTo>
                        <a:pt x="6315" y="316"/>
                      </a:lnTo>
                      <a:lnTo>
                        <a:pt x="6327" y="325"/>
                      </a:lnTo>
                      <a:lnTo>
                        <a:pt x="6316" y="320"/>
                      </a:lnTo>
                      <a:lnTo>
                        <a:pt x="6298" y="314"/>
                      </a:lnTo>
                      <a:lnTo>
                        <a:pt x="6277" y="308"/>
                      </a:lnTo>
                      <a:lnTo>
                        <a:pt x="6253" y="301"/>
                      </a:lnTo>
                      <a:lnTo>
                        <a:pt x="6236" y="295"/>
                      </a:lnTo>
                      <a:cubicBezTo>
                        <a:pt x="6234" y="293"/>
                        <a:pt x="6231" y="292"/>
                        <a:pt x="6228" y="290"/>
                      </a:cubicBezTo>
                      <a:lnTo>
                        <a:pt x="6218" y="283"/>
                      </a:lnTo>
                      <a:cubicBezTo>
                        <a:pt x="6210" y="277"/>
                        <a:pt x="6205" y="269"/>
                        <a:pt x="6203" y="261"/>
                      </a:cubicBezTo>
                      <a:lnTo>
                        <a:pt x="6201" y="252"/>
                      </a:lnTo>
                      <a:cubicBezTo>
                        <a:pt x="6199" y="242"/>
                        <a:pt x="6201" y="232"/>
                        <a:pt x="6206" y="224"/>
                      </a:cubicBezTo>
                      <a:lnTo>
                        <a:pt x="6210" y="218"/>
                      </a:lnTo>
                      <a:cubicBezTo>
                        <a:pt x="6211" y="216"/>
                        <a:pt x="6213" y="214"/>
                        <a:pt x="6215" y="212"/>
                      </a:cubicBezTo>
                      <a:lnTo>
                        <a:pt x="6221" y="205"/>
                      </a:lnTo>
                      <a:cubicBezTo>
                        <a:pt x="6223" y="204"/>
                        <a:pt x="6224" y="203"/>
                        <a:pt x="6225" y="202"/>
                      </a:cubicBezTo>
                      <a:lnTo>
                        <a:pt x="6235" y="195"/>
                      </a:lnTo>
                      <a:cubicBezTo>
                        <a:pt x="6236" y="194"/>
                        <a:pt x="6238" y="193"/>
                        <a:pt x="6239" y="192"/>
                      </a:cubicBezTo>
                      <a:lnTo>
                        <a:pt x="6255" y="184"/>
                      </a:lnTo>
                      <a:lnTo>
                        <a:pt x="6273" y="175"/>
                      </a:lnTo>
                      <a:lnTo>
                        <a:pt x="6298" y="164"/>
                      </a:lnTo>
                      <a:lnTo>
                        <a:pt x="6304" y="161"/>
                      </a:lnTo>
                      <a:lnTo>
                        <a:pt x="6331" y="231"/>
                      </a:lnTo>
                      <a:close/>
                      <a:moveTo>
                        <a:pt x="6096" y="436"/>
                      </a:moveTo>
                      <a:lnTo>
                        <a:pt x="6094" y="436"/>
                      </a:lnTo>
                      <a:lnTo>
                        <a:pt x="6037" y="442"/>
                      </a:lnTo>
                      <a:lnTo>
                        <a:pt x="6058" y="432"/>
                      </a:lnTo>
                      <a:lnTo>
                        <a:pt x="6049" y="441"/>
                      </a:lnTo>
                      <a:lnTo>
                        <a:pt x="5999" y="386"/>
                      </a:lnTo>
                      <a:lnTo>
                        <a:pt x="6008" y="378"/>
                      </a:lnTo>
                      <a:cubicBezTo>
                        <a:pt x="6014" y="372"/>
                        <a:pt x="6021" y="369"/>
                        <a:pt x="6029" y="368"/>
                      </a:cubicBezTo>
                      <a:lnTo>
                        <a:pt x="6090" y="362"/>
                      </a:lnTo>
                      <a:lnTo>
                        <a:pt x="6093" y="362"/>
                      </a:lnTo>
                      <a:lnTo>
                        <a:pt x="6096" y="436"/>
                      </a:lnTo>
                      <a:close/>
                      <a:moveTo>
                        <a:pt x="5852" y="571"/>
                      </a:moveTo>
                      <a:lnTo>
                        <a:pt x="5824" y="580"/>
                      </a:lnTo>
                      <a:lnTo>
                        <a:pt x="5784" y="590"/>
                      </a:lnTo>
                      <a:lnTo>
                        <a:pt x="5743" y="596"/>
                      </a:lnTo>
                      <a:lnTo>
                        <a:pt x="5659" y="602"/>
                      </a:lnTo>
                      <a:lnTo>
                        <a:pt x="5612" y="602"/>
                      </a:lnTo>
                      <a:lnTo>
                        <a:pt x="5564" y="603"/>
                      </a:lnTo>
                      <a:lnTo>
                        <a:pt x="5546" y="603"/>
                      </a:lnTo>
                      <a:lnTo>
                        <a:pt x="5546" y="528"/>
                      </a:lnTo>
                      <a:lnTo>
                        <a:pt x="5563" y="528"/>
                      </a:lnTo>
                      <a:lnTo>
                        <a:pt x="5612" y="528"/>
                      </a:lnTo>
                      <a:lnTo>
                        <a:pt x="5654" y="527"/>
                      </a:lnTo>
                      <a:lnTo>
                        <a:pt x="5733" y="522"/>
                      </a:lnTo>
                      <a:lnTo>
                        <a:pt x="5768" y="517"/>
                      </a:lnTo>
                      <a:lnTo>
                        <a:pt x="5801" y="510"/>
                      </a:lnTo>
                      <a:lnTo>
                        <a:pt x="5828" y="501"/>
                      </a:lnTo>
                      <a:lnTo>
                        <a:pt x="5852" y="571"/>
                      </a:lnTo>
                      <a:close/>
                      <a:moveTo>
                        <a:pt x="5343" y="605"/>
                      </a:moveTo>
                      <a:lnTo>
                        <a:pt x="5297" y="633"/>
                      </a:lnTo>
                      <a:lnTo>
                        <a:pt x="5276" y="644"/>
                      </a:lnTo>
                      <a:lnTo>
                        <a:pt x="5243" y="577"/>
                      </a:lnTo>
                      <a:lnTo>
                        <a:pt x="5258" y="570"/>
                      </a:lnTo>
                      <a:lnTo>
                        <a:pt x="5304" y="542"/>
                      </a:lnTo>
                      <a:lnTo>
                        <a:pt x="5343" y="605"/>
                      </a:lnTo>
                      <a:close/>
                      <a:moveTo>
                        <a:pt x="5051" y="712"/>
                      </a:moveTo>
                      <a:lnTo>
                        <a:pt x="5019" y="715"/>
                      </a:lnTo>
                      <a:lnTo>
                        <a:pt x="4960" y="718"/>
                      </a:lnTo>
                      <a:lnTo>
                        <a:pt x="4902" y="716"/>
                      </a:lnTo>
                      <a:lnTo>
                        <a:pt x="4844" y="710"/>
                      </a:lnTo>
                      <a:lnTo>
                        <a:pt x="4786" y="701"/>
                      </a:lnTo>
                      <a:lnTo>
                        <a:pt x="4743" y="691"/>
                      </a:lnTo>
                      <a:lnTo>
                        <a:pt x="4761" y="618"/>
                      </a:lnTo>
                      <a:lnTo>
                        <a:pt x="4798" y="627"/>
                      </a:lnTo>
                      <a:lnTo>
                        <a:pt x="4851" y="636"/>
                      </a:lnTo>
                      <a:lnTo>
                        <a:pt x="4904" y="642"/>
                      </a:lnTo>
                      <a:lnTo>
                        <a:pt x="4958" y="643"/>
                      </a:lnTo>
                      <a:lnTo>
                        <a:pt x="5010" y="642"/>
                      </a:lnTo>
                      <a:lnTo>
                        <a:pt x="5042" y="638"/>
                      </a:lnTo>
                      <a:lnTo>
                        <a:pt x="5051" y="712"/>
                      </a:lnTo>
                      <a:close/>
                      <a:moveTo>
                        <a:pt x="4527" y="605"/>
                      </a:moveTo>
                      <a:lnTo>
                        <a:pt x="4466" y="571"/>
                      </a:lnTo>
                      <a:cubicBezTo>
                        <a:pt x="4462" y="568"/>
                        <a:pt x="4458" y="565"/>
                        <a:pt x="4455" y="561"/>
                      </a:cubicBezTo>
                      <a:lnTo>
                        <a:pt x="4452" y="557"/>
                      </a:lnTo>
                      <a:lnTo>
                        <a:pt x="4512" y="513"/>
                      </a:lnTo>
                      <a:lnTo>
                        <a:pt x="4514" y="516"/>
                      </a:lnTo>
                      <a:lnTo>
                        <a:pt x="4503" y="506"/>
                      </a:lnTo>
                      <a:lnTo>
                        <a:pt x="4564" y="540"/>
                      </a:lnTo>
                      <a:lnTo>
                        <a:pt x="4527" y="605"/>
                      </a:lnTo>
                      <a:close/>
                      <a:moveTo>
                        <a:pt x="4317" y="474"/>
                      </a:moveTo>
                      <a:lnTo>
                        <a:pt x="4313" y="476"/>
                      </a:lnTo>
                      <a:lnTo>
                        <a:pt x="4298" y="484"/>
                      </a:lnTo>
                      <a:lnTo>
                        <a:pt x="4282" y="496"/>
                      </a:lnTo>
                      <a:lnTo>
                        <a:pt x="4263" y="512"/>
                      </a:lnTo>
                      <a:lnTo>
                        <a:pt x="4221" y="552"/>
                      </a:lnTo>
                      <a:lnTo>
                        <a:pt x="4174" y="598"/>
                      </a:lnTo>
                      <a:cubicBezTo>
                        <a:pt x="4166" y="606"/>
                        <a:pt x="4156" y="610"/>
                        <a:pt x="4145" y="609"/>
                      </a:cubicBezTo>
                      <a:lnTo>
                        <a:pt x="4110" y="606"/>
                      </a:lnTo>
                      <a:lnTo>
                        <a:pt x="4077" y="606"/>
                      </a:lnTo>
                      <a:lnTo>
                        <a:pt x="4057" y="606"/>
                      </a:lnTo>
                      <a:lnTo>
                        <a:pt x="4056" y="532"/>
                      </a:lnTo>
                      <a:lnTo>
                        <a:pt x="4078" y="531"/>
                      </a:lnTo>
                      <a:lnTo>
                        <a:pt x="4117" y="532"/>
                      </a:lnTo>
                      <a:lnTo>
                        <a:pt x="4151" y="535"/>
                      </a:lnTo>
                      <a:lnTo>
                        <a:pt x="4122" y="546"/>
                      </a:lnTo>
                      <a:lnTo>
                        <a:pt x="4170" y="497"/>
                      </a:lnTo>
                      <a:lnTo>
                        <a:pt x="4216" y="455"/>
                      </a:lnTo>
                      <a:lnTo>
                        <a:pt x="4238" y="437"/>
                      </a:lnTo>
                      <a:lnTo>
                        <a:pt x="4261" y="420"/>
                      </a:lnTo>
                      <a:lnTo>
                        <a:pt x="4285" y="406"/>
                      </a:lnTo>
                      <a:lnTo>
                        <a:pt x="4290" y="405"/>
                      </a:lnTo>
                      <a:lnTo>
                        <a:pt x="4317" y="474"/>
                      </a:lnTo>
                      <a:close/>
                      <a:moveTo>
                        <a:pt x="3822" y="520"/>
                      </a:moveTo>
                      <a:lnTo>
                        <a:pt x="3817" y="509"/>
                      </a:lnTo>
                      <a:cubicBezTo>
                        <a:pt x="3816" y="506"/>
                        <a:pt x="3815" y="504"/>
                        <a:pt x="3815" y="501"/>
                      </a:cubicBezTo>
                      <a:lnTo>
                        <a:pt x="3810" y="473"/>
                      </a:lnTo>
                      <a:lnTo>
                        <a:pt x="3808" y="439"/>
                      </a:lnTo>
                      <a:lnTo>
                        <a:pt x="3808" y="436"/>
                      </a:lnTo>
                      <a:lnTo>
                        <a:pt x="3882" y="431"/>
                      </a:lnTo>
                      <a:lnTo>
                        <a:pt x="3882" y="434"/>
                      </a:lnTo>
                      <a:lnTo>
                        <a:pt x="3884" y="461"/>
                      </a:lnTo>
                      <a:lnTo>
                        <a:pt x="3888" y="489"/>
                      </a:lnTo>
                      <a:lnTo>
                        <a:pt x="3886" y="481"/>
                      </a:lnTo>
                      <a:lnTo>
                        <a:pt x="3890" y="492"/>
                      </a:lnTo>
                      <a:lnTo>
                        <a:pt x="3822" y="520"/>
                      </a:lnTo>
                      <a:close/>
                      <a:moveTo>
                        <a:pt x="3690" y="309"/>
                      </a:moveTo>
                      <a:lnTo>
                        <a:pt x="3689" y="308"/>
                      </a:lnTo>
                      <a:cubicBezTo>
                        <a:pt x="3684" y="304"/>
                        <a:pt x="3679" y="300"/>
                        <a:pt x="3676" y="295"/>
                      </a:cubicBezTo>
                      <a:lnTo>
                        <a:pt x="3661" y="269"/>
                      </a:lnTo>
                      <a:lnTo>
                        <a:pt x="3646" y="240"/>
                      </a:lnTo>
                      <a:lnTo>
                        <a:pt x="3632" y="217"/>
                      </a:lnTo>
                      <a:lnTo>
                        <a:pt x="3636" y="222"/>
                      </a:lnTo>
                      <a:lnTo>
                        <a:pt x="3617" y="201"/>
                      </a:lnTo>
                      <a:lnTo>
                        <a:pt x="3626" y="208"/>
                      </a:lnTo>
                      <a:lnTo>
                        <a:pt x="3620" y="205"/>
                      </a:lnTo>
                      <a:lnTo>
                        <a:pt x="3625" y="207"/>
                      </a:lnTo>
                      <a:lnTo>
                        <a:pt x="3615" y="203"/>
                      </a:lnTo>
                      <a:lnTo>
                        <a:pt x="3603" y="199"/>
                      </a:lnTo>
                      <a:lnTo>
                        <a:pt x="3588" y="194"/>
                      </a:lnTo>
                      <a:lnTo>
                        <a:pt x="3552" y="184"/>
                      </a:lnTo>
                      <a:lnTo>
                        <a:pt x="3510" y="173"/>
                      </a:lnTo>
                      <a:lnTo>
                        <a:pt x="3470" y="164"/>
                      </a:lnTo>
                      <a:lnTo>
                        <a:pt x="3467" y="163"/>
                      </a:lnTo>
                      <a:lnTo>
                        <a:pt x="3484" y="91"/>
                      </a:lnTo>
                      <a:lnTo>
                        <a:pt x="3488" y="91"/>
                      </a:lnTo>
                      <a:lnTo>
                        <a:pt x="3529" y="102"/>
                      </a:lnTo>
                      <a:lnTo>
                        <a:pt x="3571" y="113"/>
                      </a:lnTo>
                      <a:lnTo>
                        <a:pt x="3611" y="124"/>
                      </a:lnTo>
                      <a:lnTo>
                        <a:pt x="3627" y="129"/>
                      </a:lnTo>
                      <a:lnTo>
                        <a:pt x="3642" y="134"/>
                      </a:lnTo>
                      <a:lnTo>
                        <a:pt x="3652" y="138"/>
                      </a:lnTo>
                      <a:cubicBezTo>
                        <a:pt x="3654" y="139"/>
                        <a:pt x="3656" y="139"/>
                        <a:pt x="3657" y="140"/>
                      </a:cubicBezTo>
                      <a:lnTo>
                        <a:pt x="3663" y="144"/>
                      </a:lnTo>
                      <a:cubicBezTo>
                        <a:pt x="3666" y="146"/>
                        <a:pt x="3669" y="148"/>
                        <a:pt x="3672" y="151"/>
                      </a:cubicBezTo>
                      <a:lnTo>
                        <a:pt x="3691" y="173"/>
                      </a:lnTo>
                      <a:cubicBezTo>
                        <a:pt x="3693" y="174"/>
                        <a:pt x="3694" y="176"/>
                        <a:pt x="3696" y="178"/>
                      </a:cubicBezTo>
                      <a:lnTo>
                        <a:pt x="3712" y="206"/>
                      </a:lnTo>
                      <a:lnTo>
                        <a:pt x="3726" y="231"/>
                      </a:lnTo>
                      <a:lnTo>
                        <a:pt x="3741" y="257"/>
                      </a:lnTo>
                      <a:lnTo>
                        <a:pt x="3728" y="244"/>
                      </a:lnTo>
                      <a:lnTo>
                        <a:pt x="3729" y="245"/>
                      </a:lnTo>
                      <a:lnTo>
                        <a:pt x="3690" y="309"/>
                      </a:lnTo>
                      <a:close/>
                      <a:moveTo>
                        <a:pt x="3251" y="97"/>
                      </a:moveTo>
                      <a:lnTo>
                        <a:pt x="3193" y="78"/>
                      </a:lnTo>
                      <a:lnTo>
                        <a:pt x="3182" y="74"/>
                      </a:lnTo>
                      <a:lnTo>
                        <a:pt x="3202" y="3"/>
                      </a:lnTo>
                      <a:lnTo>
                        <a:pt x="3217" y="7"/>
                      </a:lnTo>
                      <a:lnTo>
                        <a:pt x="3274" y="26"/>
                      </a:lnTo>
                      <a:lnTo>
                        <a:pt x="3251" y="97"/>
                      </a:lnTo>
                      <a:close/>
                      <a:moveTo>
                        <a:pt x="2983" y="73"/>
                      </a:moveTo>
                      <a:lnTo>
                        <a:pt x="2979" y="74"/>
                      </a:lnTo>
                      <a:lnTo>
                        <a:pt x="2945" y="82"/>
                      </a:lnTo>
                      <a:lnTo>
                        <a:pt x="2882" y="99"/>
                      </a:lnTo>
                      <a:lnTo>
                        <a:pt x="2823" y="117"/>
                      </a:lnTo>
                      <a:lnTo>
                        <a:pt x="2761" y="134"/>
                      </a:lnTo>
                      <a:lnTo>
                        <a:pt x="2727" y="142"/>
                      </a:lnTo>
                      <a:lnTo>
                        <a:pt x="2696" y="149"/>
                      </a:lnTo>
                      <a:lnTo>
                        <a:pt x="2679" y="77"/>
                      </a:lnTo>
                      <a:lnTo>
                        <a:pt x="2710" y="70"/>
                      </a:lnTo>
                      <a:lnTo>
                        <a:pt x="2741" y="62"/>
                      </a:lnTo>
                      <a:lnTo>
                        <a:pt x="2802" y="45"/>
                      </a:lnTo>
                      <a:lnTo>
                        <a:pt x="2862" y="28"/>
                      </a:lnTo>
                      <a:lnTo>
                        <a:pt x="2927" y="10"/>
                      </a:lnTo>
                      <a:lnTo>
                        <a:pt x="2964" y="1"/>
                      </a:lnTo>
                      <a:lnTo>
                        <a:pt x="2967" y="0"/>
                      </a:lnTo>
                      <a:lnTo>
                        <a:pt x="2983" y="73"/>
                      </a:lnTo>
                      <a:close/>
                      <a:moveTo>
                        <a:pt x="2483" y="188"/>
                      </a:moveTo>
                      <a:lnTo>
                        <a:pt x="2462" y="197"/>
                      </a:lnTo>
                      <a:lnTo>
                        <a:pt x="2436" y="206"/>
                      </a:lnTo>
                      <a:lnTo>
                        <a:pt x="2407" y="212"/>
                      </a:lnTo>
                      <a:lnTo>
                        <a:pt x="2402" y="213"/>
                      </a:lnTo>
                      <a:lnTo>
                        <a:pt x="2391" y="140"/>
                      </a:lnTo>
                      <a:lnTo>
                        <a:pt x="2412" y="135"/>
                      </a:lnTo>
                      <a:lnTo>
                        <a:pt x="2434" y="128"/>
                      </a:lnTo>
                      <a:lnTo>
                        <a:pt x="2455" y="119"/>
                      </a:lnTo>
                      <a:lnTo>
                        <a:pt x="2483" y="188"/>
                      </a:lnTo>
                      <a:close/>
                      <a:moveTo>
                        <a:pt x="2179" y="229"/>
                      </a:moveTo>
                      <a:lnTo>
                        <a:pt x="2121" y="233"/>
                      </a:lnTo>
                      <a:lnTo>
                        <a:pt x="2077" y="238"/>
                      </a:lnTo>
                      <a:lnTo>
                        <a:pt x="2034" y="246"/>
                      </a:lnTo>
                      <a:lnTo>
                        <a:pt x="2031" y="247"/>
                      </a:lnTo>
                      <a:lnTo>
                        <a:pt x="2021" y="251"/>
                      </a:lnTo>
                      <a:lnTo>
                        <a:pt x="1991" y="264"/>
                      </a:lnTo>
                      <a:lnTo>
                        <a:pt x="1951" y="282"/>
                      </a:lnTo>
                      <a:lnTo>
                        <a:pt x="1908" y="302"/>
                      </a:lnTo>
                      <a:lnTo>
                        <a:pt x="1877" y="234"/>
                      </a:lnTo>
                      <a:lnTo>
                        <a:pt x="1921" y="214"/>
                      </a:lnTo>
                      <a:lnTo>
                        <a:pt x="1961" y="196"/>
                      </a:lnTo>
                      <a:lnTo>
                        <a:pt x="1994" y="181"/>
                      </a:lnTo>
                      <a:lnTo>
                        <a:pt x="2008" y="176"/>
                      </a:lnTo>
                      <a:lnTo>
                        <a:pt x="2021" y="172"/>
                      </a:lnTo>
                      <a:lnTo>
                        <a:pt x="2068" y="164"/>
                      </a:lnTo>
                      <a:lnTo>
                        <a:pt x="2116" y="158"/>
                      </a:lnTo>
                      <a:lnTo>
                        <a:pt x="2174" y="155"/>
                      </a:lnTo>
                      <a:lnTo>
                        <a:pt x="2179" y="229"/>
                      </a:lnTo>
                      <a:close/>
                      <a:moveTo>
                        <a:pt x="1732" y="394"/>
                      </a:moveTo>
                      <a:lnTo>
                        <a:pt x="1721" y="409"/>
                      </a:lnTo>
                      <a:lnTo>
                        <a:pt x="1694" y="447"/>
                      </a:lnTo>
                      <a:lnTo>
                        <a:pt x="1691" y="453"/>
                      </a:lnTo>
                      <a:lnTo>
                        <a:pt x="1628" y="413"/>
                      </a:lnTo>
                      <a:lnTo>
                        <a:pt x="1634" y="404"/>
                      </a:lnTo>
                      <a:lnTo>
                        <a:pt x="1661" y="365"/>
                      </a:lnTo>
                      <a:lnTo>
                        <a:pt x="1671" y="350"/>
                      </a:lnTo>
                      <a:lnTo>
                        <a:pt x="1732" y="394"/>
                      </a:lnTo>
                      <a:close/>
                      <a:moveTo>
                        <a:pt x="1720" y="615"/>
                      </a:moveTo>
                      <a:lnTo>
                        <a:pt x="1722" y="618"/>
                      </a:lnTo>
                      <a:cubicBezTo>
                        <a:pt x="1725" y="622"/>
                        <a:pt x="1726" y="626"/>
                        <a:pt x="1727" y="631"/>
                      </a:cubicBezTo>
                      <a:lnTo>
                        <a:pt x="1734" y="664"/>
                      </a:lnTo>
                      <a:lnTo>
                        <a:pt x="1741" y="693"/>
                      </a:lnTo>
                      <a:lnTo>
                        <a:pt x="1748" y="718"/>
                      </a:lnTo>
                      <a:lnTo>
                        <a:pt x="1755" y="740"/>
                      </a:lnTo>
                      <a:lnTo>
                        <a:pt x="1770" y="774"/>
                      </a:lnTo>
                      <a:lnTo>
                        <a:pt x="1766" y="767"/>
                      </a:lnTo>
                      <a:lnTo>
                        <a:pt x="1787" y="797"/>
                      </a:lnTo>
                      <a:lnTo>
                        <a:pt x="1781" y="790"/>
                      </a:lnTo>
                      <a:lnTo>
                        <a:pt x="1809" y="814"/>
                      </a:lnTo>
                      <a:lnTo>
                        <a:pt x="1803" y="809"/>
                      </a:lnTo>
                      <a:lnTo>
                        <a:pt x="1839" y="829"/>
                      </a:lnTo>
                      <a:lnTo>
                        <a:pt x="1856" y="837"/>
                      </a:lnTo>
                      <a:lnTo>
                        <a:pt x="1826" y="905"/>
                      </a:lnTo>
                      <a:lnTo>
                        <a:pt x="1802" y="894"/>
                      </a:lnTo>
                      <a:lnTo>
                        <a:pt x="1766" y="874"/>
                      </a:lnTo>
                      <a:cubicBezTo>
                        <a:pt x="1764" y="873"/>
                        <a:pt x="1762" y="872"/>
                        <a:pt x="1760" y="870"/>
                      </a:cubicBezTo>
                      <a:lnTo>
                        <a:pt x="1733" y="847"/>
                      </a:lnTo>
                      <a:cubicBezTo>
                        <a:pt x="1731" y="845"/>
                        <a:pt x="1728" y="842"/>
                        <a:pt x="1727" y="840"/>
                      </a:cubicBezTo>
                      <a:lnTo>
                        <a:pt x="1706" y="811"/>
                      </a:lnTo>
                      <a:cubicBezTo>
                        <a:pt x="1704" y="808"/>
                        <a:pt x="1703" y="806"/>
                        <a:pt x="1702" y="804"/>
                      </a:cubicBezTo>
                      <a:lnTo>
                        <a:pt x="1683" y="761"/>
                      </a:lnTo>
                      <a:lnTo>
                        <a:pt x="1676" y="737"/>
                      </a:lnTo>
                      <a:lnTo>
                        <a:pt x="1669" y="710"/>
                      </a:lnTo>
                      <a:lnTo>
                        <a:pt x="1662" y="680"/>
                      </a:lnTo>
                      <a:lnTo>
                        <a:pt x="1655" y="646"/>
                      </a:lnTo>
                      <a:lnTo>
                        <a:pt x="1660" y="659"/>
                      </a:lnTo>
                      <a:lnTo>
                        <a:pt x="1658" y="655"/>
                      </a:lnTo>
                      <a:lnTo>
                        <a:pt x="1720" y="615"/>
                      </a:lnTo>
                      <a:close/>
                      <a:moveTo>
                        <a:pt x="2032" y="991"/>
                      </a:moveTo>
                      <a:lnTo>
                        <a:pt x="2065" y="1043"/>
                      </a:lnTo>
                      <a:lnTo>
                        <a:pt x="2071" y="1053"/>
                      </a:lnTo>
                      <a:lnTo>
                        <a:pt x="2010" y="1095"/>
                      </a:lnTo>
                      <a:lnTo>
                        <a:pt x="2002" y="1083"/>
                      </a:lnTo>
                      <a:lnTo>
                        <a:pt x="1969" y="1031"/>
                      </a:lnTo>
                      <a:lnTo>
                        <a:pt x="2032" y="991"/>
                      </a:lnTo>
                      <a:close/>
                      <a:moveTo>
                        <a:pt x="2216" y="1200"/>
                      </a:moveTo>
                      <a:lnTo>
                        <a:pt x="2221" y="1204"/>
                      </a:lnTo>
                      <a:lnTo>
                        <a:pt x="2216" y="1201"/>
                      </a:lnTo>
                      <a:lnTo>
                        <a:pt x="2246" y="1215"/>
                      </a:lnTo>
                      <a:lnTo>
                        <a:pt x="2275" y="1225"/>
                      </a:lnTo>
                      <a:cubicBezTo>
                        <a:pt x="2291" y="1231"/>
                        <a:pt x="2301" y="1246"/>
                        <a:pt x="2300" y="1263"/>
                      </a:cubicBezTo>
                      <a:lnTo>
                        <a:pt x="2294" y="1332"/>
                      </a:lnTo>
                      <a:lnTo>
                        <a:pt x="2291" y="1401"/>
                      </a:lnTo>
                      <a:lnTo>
                        <a:pt x="2287" y="1471"/>
                      </a:lnTo>
                      <a:lnTo>
                        <a:pt x="2285" y="1488"/>
                      </a:lnTo>
                      <a:lnTo>
                        <a:pt x="2211" y="1479"/>
                      </a:lnTo>
                      <a:lnTo>
                        <a:pt x="2213" y="1467"/>
                      </a:lnTo>
                      <a:lnTo>
                        <a:pt x="2217" y="1398"/>
                      </a:lnTo>
                      <a:lnTo>
                        <a:pt x="2220" y="1326"/>
                      </a:lnTo>
                      <a:lnTo>
                        <a:pt x="2225" y="1257"/>
                      </a:lnTo>
                      <a:lnTo>
                        <a:pt x="2250" y="1295"/>
                      </a:lnTo>
                      <a:lnTo>
                        <a:pt x="2215" y="1282"/>
                      </a:lnTo>
                      <a:lnTo>
                        <a:pt x="2186" y="1269"/>
                      </a:lnTo>
                      <a:cubicBezTo>
                        <a:pt x="2184" y="1268"/>
                        <a:pt x="2182" y="1267"/>
                        <a:pt x="2181" y="1266"/>
                      </a:cubicBezTo>
                      <a:lnTo>
                        <a:pt x="2175" y="1262"/>
                      </a:lnTo>
                      <a:lnTo>
                        <a:pt x="2216" y="1200"/>
                      </a:lnTo>
                      <a:close/>
                      <a:moveTo>
                        <a:pt x="2190" y="1712"/>
                      </a:moveTo>
                      <a:lnTo>
                        <a:pt x="2180" y="1721"/>
                      </a:lnTo>
                      <a:cubicBezTo>
                        <a:pt x="2179" y="1722"/>
                        <a:pt x="2177" y="1723"/>
                        <a:pt x="2176" y="1724"/>
                      </a:cubicBezTo>
                      <a:lnTo>
                        <a:pt x="2148" y="1741"/>
                      </a:lnTo>
                      <a:cubicBezTo>
                        <a:pt x="2146" y="1742"/>
                        <a:pt x="2145" y="1743"/>
                        <a:pt x="2143" y="1744"/>
                      </a:cubicBezTo>
                      <a:lnTo>
                        <a:pt x="2116" y="1755"/>
                      </a:lnTo>
                      <a:lnTo>
                        <a:pt x="2087" y="1686"/>
                      </a:lnTo>
                      <a:lnTo>
                        <a:pt x="2114" y="1675"/>
                      </a:lnTo>
                      <a:lnTo>
                        <a:pt x="2109" y="1678"/>
                      </a:lnTo>
                      <a:lnTo>
                        <a:pt x="2136" y="1661"/>
                      </a:lnTo>
                      <a:lnTo>
                        <a:pt x="2132" y="1664"/>
                      </a:lnTo>
                      <a:lnTo>
                        <a:pt x="2141" y="1656"/>
                      </a:lnTo>
                      <a:lnTo>
                        <a:pt x="2190" y="1712"/>
                      </a:lnTo>
                      <a:close/>
                      <a:moveTo>
                        <a:pt x="1980" y="1903"/>
                      </a:moveTo>
                      <a:lnTo>
                        <a:pt x="1937" y="1966"/>
                      </a:lnTo>
                      <a:lnTo>
                        <a:pt x="1917" y="1995"/>
                      </a:lnTo>
                      <a:lnTo>
                        <a:pt x="1902" y="2018"/>
                      </a:lnTo>
                      <a:lnTo>
                        <a:pt x="1892" y="2033"/>
                      </a:lnTo>
                      <a:lnTo>
                        <a:pt x="1889" y="2039"/>
                      </a:lnTo>
                      <a:lnTo>
                        <a:pt x="1888" y="2040"/>
                      </a:lnTo>
                      <a:lnTo>
                        <a:pt x="1893" y="2027"/>
                      </a:lnTo>
                      <a:lnTo>
                        <a:pt x="1886" y="2061"/>
                      </a:lnTo>
                      <a:lnTo>
                        <a:pt x="1882" y="2093"/>
                      </a:lnTo>
                      <a:lnTo>
                        <a:pt x="1882" y="2150"/>
                      </a:lnTo>
                      <a:lnTo>
                        <a:pt x="1808" y="2149"/>
                      </a:lnTo>
                      <a:lnTo>
                        <a:pt x="1809" y="2084"/>
                      </a:lnTo>
                      <a:lnTo>
                        <a:pt x="1813" y="2045"/>
                      </a:lnTo>
                      <a:lnTo>
                        <a:pt x="1821" y="2011"/>
                      </a:lnTo>
                      <a:cubicBezTo>
                        <a:pt x="1822" y="2007"/>
                        <a:pt x="1824" y="2003"/>
                        <a:pt x="1826" y="1999"/>
                      </a:cubicBezTo>
                      <a:lnTo>
                        <a:pt x="1827" y="1997"/>
                      </a:lnTo>
                      <a:lnTo>
                        <a:pt x="1829" y="1994"/>
                      </a:lnTo>
                      <a:lnTo>
                        <a:pt x="1840" y="1977"/>
                      </a:lnTo>
                      <a:lnTo>
                        <a:pt x="1856" y="1953"/>
                      </a:lnTo>
                      <a:lnTo>
                        <a:pt x="1875" y="1924"/>
                      </a:lnTo>
                      <a:lnTo>
                        <a:pt x="1919" y="1861"/>
                      </a:lnTo>
                      <a:lnTo>
                        <a:pt x="1980" y="1903"/>
                      </a:lnTo>
                      <a:close/>
                      <a:moveTo>
                        <a:pt x="1824" y="2394"/>
                      </a:moveTo>
                      <a:lnTo>
                        <a:pt x="1807" y="2400"/>
                      </a:lnTo>
                      <a:cubicBezTo>
                        <a:pt x="1804" y="2401"/>
                        <a:pt x="1800" y="2402"/>
                        <a:pt x="1797" y="2402"/>
                      </a:cubicBezTo>
                      <a:lnTo>
                        <a:pt x="1769" y="2403"/>
                      </a:lnTo>
                      <a:cubicBezTo>
                        <a:pt x="1767" y="2403"/>
                        <a:pt x="1765" y="2403"/>
                        <a:pt x="1763" y="2403"/>
                      </a:cubicBezTo>
                      <a:lnTo>
                        <a:pt x="1734" y="2399"/>
                      </a:lnTo>
                      <a:lnTo>
                        <a:pt x="1744" y="2325"/>
                      </a:lnTo>
                      <a:lnTo>
                        <a:pt x="1773" y="2329"/>
                      </a:lnTo>
                      <a:lnTo>
                        <a:pt x="1767" y="2329"/>
                      </a:lnTo>
                      <a:lnTo>
                        <a:pt x="1794" y="2328"/>
                      </a:lnTo>
                      <a:lnTo>
                        <a:pt x="1783" y="2330"/>
                      </a:lnTo>
                      <a:lnTo>
                        <a:pt x="1800" y="2324"/>
                      </a:lnTo>
                      <a:lnTo>
                        <a:pt x="1824" y="2394"/>
                      </a:lnTo>
                      <a:close/>
                      <a:moveTo>
                        <a:pt x="1569" y="2257"/>
                      </a:moveTo>
                      <a:lnTo>
                        <a:pt x="1548" y="2251"/>
                      </a:lnTo>
                      <a:lnTo>
                        <a:pt x="1559" y="2252"/>
                      </a:lnTo>
                      <a:lnTo>
                        <a:pt x="1525" y="2253"/>
                      </a:lnTo>
                      <a:lnTo>
                        <a:pt x="1531" y="2252"/>
                      </a:lnTo>
                      <a:lnTo>
                        <a:pt x="1501" y="2257"/>
                      </a:lnTo>
                      <a:lnTo>
                        <a:pt x="1472" y="2265"/>
                      </a:lnTo>
                      <a:lnTo>
                        <a:pt x="1439" y="2275"/>
                      </a:lnTo>
                      <a:lnTo>
                        <a:pt x="1408" y="2287"/>
                      </a:lnTo>
                      <a:lnTo>
                        <a:pt x="1378" y="2298"/>
                      </a:lnTo>
                      <a:lnTo>
                        <a:pt x="1355" y="2307"/>
                      </a:lnTo>
                      <a:lnTo>
                        <a:pt x="1340" y="2314"/>
                      </a:lnTo>
                      <a:lnTo>
                        <a:pt x="1336" y="2315"/>
                      </a:lnTo>
                      <a:lnTo>
                        <a:pt x="1331" y="2317"/>
                      </a:lnTo>
                      <a:lnTo>
                        <a:pt x="1350" y="2303"/>
                      </a:lnTo>
                      <a:lnTo>
                        <a:pt x="1335" y="2324"/>
                      </a:lnTo>
                      <a:lnTo>
                        <a:pt x="1274" y="2282"/>
                      </a:lnTo>
                      <a:lnTo>
                        <a:pt x="1289" y="2261"/>
                      </a:lnTo>
                      <a:cubicBezTo>
                        <a:pt x="1294" y="2254"/>
                        <a:pt x="1300" y="2249"/>
                        <a:pt x="1308" y="2247"/>
                      </a:cubicBezTo>
                      <a:lnTo>
                        <a:pt x="1306" y="2248"/>
                      </a:lnTo>
                      <a:lnTo>
                        <a:pt x="1311" y="2245"/>
                      </a:lnTo>
                      <a:lnTo>
                        <a:pt x="1328" y="2238"/>
                      </a:lnTo>
                      <a:lnTo>
                        <a:pt x="1352" y="2228"/>
                      </a:lnTo>
                      <a:lnTo>
                        <a:pt x="1382" y="2217"/>
                      </a:lnTo>
                      <a:lnTo>
                        <a:pt x="1417" y="2204"/>
                      </a:lnTo>
                      <a:lnTo>
                        <a:pt x="1452" y="2194"/>
                      </a:lnTo>
                      <a:lnTo>
                        <a:pt x="1489" y="2184"/>
                      </a:lnTo>
                      <a:lnTo>
                        <a:pt x="1518" y="2179"/>
                      </a:lnTo>
                      <a:cubicBezTo>
                        <a:pt x="1520" y="2179"/>
                        <a:pt x="1522" y="2178"/>
                        <a:pt x="1524" y="2178"/>
                      </a:cubicBezTo>
                      <a:lnTo>
                        <a:pt x="1557" y="2178"/>
                      </a:lnTo>
                      <a:cubicBezTo>
                        <a:pt x="1561" y="2178"/>
                        <a:pt x="1565" y="2178"/>
                        <a:pt x="1568" y="2179"/>
                      </a:cubicBezTo>
                      <a:lnTo>
                        <a:pt x="1590" y="2185"/>
                      </a:lnTo>
                      <a:lnTo>
                        <a:pt x="1569" y="2257"/>
                      </a:lnTo>
                      <a:close/>
                      <a:moveTo>
                        <a:pt x="1173" y="2497"/>
                      </a:moveTo>
                      <a:lnTo>
                        <a:pt x="1161" y="2504"/>
                      </a:lnTo>
                      <a:cubicBezTo>
                        <a:pt x="1159" y="2505"/>
                        <a:pt x="1157" y="2506"/>
                        <a:pt x="1154" y="2507"/>
                      </a:cubicBezTo>
                      <a:lnTo>
                        <a:pt x="1126" y="2516"/>
                      </a:lnTo>
                      <a:cubicBezTo>
                        <a:pt x="1125" y="2516"/>
                        <a:pt x="1123" y="2517"/>
                        <a:pt x="1121" y="2517"/>
                      </a:cubicBezTo>
                      <a:lnTo>
                        <a:pt x="1091" y="2522"/>
                      </a:lnTo>
                      <a:lnTo>
                        <a:pt x="1085" y="2523"/>
                      </a:lnTo>
                      <a:lnTo>
                        <a:pt x="1079" y="2449"/>
                      </a:lnTo>
                      <a:lnTo>
                        <a:pt x="1109" y="2444"/>
                      </a:lnTo>
                      <a:lnTo>
                        <a:pt x="1104" y="2445"/>
                      </a:lnTo>
                      <a:lnTo>
                        <a:pt x="1132" y="2436"/>
                      </a:lnTo>
                      <a:lnTo>
                        <a:pt x="1125" y="2439"/>
                      </a:lnTo>
                      <a:lnTo>
                        <a:pt x="1137" y="2432"/>
                      </a:lnTo>
                      <a:lnTo>
                        <a:pt x="1173" y="2497"/>
                      </a:lnTo>
                      <a:close/>
                      <a:moveTo>
                        <a:pt x="858" y="2502"/>
                      </a:moveTo>
                      <a:lnTo>
                        <a:pt x="798" y="2495"/>
                      </a:lnTo>
                      <a:lnTo>
                        <a:pt x="725" y="2488"/>
                      </a:lnTo>
                      <a:lnTo>
                        <a:pt x="643" y="2482"/>
                      </a:lnTo>
                      <a:lnTo>
                        <a:pt x="653" y="2481"/>
                      </a:lnTo>
                      <a:lnTo>
                        <a:pt x="618" y="2488"/>
                      </a:lnTo>
                      <a:lnTo>
                        <a:pt x="587" y="2494"/>
                      </a:lnTo>
                      <a:lnTo>
                        <a:pt x="576" y="2497"/>
                      </a:lnTo>
                      <a:lnTo>
                        <a:pt x="560" y="2424"/>
                      </a:lnTo>
                      <a:lnTo>
                        <a:pt x="573" y="2421"/>
                      </a:lnTo>
                      <a:lnTo>
                        <a:pt x="604" y="2416"/>
                      </a:lnTo>
                      <a:lnTo>
                        <a:pt x="638" y="2409"/>
                      </a:lnTo>
                      <a:cubicBezTo>
                        <a:pt x="641" y="2408"/>
                        <a:pt x="645" y="2408"/>
                        <a:pt x="648" y="2408"/>
                      </a:cubicBezTo>
                      <a:lnTo>
                        <a:pt x="733" y="2414"/>
                      </a:lnTo>
                      <a:lnTo>
                        <a:pt x="806" y="2422"/>
                      </a:lnTo>
                      <a:lnTo>
                        <a:pt x="867" y="2429"/>
                      </a:lnTo>
                      <a:lnTo>
                        <a:pt x="858" y="2502"/>
                      </a:lnTo>
                      <a:close/>
                      <a:moveTo>
                        <a:pt x="341" y="2511"/>
                      </a:moveTo>
                      <a:lnTo>
                        <a:pt x="313" y="2506"/>
                      </a:lnTo>
                      <a:lnTo>
                        <a:pt x="280" y="2499"/>
                      </a:lnTo>
                      <a:lnTo>
                        <a:pt x="266" y="2496"/>
                      </a:lnTo>
                      <a:lnTo>
                        <a:pt x="282" y="2424"/>
                      </a:lnTo>
                      <a:lnTo>
                        <a:pt x="295" y="2427"/>
                      </a:lnTo>
                      <a:lnTo>
                        <a:pt x="326" y="2433"/>
                      </a:lnTo>
                      <a:lnTo>
                        <a:pt x="354" y="2438"/>
                      </a:lnTo>
                      <a:lnTo>
                        <a:pt x="341" y="2511"/>
                      </a:lnTo>
                      <a:close/>
                      <a:moveTo>
                        <a:pt x="84" y="2350"/>
                      </a:moveTo>
                      <a:lnTo>
                        <a:pt x="88" y="2349"/>
                      </a:lnTo>
                      <a:lnTo>
                        <a:pt x="96" y="2347"/>
                      </a:lnTo>
                      <a:lnTo>
                        <a:pt x="102" y="2346"/>
                      </a:lnTo>
                      <a:lnTo>
                        <a:pt x="71" y="2382"/>
                      </a:lnTo>
                      <a:lnTo>
                        <a:pt x="108" y="2419"/>
                      </a:lnTo>
                      <a:lnTo>
                        <a:pt x="103" y="2419"/>
                      </a:lnTo>
                      <a:lnTo>
                        <a:pt x="92" y="2419"/>
                      </a:lnTo>
                      <a:lnTo>
                        <a:pt x="92" y="2345"/>
                      </a:lnTo>
                      <a:lnTo>
                        <a:pt x="103" y="2345"/>
                      </a:lnTo>
                      <a:lnTo>
                        <a:pt x="108" y="2345"/>
                      </a:lnTo>
                      <a:cubicBezTo>
                        <a:pt x="129" y="2345"/>
                        <a:pt x="146" y="2361"/>
                        <a:pt x="146" y="2382"/>
                      </a:cubicBezTo>
                      <a:cubicBezTo>
                        <a:pt x="146" y="2401"/>
                        <a:pt x="132" y="2416"/>
                        <a:pt x="115" y="2419"/>
                      </a:cubicBezTo>
                      <a:lnTo>
                        <a:pt x="112" y="2420"/>
                      </a:lnTo>
                      <a:lnTo>
                        <a:pt x="108" y="2421"/>
                      </a:lnTo>
                      <a:lnTo>
                        <a:pt x="84" y="235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2" name="Group 58"/>
              <p:cNvGrpSpPr>
                <a:grpSpLocks/>
              </p:cNvGrpSpPr>
              <p:nvPr/>
            </p:nvGrpSpPr>
            <p:grpSpPr bwMode="auto">
              <a:xfrm>
                <a:off x="4379" y="3398"/>
                <a:ext cx="443" cy="393"/>
                <a:chOff x="4379" y="3398"/>
                <a:chExt cx="443" cy="393"/>
              </a:xfrm>
            </p:grpSpPr>
            <p:sp>
              <p:nvSpPr>
                <p:cNvPr id="24742" name="Freeform 59"/>
                <p:cNvSpPr>
                  <a:spLocks/>
                </p:cNvSpPr>
                <p:nvPr/>
              </p:nvSpPr>
              <p:spPr bwMode="auto">
                <a:xfrm>
                  <a:off x="4379" y="3398"/>
                  <a:ext cx="443" cy="393"/>
                </a:xfrm>
                <a:custGeom>
                  <a:avLst/>
                  <a:gdLst>
                    <a:gd name="T0" fmla="*/ 0 w 1907"/>
                    <a:gd name="T1" fmla="*/ 0 h 1693"/>
                    <a:gd name="T2" fmla="*/ 0 w 1907"/>
                    <a:gd name="T3" fmla="*/ 0 h 1693"/>
                    <a:gd name="T4" fmla="*/ 0 w 1907"/>
                    <a:gd name="T5" fmla="*/ 0 h 1693"/>
                    <a:gd name="T6" fmla="*/ 0 w 1907"/>
                    <a:gd name="T7" fmla="*/ 0 h 1693"/>
                    <a:gd name="T8" fmla="*/ 0 w 1907"/>
                    <a:gd name="T9" fmla="*/ 0 h 1693"/>
                    <a:gd name="T10" fmla="*/ 0 w 1907"/>
                    <a:gd name="T11" fmla="*/ 0 h 1693"/>
                    <a:gd name="T12" fmla="*/ 0 w 1907"/>
                    <a:gd name="T13" fmla="*/ 0 h 1693"/>
                    <a:gd name="T14" fmla="*/ 0 w 1907"/>
                    <a:gd name="T15" fmla="*/ 0 h 1693"/>
                    <a:gd name="T16" fmla="*/ 0 w 1907"/>
                    <a:gd name="T17" fmla="*/ 0 h 1693"/>
                    <a:gd name="T18" fmla="*/ 0 w 1907"/>
                    <a:gd name="T19" fmla="*/ 0 h 1693"/>
                    <a:gd name="T20" fmla="*/ 0 w 1907"/>
                    <a:gd name="T21" fmla="*/ 0 h 1693"/>
                    <a:gd name="T22" fmla="*/ 0 w 1907"/>
                    <a:gd name="T23" fmla="*/ 0 h 1693"/>
                    <a:gd name="T24" fmla="*/ 0 w 1907"/>
                    <a:gd name="T25" fmla="*/ 0 h 1693"/>
                    <a:gd name="T26" fmla="*/ 0 w 1907"/>
                    <a:gd name="T27" fmla="*/ 0 h 1693"/>
                    <a:gd name="T28" fmla="*/ 0 w 1907"/>
                    <a:gd name="T29" fmla="*/ 0 h 1693"/>
                    <a:gd name="T30" fmla="*/ 0 w 1907"/>
                    <a:gd name="T31" fmla="*/ 0 h 1693"/>
                    <a:gd name="T32" fmla="*/ 0 w 1907"/>
                    <a:gd name="T33" fmla="*/ 0 h 1693"/>
                    <a:gd name="T34" fmla="*/ 0 w 1907"/>
                    <a:gd name="T35" fmla="*/ 0 h 1693"/>
                    <a:gd name="T36" fmla="*/ 0 w 1907"/>
                    <a:gd name="T37" fmla="*/ 0 h 1693"/>
                    <a:gd name="T38" fmla="*/ 0 w 1907"/>
                    <a:gd name="T39" fmla="*/ 0 h 1693"/>
                    <a:gd name="T40" fmla="*/ 0 w 1907"/>
                    <a:gd name="T41" fmla="*/ 0 h 16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07"/>
                    <a:gd name="T64" fmla="*/ 0 h 1693"/>
                    <a:gd name="T65" fmla="*/ 1907 w 1907"/>
                    <a:gd name="T66" fmla="*/ 1693 h 169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07" h="1693">
                      <a:moveTo>
                        <a:pt x="924" y="0"/>
                      </a:moveTo>
                      <a:cubicBezTo>
                        <a:pt x="1143" y="74"/>
                        <a:pt x="1135" y="252"/>
                        <a:pt x="1251" y="421"/>
                      </a:cubicBezTo>
                      <a:cubicBezTo>
                        <a:pt x="1333" y="669"/>
                        <a:pt x="1647" y="690"/>
                        <a:pt x="1870" y="747"/>
                      </a:cubicBezTo>
                      <a:cubicBezTo>
                        <a:pt x="1857" y="822"/>
                        <a:pt x="1907" y="941"/>
                        <a:pt x="1837" y="974"/>
                      </a:cubicBezTo>
                      <a:cubicBezTo>
                        <a:pt x="1717" y="1028"/>
                        <a:pt x="1490" y="954"/>
                        <a:pt x="1345" y="912"/>
                      </a:cubicBezTo>
                      <a:cubicBezTo>
                        <a:pt x="1098" y="987"/>
                        <a:pt x="1387" y="871"/>
                        <a:pt x="1217" y="1040"/>
                      </a:cubicBezTo>
                      <a:cubicBezTo>
                        <a:pt x="1147" y="1111"/>
                        <a:pt x="1023" y="1090"/>
                        <a:pt x="924" y="1106"/>
                      </a:cubicBezTo>
                      <a:cubicBezTo>
                        <a:pt x="879" y="1239"/>
                        <a:pt x="825" y="1255"/>
                        <a:pt x="697" y="1300"/>
                      </a:cubicBezTo>
                      <a:cubicBezTo>
                        <a:pt x="532" y="1548"/>
                        <a:pt x="743" y="1259"/>
                        <a:pt x="532" y="1466"/>
                      </a:cubicBezTo>
                      <a:cubicBezTo>
                        <a:pt x="421" y="1577"/>
                        <a:pt x="475" y="1635"/>
                        <a:pt x="305" y="1693"/>
                      </a:cubicBezTo>
                      <a:cubicBezTo>
                        <a:pt x="190" y="1519"/>
                        <a:pt x="231" y="1631"/>
                        <a:pt x="305" y="1333"/>
                      </a:cubicBezTo>
                      <a:cubicBezTo>
                        <a:pt x="314" y="1296"/>
                        <a:pt x="433" y="1296"/>
                        <a:pt x="404" y="1267"/>
                      </a:cubicBezTo>
                      <a:cubicBezTo>
                        <a:pt x="392" y="1255"/>
                        <a:pt x="198" y="1325"/>
                        <a:pt x="173" y="1333"/>
                      </a:cubicBezTo>
                      <a:cubicBezTo>
                        <a:pt x="25" y="1280"/>
                        <a:pt x="58" y="1329"/>
                        <a:pt x="111" y="1106"/>
                      </a:cubicBezTo>
                      <a:cubicBezTo>
                        <a:pt x="128" y="1040"/>
                        <a:pt x="173" y="912"/>
                        <a:pt x="173" y="912"/>
                      </a:cubicBezTo>
                      <a:cubicBezTo>
                        <a:pt x="165" y="846"/>
                        <a:pt x="173" y="776"/>
                        <a:pt x="144" y="714"/>
                      </a:cubicBezTo>
                      <a:cubicBezTo>
                        <a:pt x="128" y="677"/>
                        <a:pt x="58" y="685"/>
                        <a:pt x="45" y="648"/>
                      </a:cubicBezTo>
                      <a:cubicBezTo>
                        <a:pt x="0" y="516"/>
                        <a:pt x="103" y="512"/>
                        <a:pt x="173" y="487"/>
                      </a:cubicBezTo>
                      <a:cubicBezTo>
                        <a:pt x="326" y="264"/>
                        <a:pt x="231" y="318"/>
                        <a:pt x="404" y="260"/>
                      </a:cubicBezTo>
                      <a:cubicBezTo>
                        <a:pt x="553" y="25"/>
                        <a:pt x="776" y="83"/>
                        <a:pt x="1023" y="0"/>
                      </a:cubicBezTo>
                      <a:cubicBezTo>
                        <a:pt x="1032" y="54"/>
                        <a:pt x="1052" y="161"/>
                        <a:pt x="1052" y="161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43" name="Freeform 60"/>
                <p:cNvSpPr>
                  <a:spLocks/>
                </p:cNvSpPr>
                <p:nvPr/>
              </p:nvSpPr>
              <p:spPr bwMode="auto">
                <a:xfrm>
                  <a:off x="4379" y="3398"/>
                  <a:ext cx="443" cy="393"/>
                </a:xfrm>
                <a:custGeom>
                  <a:avLst/>
                  <a:gdLst>
                    <a:gd name="T0" fmla="*/ 215 w 443"/>
                    <a:gd name="T1" fmla="*/ 0 h 393"/>
                    <a:gd name="T2" fmla="*/ 290 w 443"/>
                    <a:gd name="T3" fmla="*/ 98 h 393"/>
                    <a:gd name="T4" fmla="*/ 434 w 443"/>
                    <a:gd name="T5" fmla="*/ 174 h 393"/>
                    <a:gd name="T6" fmla="*/ 427 w 443"/>
                    <a:gd name="T7" fmla="*/ 227 h 393"/>
                    <a:gd name="T8" fmla="*/ 312 w 443"/>
                    <a:gd name="T9" fmla="*/ 212 h 393"/>
                    <a:gd name="T10" fmla="*/ 283 w 443"/>
                    <a:gd name="T11" fmla="*/ 242 h 393"/>
                    <a:gd name="T12" fmla="*/ 215 w 443"/>
                    <a:gd name="T13" fmla="*/ 257 h 393"/>
                    <a:gd name="T14" fmla="*/ 162 w 443"/>
                    <a:gd name="T15" fmla="*/ 302 h 393"/>
                    <a:gd name="T16" fmla="*/ 124 w 443"/>
                    <a:gd name="T17" fmla="*/ 341 h 393"/>
                    <a:gd name="T18" fmla="*/ 71 w 443"/>
                    <a:gd name="T19" fmla="*/ 393 h 393"/>
                    <a:gd name="T20" fmla="*/ 71 w 443"/>
                    <a:gd name="T21" fmla="*/ 310 h 393"/>
                    <a:gd name="T22" fmla="*/ 94 w 443"/>
                    <a:gd name="T23" fmla="*/ 295 h 393"/>
                    <a:gd name="T24" fmla="*/ 40 w 443"/>
                    <a:gd name="T25" fmla="*/ 310 h 393"/>
                    <a:gd name="T26" fmla="*/ 26 w 443"/>
                    <a:gd name="T27" fmla="*/ 257 h 393"/>
                    <a:gd name="T28" fmla="*/ 40 w 443"/>
                    <a:gd name="T29" fmla="*/ 212 h 393"/>
                    <a:gd name="T30" fmla="*/ 34 w 443"/>
                    <a:gd name="T31" fmla="*/ 166 h 393"/>
                    <a:gd name="T32" fmla="*/ 11 w 443"/>
                    <a:gd name="T33" fmla="*/ 151 h 393"/>
                    <a:gd name="T34" fmla="*/ 40 w 443"/>
                    <a:gd name="T35" fmla="*/ 113 h 393"/>
                    <a:gd name="T36" fmla="*/ 94 w 443"/>
                    <a:gd name="T37" fmla="*/ 61 h 393"/>
                    <a:gd name="T38" fmla="*/ 238 w 443"/>
                    <a:gd name="T39" fmla="*/ 0 h 393"/>
                    <a:gd name="T40" fmla="*/ 244 w 443"/>
                    <a:gd name="T41" fmla="*/ 38 h 3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43"/>
                    <a:gd name="T64" fmla="*/ 0 h 393"/>
                    <a:gd name="T65" fmla="*/ 443 w 443"/>
                    <a:gd name="T66" fmla="*/ 393 h 39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43" h="393">
                      <a:moveTo>
                        <a:pt x="215" y="0"/>
                      </a:moveTo>
                      <a:cubicBezTo>
                        <a:pt x="265" y="18"/>
                        <a:pt x="264" y="59"/>
                        <a:pt x="290" y="98"/>
                      </a:cubicBezTo>
                      <a:cubicBezTo>
                        <a:pt x="310" y="156"/>
                        <a:pt x="382" y="161"/>
                        <a:pt x="434" y="174"/>
                      </a:cubicBezTo>
                      <a:cubicBezTo>
                        <a:pt x="431" y="191"/>
                        <a:pt x="443" y="219"/>
                        <a:pt x="427" y="227"/>
                      </a:cubicBezTo>
                      <a:cubicBezTo>
                        <a:pt x="399" y="239"/>
                        <a:pt x="346" y="222"/>
                        <a:pt x="312" y="212"/>
                      </a:cubicBezTo>
                      <a:cubicBezTo>
                        <a:pt x="255" y="230"/>
                        <a:pt x="322" y="203"/>
                        <a:pt x="283" y="242"/>
                      </a:cubicBezTo>
                      <a:cubicBezTo>
                        <a:pt x="266" y="258"/>
                        <a:pt x="238" y="253"/>
                        <a:pt x="215" y="257"/>
                      </a:cubicBezTo>
                      <a:cubicBezTo>
                        <a:pt x="204" y="288"/>
                        <a:pt x="192" y="292"/>
                        <a:pt x="162" y="302"/>
                      </a:cubicBezTo>
                      <a:cubicBezTo>
                        <a:pt x="124" y="360"/>
                        <a:pt x="173" y="293"/>
                        <a:pt x="124" y="341"/>
                      </a:cubicBezTo>
                      <a:cubicBezTo>
                        <a:pt x="98" y="367"/>
                        <a:pt x="110" y="380"/>
                        <a:pt x="71" y="393"/>
                      </a:cubicBezTo>
                      <a:cubicBezTo>
                        <a:pt x="44" y="353"/>
                        <a:pt x="54" y="379"/>
                        <a:pt x="71" y="310"/>
                      </a:cubicBezTo>
                      <a:cubicBezTo>
                        <a:pt x="73" y="301"/>
                        <a:pt x="101" y="301"/>
                        <a:pt x="94" y="295"/>
                      </a:cubicBezTo>
                      <a:cubicBezTo>
                        <a:pt x="91" y="292"/>
                        <a:pt x="46" y="308"/>
                        <a:pt x="40" y="310"/>
                      </a:cubicBezTo>
                      <a:cubicBezTo>
                        <a:pt x="6" y="298"/>
                        <a:pt x="14" y="309"/>
                        <a:pt x="26" y="257"/>
                      </a:cubicBezTo>
                      <a:cubicBezTo>
                        <a:pt x="30" y="242"/>
                        <a:pt x="40" y="212"/>
                        <a:pt x="40" y="212"/>
                      </a:cubicBezTo>
                      <a:cubicBezTo>
                        <a:pt x="38" y="197"/>
                        <a:pt x="40" y="181"/>
                        <a:pt x="34" y="166"/>
                      </a:cubicBezTo>
                      <a:cubicBezTo>
                        <a:pt x="30" y="158"/>
                        <a:pt x="14" y="159"/>
                        <a:pt x="11" y="151"/>
                      </a:cubicBezTo>
                      <a:cubicBezTo>
                        <a:pt x="0" y="120"/>
                        <a:pt x="24" y="119"/>
                        <a:pt x="40" y="113"/>
                      </a:cubicBezTo>
                      <a:cubicBezTo>
                        <a:pt x="76" y="62"/>
                        <a:pt x="54" y="74"/>
                        <a:pt x="94" y="61"/>
                      </a:cubicBezTo>
                      <a:cubicBezTo>
                        <a:pt x="128" y="6"/>
                        <a:pt x="180" y="20"/>
                        <a:pt x="238" y="0"/>
                      </a:cubicBezTo>
                      <a:cubicBezTo>
                        <a:pt x="240" y="13"/>
                        <a:pt x="244" y="38"/>
                        <a:pt x="244" y="38"/>
                      </a:cubicBezTo>
                    </a:path>
                  </a:pathLst>
                </a:cu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2023" y="3262"/>
                <a:ext cx="153" cy="300"/>
                <a:chOff x="2023" y="3262"/>
                <a:chExt cx="153" cy="300"/>
              </a:xfrm>
            </p:grpSpPr>
            <p:sp>
              <p:nvSpPr>
                <p:cNvPr id="24740" name="Freeform 62"/>
                <p:cNvSpPr>
                  <a:spLocks/>
                </p:cNvSpPr>
                <p:nvPr/>
              </p:nvSpPr>
              <p:spPr bwMode="auto">
                <a:xfrm>
                  <a:off x="2023" y="3262"/>
                  <a:ext cx="153" cy="300"/>
                </a:xfrm>
                <a:custGeom>
                  <a:avLst/>
                  <a:gdLst>
                    <a:gd name="T0" fmla="*/ 0 w 1321"/>
                    <a:gd name="T1" fmla="*/ 0 h 2585"/>
                    <a:gd name="T2" fmla="*/ 0 w 1321"/>
                    <a:gd name="T3" fmla="*/ 0 h 2585"/>
                    <a:gd name="T4" fmla="*/ 0 w 1321"/>
                    <a:gd name="T5" fmla="*/ 0 h 2585"/>
                    <a:gd name="T6" fmla="*/ 0 w 1321"/>
                    <a:gd name="T7" fmla="*/ 0 h 2585"/>
                    <a:gd name="T8" fmla="*/ 0 w 1321"/>
                    <a:gd name="T9" fmla="*/ 0 h 2585"/>
                    <a:gd name="T10" fmla="*/ 0 w 1321"/>
                    <a:gd name="T11" fmla="*/ 0 h 2585"/>
                    <a:gd name="T12" fmla="*/ 0 w 1321"/>
                    <a:gd name="T13" fmla="*/ 0 h 2585"/>
                    <a:gd name="T14" fmla="*/ 0 w 1321"/>
                    <a:gd name="T15" fmla="*/ 0 h 2585"/>
                    <a:gd name="T16" fmla="*/ 0 w 1321"/>
                    <a:gd name="T17" fmla="*/ 0 h 25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21"/>
                    <a:gd name="T28" fmla="*/ 0 h 2585"/>
                    <a:gd name="T29" fmla="*/ 1321 w 1321"/>
                    <a:gd name="T30" fmla="*/ 2585 h 25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21" h="2585">
                      <a:moveTo>
                        <a:pt x="1172" y="0"/>
                      </a:moveTo>
                      <a:cubicBezTo>
                        <a:pt x="1155" y="405"/>
                        <a:pt x="1321" y="1429"/>
                        <a:pt x="850" y="1759"/>
                      </a:cubicBezTo>
                      <a:cubicBezTo>
                        <a:pt x="693" y="1982"/>
                        <a:pt x="586" y="2122"/>
                        <a:pt x="330" y="2213"/>
                      </a:cubicBezTo>
                      <a:cubicBezTo>
                        <a:pt x="132" y="1627"/>
                        <a:pt x="445" y="2585"/>
                        <a:pt x="198" y="1627"/>
                      </a:cubicBezTo>
                      <a:cubicBezTo>
                        <a:pt x="165" y="1495"/>
                        <a:pt x="107" y="1371"/>
                        <a:pt x="66" y="1239"/>
                      </a:cubicBezTo>
                      <a:cubicBezTo>
                        <a:pt x="41" y="1173"/>
                        <a:pt x="0" y="1041"/>
                        <a:pt x="0" y="1041"/>
                      </a:cubicBezTo>
                      <a:cubicBezTo>
                        <a:pt x="49" y="892"/>
                        <a:pt x="41" y="719"/>
                        <a:pt x="132" y="587"/>
                      </a:cubicBezTo>
                      <a:cubicBezTo>
                        <a:pt x="272" y="380"/>
                        <a:pt x="710" y="364"/>
                        <a:pt x="916" y="322"/>
                      </a:cubicBezTo>
                      <a:cubicBezTo>
                        <a:pt x="1073" y="75"/>
                        <a:pt x="982" y="174"/>
                        <a:pt x="1172" y="0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41" name="Freeform 63"/>
                <p:cNvSpPr>
                  <a:spLocks/>
                </p:cNvSpPr>
                <p:nvPr/>
              </p:nvSpPr>
              <p:spPr bwMode="auto">
                <a:xfrm>
                  <a:off x="2023" y="3262"/>
                  <a:ext cx="153" cy="300"/>
                </a:xfrm>
                <a:custGeom>
                  <a:avLst/>
                  <a:gdLst>
                    <a:gd name="T0" fmla="*/ 136 w 153"/>
                    <a:gd name="T1" fmla="*/ 0 h 300"/>
                    <a:gd name="T2" fmla="*/ 99 w 153"/>
                    <a:gd name="T3" fmla="*/ 204 h 300"/>
                    <a:gd name="T4" fmla="*/ 38 w 153"/>
                    <a:gd name="T5" fmla="*/ 257 h 300"/>
                    <a:gd name="T6" fmla="*/ 23 w 153"/>
                    <a:gd name="T7" fmla="*/ 189 h 300"/>
                    <a:gd name="T8" fmla="*/ 8 w 153"/>
                    <a:gd name="T9" fmla="*/ 144 h 300"/>
                    <a:gd name="T10" fmla="*/ 0 w 153"/>
                    <a:gd name="T11" fmla="*/ 121 h 300"/>
                    <a:gd name="T12" fmla="*/ 15 w 153"/>
                    <a:gd name="T13" fmla="*/ 68 h 300"/>
                    <a:gd name="T14" fmla="*/ 106 w 153"/>
                    <a:gd name="T15" fmla="*/ 38 h 300"/>
                    <a:gd name="T16" fmla="*/ 136 w 153"/>
                    <a:gd name="T17" fmla="*/ 0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3"/>
                    <a:gd name="T28" fmla="*/ 0 h 300"/>
                    <a:gd name="T29" fmla="*/ 153 w 153"/>
                    <a:gd name="T30" fmla="*/ 300 h 3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3" h="300">
                      <a:moveTo>
                        <a:pt x="136" y="0"/>
                      </a:moveTo>
                      <a:cubicBezTo>
                        <a:pt x="134" y="47"/>
                        <a:pt x="153" y="166"/>
                        <a:pt x="99" y="204"/>
                      </a:cubicBezTo>
                      <a:cubicBezTo>
                        <a:pt x="81" y="230"/>
                        <a:pt x="68" y="247"/>
                        <a:pt x="38" y="257"/>
                      </a:cubicBezTo>
                      <a:cubicBezTo>
                        <a:pt x="15" y="189"/>
                        <a:pt x="52" y="300"/>
                        <a:pt x="23" y="189"/>
                      </a:cubicBezTo>
                      <a:cubicBezTo>
                        <a:pt x="19" y="174"/>
                        <a:pt x="13" y="159"/>
                        <a:pt x="8" y="144"/>
                      </a:cubicBezTo>
                      <a:cubicBezTo>
                        <a:pt x="5" y="136"/>
                        <a:pt x="0" y="121"/>
                        <a:pt x="0" y="121"/>
                      </a:cubicBezTo>
                      <a:cubicBezTo>
                        <a:pt x="6" y="104"/>
                        <a:pt x="5" y="84"/>
                        <a:pt x="15" y="68"/>
                      </a:cubicBezTo>
                      <a:cubicBezTo>
                        <a:pt x="32" y="44"/>
                        <a:pt x="83" y="43"/>
                        <a:pt x="106" y="38"/>
                      </a:cubicBezTo>
                      <a:cubicBezTo>
                        <a:pt x="125" y="9"/>
                        <a:pt x="114" y="20"/>
                        <a:pt x="136" y="0"/>
                      </a:cubicBezTo>
                    </a:path>
                  </a:pathLst>
                </a:custGeom>
                <a:solidFill>
                  <a:srgbClr val="92D050"/>
                </a:solidFill>
                <a:ln w="26988" cap="rnd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1915" y="3557"/>
                <a:ext cx="236" cy="309"/>
                <a:chOff x="1915" y="3557"/>
                <a:chExt cx="236" cy="309"/>
              </a:xfrm>
            </p:grpSpPr>
            <p:sp>
              <p:nvSpPr>
                <p:cNvPr id="24738" name="Freeform 65"/>
                <p:cNvSpPr>
                  <a:spLocks/>
                </p:cNvSpPr>
                <p:nvPr/>
              </p:nvSpPr>
              <p:spPr bwMode="auto">
                <a:xfrm>
                  <a:off x="1915" y="3557"/>
                  <a:ext cx="236" cy="309"/>
                </a:xfrm>
                <a:custGeom>
                  <a:avLst/>
                  <a:gdLst>
                    <a:gd name="T0" fmla="*/ 0 w 2039"/>
                    <a:gd name="T1" fmla="*/ 0 h 2667"/>
                    <a:gd name="T2" fmla="*/ 0 w 2039"/>
                    <a:gd name="T3" fmla="*/ 0 h 2667"/>
                    <a:gd name="T4" fmla="*/ 0 w 2039"/>
                    <a:gd name="T5" fmla="*/ 0 h 2667"/>
                    <a:gd name="T6" fmla="*/ 0 w 2039"/>
                    <a:gd name="T7" fmla="*/ 0 h 2667"/>
                    <a:gd name="T8" fmla="*/ 0 w 2039"/>
                    <a:gd name="T9" fmla="*/ 0 h 2667"/>
                    <a:gd name="T10" fmla="*/ 0 w 2039"/>
                    <a:gd name="T11" fmla="*/ 0 h 2667"/>
                    <a:gd name="T12" fmla="*/ 0 w 2039"/>
                    <a:gd name="T13" fmla="*/ 0 h 2667"/>
                    <a:gd name="T14" fmla="*/ 0 w 2039"/>
                    <a:gd name="T15" fmla="*/ 0 h 2667"/>
                    <a:gd name="T16" fmla="*/ 0 w 2039"/>
                    <a:gd name="T17" fmla="*/ 0 h 2667"/>
                    <a:gd name="T18" fmla="*/ 0 w 2039"/>
                    <a:gd name="T19" fmla="*/ 0 h 2667"/>
                    <a:gd name="T20" fmla="*/ 0 w 2039"/>
                    <a:gd name="T21" fmla="*/ 0 h 26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39"/>
                    <a:gd name="T34" fmla="*/ 0 h 2667"/>
                    <a:gd name="T35" fmla="*/ 2039 w 2039"/>
                    <a:gd name="T36" fmla="*/ 2667 h 26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39" h="2667">
                      <a:moveTo>
                        <a:pt x="347" y="330"/>
                      </a:moveTo>
                      <a:cubicBezTo>
                        <a:pt x="867" y="281"/>
                        <a:pt x="1230" y="281"/>
                        <a:pt x="1651" y="0"/>
                      </a:cubicBezTo>
                      <a:cubicBezTo>
                        <a:pt x="1750" y="289"/>
                        <a:pt x="1940" y="495"/>
                        <a:pt x="2039" y="784"/>
                      </a:cubicBezTo>
                      <a:cubicBezTo>
                        <a:pt x="1973" y="1280"/>
                        <a:pt x="1907" y="1717"/>
                        <a:pt x="1849" y="2221"/>
                      </a:cubicBezTo>
                      <a:cubicBezTo>
                        <a:pt x="1832" y="2328"/>
                        <a:pt x="1890" y="2518"/>
                        <a:pt x="1783" y="2543"/>
                      </a:cubicBezTo>
                      <a:cubicBezTo>
                        <a:pt x="1296" y="2667"/>
                        <a:pt x="784" y="2584"/>
                        <a:pt x="281" y="2609"/>
                      </a:cubicBezTo>
                      <a:cubicBezTo>
                        <a:pt x="190" y="2328"/>
                        <a:pt x="305" y="2105"/>
                        <a:pt x="214" y="1825"/>
                      </a:cubicBezTo>
                      <a:cubicBezTo>
                        <a:pt x="264" y="1684"/>
                        <a:pt x="396" y="1577"/>
                        <a:pt x="413" y="1437"/>
                      </a:cubicBezTo>
                      <a:cubicBezTo>
                        <a:pt x="446" y="1181"/>
                        <a:pt x="297" y="991"/>
                        <a:pt x="91" y="916"/>
                      </a:cubicBezTo>
                      <a:cubicBezTo>
                        <a:pt x="0" y="652"/>
                        <a:pt x="0" y="545"/>
                        <a:pt x="281" y="462"/>
                      </a:cubicBezTo>
                      <a:cubicBezTo>
                        <a:pt x="718" y="594"/>
                        <a:pt x="743" y="264"/>
                        <a:pt x="1131" y="264"/>
                      </a:cubicBezTo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739" name="Freeform 66"/>
                <p:cNvSpPr>
                  <a:spLocks/>
                </p:cNvSpPr>
                <p:nvPr/>
              </p:nvSpPr>
              <p:spPr bwMode="auto">
                <a:xfrm>
                  <a:off x="1915" y="3557"/>
                  <a:ext cx="236" cy="309"/>
                </a:xfrm>
                <a:custGeom>
                  <a:avLst/>
                  <a:gdLst>
                    <a:gd name="T0" fmla="*/ 40 w 236"/>
                    <a:gd name="T1" fmla="*/ 38 h 309"/>
                    <a:gd name="T2" fmla="*/ 191 w 236"/>
                    <a:gd name="T3" fmla="*/ 0 h 309"/>
                    <a:gd name="T4" fmla="*/ 236 w 236"/>
                    <a:gd name="T5" fmla="*/ 91 h 309"/>
                    <a:gd name="T6" fmla="*/ 214 w 236"/>
                    <a:gd name="T7" fmla="*/ 257 h 309"/>
                    <a:gd name="T8" fmla="*/ 207 w 236"/>
                    <a:gd name="T9" fmla="*/ 295 h 309"/>
                    <a:gd name="T10" fmla="*/ 32 w 236"/>
                    <a:gd name="T11" fmla="*/ 302 h 309"/>
                    <a:gd name="T12" fmla="*/ 25 w 236"/>
                    <a:gd name="T13" fmla="*/ 211 h 309"/>
                    <a:gd name="T14" fmla="*/ 48 w 236"/>
                    <a:gd name="T15" fmla="*/ 166 h 309"/>
                    <a:gd name="T16" fmla="*/ 10 w 236"/>
                    <a:gd name="T17" fmla="*/ 106 h 309"/>
                    <a:gd name="T18" fmla="*/ 32 w 236"/>
                    <a:gd name="T19" fmla="*/ 53 h 309"/>
                    <a:gd name="T20" fmla="*/ 131 w 236"/>
                    <a:gd name="T21" fmla="*/ 30 h 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6"/>
                    <a:gd name="T34" fmla="*/ 0 h 309"/>
                    <a:gd name="T35" fmla="*/ 236 w 236"/>
                    <a:gd name="T36" fmla="*/ 309 h 3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6" h="309">
                      <a:moveTo>
                        <a:pt x="40" y="38"/>
                      </a:moveTo>
                      <a:cubicBezTo>
                        <a:pt x="100" y="32"/>
                        <a:pt x="143" y="32"/>
                        <a:pt x="191" y="0"/>
                      </a:cubicBezTo>
                      <a:cubicBezTo>
                        <a:pt x="203" y="33"/>
                        <a:pt x="225" y="57"/>
                        <a:pt x="236" y="91"/>
                      </a:cubicBezTo>
                      <a:cubicBezTo>
                        <a:pt x="229" y="148"/>
                        <a:pt x="221" y="199"/>
                        <a:pt x="214" y="257"/>
                      </a:cubicBezTo>
                      <a:cubicBezTo>
                        <a:pt x="212" y="270"/>
                        <a:pt x="219" y="292"/>
                        <a:pt x="207" y="295"/>
                      </a:cubicBezTo>
                      <a:cubicBezTo>
                        <a:pt x="150" y="309"/>
                        <a:pt x="91" y="299"/>
                        <a:pt x="32" y="302"/>
                      </a:cubicBezTo>
                      <a:cubicBezTo>
                        <a:pt x="22" y="270"/>
                        <a:pt x="35" y="244"/>
                        <a:pt x="25" y="211"/>
                      </a:cubicBezTo>
                      <a:cubicBezTo>
                        <a:pt x="30" y="195"/>
                        <a:pt x="46" y="183"/>
                        <a:pt x="48" y="166"/>
                      </a:cubicBezTo>
                      <a:cubicBezTo>
                        <a:pt x="52" y="137"/>
                        <a:pt x="34" y="115"/>
                        <a:pt x="10" y="106"/>
                      </a:cubicBezTo>
                      <a:cubicBezTo>
                        <a:pt x="0" y="75"/>
                        <a:pt x="0" y="63"/>
                        <a:pt x="32" y="53"/>
                      </a:cubicBezTo>
                      <a:cubicBezTo>
                        <a:pt x="83" y="68"/>
                        <a:pt x="86" y="30"/>
                        <a:pt x="131" y="30"/>
                      </a:cubicBezTo>
                    </a:path>
                  </a:pathLst>
                </a:custGeom>
                <a:noFill/>
                <a:ln w="2698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24601" name="Rectangle 67"/>
            <p:cNvSpPr>
              <a:spLocks noChangeArrowheads="1"/>
            </p:cNvSpPr>
            <p:nvPr/>
          </p:nvSpPr>
          <p:spPr bwMode="auto">
            <a:xfrm>
              <a:off x="973" y="1230"/>
              <a:ext cx="26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endParaRPr lang="en-US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2" name="Rectangle 68"/>
            <p:cNvSpPr>
              <a:spLocks noChangeArrowheads="1"/>
            </p:cNvSpPr>
            <p:nvPr/>
          </p:nvSpPr>
          <p:spPr bwMode="auto">
            <a:xfrm>
              <a:off x="1176" y="2335"/>
              <a:ext cx="38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endParaRPr lang="en-US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3" name="Rectangle 69"/>
            <p:cNvSpPr>
              <a:spLocks noChangeArrowheads="1"/>
            </p:cNvSpPr>
            <p:nvPr/>
          </p:nvSpPr>
          <p:spPr bwMode="auto">
            <a:xfrm>
              <a:off x="1357" y="2335"/>
              <a:ext cx="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vi-VN">
                <a:solidFill>
                  <a:srgbClr val="FF00FF"/>
                </a:solidFill>
              </a:endParaRPr>
            </a:p>
          </p:txBody>
        </p:sp>
        <p:sp>
          <p:nvSpPr>
            <p:cNvPr id="24604" name="Rectangle 71"/>
            <p:cNvSpPr>
              <a:spLocks noChangeArrowheads="1"/>
            </p:cNvSpPr>
            <p:nvPr/>
          </p:nvSpPr>
          <p:spPr bwMode="auto">
            <a:xfrm>
              <a:off x="4030" y="3247"/>
              <a:ext cx="144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Bun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605" name="Rectangle 72"/>
            <p:cNvSpPr>
              <a:spLocks noChangeArrowheads="1"/>
            </p:cNvSpPr>
            <p:nvPr/>
          </p:nvSpPr>
          <p:spPr bwMode="auto">
            <a:xfrm>
              <a:off x="4255" y="3247"/>
              <a:ext cx="26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/>
                <a:t>-</a:t>
              </a:r>
              <a:endParaRPr lang="en-US" dirty="0"/>
            </a:p>
          </p:txBody>
        </p:sp>
        <p:sp>
          <p:nvSpPr>
            <p:cNvPr id="24606" name="Rectangle 73"/>
            <p:cNvSpPr>
              <a:spLocks noChangeArrowheads="1"/>
            </p:cNvSpPr>
            <p:nvPr/>
          </p:nvSpPr>
          <p:spPr bwMode="auto">
            <a:xfrm>
              <a:off x="4292" y="3247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err="1">
                  <a:solidFill>
                    <a:schemeClr val="bg1"/>
                  </a:solidFill>
                </a:rPr>
                <a:t>ga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607" name="Rectangle 74"/>
            <p:cNvSpPr>
              <a:spLocks noChangeArrowheads="1"/>
            </p:cNvSpPr>
            <p:nvPr/>
          </p:nvSpPr>
          <p:spPr bwMode="auto">
            <a:xfrm>
              <a:off x="4426" y="3247"/>
              <a:ext cx="26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608" name="Rectangle 75"/>
            <p:cNvSpPr>
              <a:spLocks noChangeArrowheads="1"/>
            </p:cNvSpPr>
            <p:nvPr/>
          </p:nvSpPr>
          <p:spPr bwMode="auto">
            <a:xfrm>
              <a:off x="4465" y="3247"/>
              <a:ext cx="5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err="1">
                  <a:solidFill>
                    <a:schemeClr val="bg1"/>
                  </a:solidFill>
                </a:rPr>
                <a:t>ri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609" name="Rectangle 76"/>
            <p:cNvSpPr>
              <a:spLocks noChangeArrowheads="1"/>
            </p:cNvSpPr>
            <p:nvPr/>
          </p:nvSpPr>
          <p:spPr bwMode="auto">
            <a:xfrm>
              <a:off x="4600" y="1230"/>
              <a:ext cx="25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Nga</a:t>
              </a:r>
              <a:endParaRPr lang="en-US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10" name="Rectangle 77"/>
            <p:cNvSpPr>
              <a:spLocks noChangeArrowheads="1"/>
            </p:cNvSpPr>
            <p:nvPr/>
          </p:nvSpPr>
          <p:spPr bwMode="auto">
            <a:xfrm>
              <a:off x="2954" y="2377"/>
              <a:ext cx="17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11" name="Rectangle 79"/>
            <p:cNvSpPr>
              <a:spLocks noChangeArrowheads="1"/>
            </p:cNvSpPr>
            <p:nvPr/>
          </p:nvSpPr>
          <p:spPr bwMode="auto">
            <a:xfrm>
              <a:off x="3209" y="2382"/>
              <a:ext cx="7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–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612" name="Rectangle 80"/>
            <p:cNvSpPr>
              <a:spLocks noChangeArrowheads="1"/>
            </p:cNvSpPr>
            <p:nvPr/>
          </p:nvSpPr>
          <p:spPr bwMode="auto">
            <a:xfrm>
              <a:off x="3363" y="2382"/>
              <a:ext cx="34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Hung</a:t>
              </a:r>
            </a:p>
          </p:txBody>
        </p:sp>
        <p:sp>
          <p:nvSpPr>
            <p:cNvPr id="24613" name="Rectangle 81"/>
            <p:cNvSpPr>
              <a:spLocks noChangeArrowheads="1"/>
            </p:cNvSpPr>
            <p:nvPr/>
          </p:nvSpPr>
          <p:spPr bwMode="auto">
            <a:xfrm>
              <a:off x="2227" y="1784"/>
              <a:ext cx="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vi-VN"/>
            </a:p>
          </p:txBody>
        </p:sp>
        <p:sp>
          <p:nvSpPr>
            <p:cNvPr id="24614" name="Rectangle 82"/>
            <p:cNvSpPr>
              <a:spLocks noChangeArrowheads="1"/>
            </p:cNvSpPr>
            <p:nvPr/>
          </p:nvSpPr>
          <p:spPr bwMode="auto">
            <a:xfrm>
              <a:off x="2359" y="1784"/>
              <a:ext cx="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vi-VN"/>
            </a:p>
          </p:txBody>
        </p:sp>
        <p:sp>
          <p:nvSpPr>
            <p:cNvPr id="24615" name="Rectangle 83"/>
            <p:cNvSpPr>
              <a:spLocks noChangeArrowheads="1"/>
            </p:cNvSpPr>
            <p:nvPr/>
          </p:nvSpPr>
          <p:spPr bwMode="auto">
            <a:xfrm rot="4560000">
              <a:off x="3519" y="3399"/>
              <a:ext cx="84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An</a:t>
              </a:r>
              <a:endParaRPr lang="en-US" dirty="0"/>
            </a:p>
          </p:txBody>
        </p:sp>
        <p:sp>
          <p:nvSpPr>
            <p:cNvPr id="24616" name="Rectangle 84"/>
            <p:cNvSpPr>
              <a:spLocks noChangeArrowheads="1"/>
            </p:cNvSpPr>
            <p:nvPr/>
          </p:nvSpPr>
          <p:spPr bwMode="auto">
            <a:xfrm rot="4560000">
              <a:off x="3567" y="3467"/>
              <a:ext cx="2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-</a:t>
              </a:r>
              <a:endParaRPr lang="en-US" dirty="0"/>
            </a:p>
          </p:txBody>
        </p:sp>
        <p:sp>
          <p:nvSpPr>
            <p:cNvPr id="24617" name="Rectangle 85"/>
            <p:cNvSpPr>
              <a:spLocks noChangeArrowheads="1"/>
            </p:cNvSpPr>
            <p:nvPr/>
          </p:nvSpPr>
          <p:spPr bwMode="auto">
            <a:xfrm rot="4560000">
              <a:off x="3556" y="3533"/>
              <a:ext cx="7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 err="1"/>
                <a:t>ba</a:t>
              </a:r>
              <a:endParaRPr lang="en-US" dirty="0"/>
            </a:p>
          </p:txBody>
        </p:sp>
        <p:sp>
          <p:nvSpPr>
            <p:cNvPr id="24618" name="Rectangle 86"/>
            <p:cNvSpPr>
              <a:spLocks noChangeArrowheads="1"/>
            </p:cNvSpPr>
            <p:nvPr/>
          </p:nvSpPr>
          <p:spPr bwMode="auto">
            <a:xfrm rot="4560000">
              <a:off x="3598" y="3595"/>
              <a:ext cx="2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-</a:t>
              </a:r>
              <a:endParaRPr lang="en-US" dirty="0"/>
            </a:p>
          </p:txBody>
        </p:sp>
        <p:sp>
          <p:nvSpPr>
            <p:cNvPr id="24619" name="Rectangle 87"/>
            <p:cNvSpPr>
              <a:spLocks noChangeArrowheads="1"/>
            </p:cNvSpPr>
            <p:nvPr/>
          </p:nvSpPr>
          <p:spPr bwMode="auto">
            <a:xfrm rot="4560000">
              <a:off x="3593" y="3646"/>
              <a:ext cx="58" cy="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 err="1"/>
                <a:t>ni</a:t>
              </a:r>
              <a:endParaRPr lang="en-US" dirty="0"/>
            </a:p>
          </p:txBody>
        </p:sp>
        <p:grpSp>
          <p:nvGrpSpPr>
            <p:cNvPr id="25" name="Group 88"/>
            <p:cNvGrpSpPr>
              <a:grpSpLocks/>
            </p:cNvGrpSpPr>
            <p:nvPr/>
          </p:nvGrpSpPr>
          <p:grpSpPr bwMode="auto">
            <a:xfrm>
              <a:off x="422" y="3121"/>
              <a:ext cx="1243" cy="748"/>
              <a:chOff x="422" y="3121"/>
              <a:chExt cx="1243" cy="748"/>
            </a:xfrm>
          </p:grpSpPr>
          <p:sp>
            <p:nvSpPr>
              <p:cNvPr id="24652" name="Rectangle 89"/>
              <p:cNvSpPr>
                <a:spLocks noChangeArrowheads="1"/>
              </p:cNvSpPr>
              <p:nvPr/>
            </p:nvSpPr>
            <p:spPr bwMode="auto">
              <a:xfrm>
                <a:off x="422" y="3121"/>
                <a:ext cx="1242" cy="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53" name="Rectangle 90"/>
              <p:cNvSpPr>
                <a:spLocks noChangeArrowheads="1"/>
              </p:cNvSpPr>
              <p:nvPr/>
            </p:nvSpPr>
            <p:spPr bwMode="auto">
              <a:xfrm>
                <a:off x="422" y="3161"/>
                <a:ext cx="1242" cy="38"/>
              </a:xfrm>
              <a:prstGeom prst="rect">
                <a:avLst/>
              </a:prstGeom>
              <a:solidFill>
                <a:srgbClr val="FD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54" name="Rectangle 91"/>
              <p:cNvSpPr>
                <a:spLocks noChangeArrowheads="1"/>
              </p:cNvSpPr>
              <p:nvPr/>
            </p:nvSpPr>
            <p:spPr bwMode="auto">
              <a:xfrm>
                <a:off x="422" y="3199"/>
                <a:ext cx="1242" cy="26"/>
              </a:xfrm>
              <a:prstGeom prst="rect">
                <a:avLst/>
              </a:prstGeom>
              <a:solidFill>
                <a:srgbClr val="F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55" name="Rectangle 92"/>
              <p:cNvSpPr>
                <a:spLocks noChangeArrowheads="1"/>
              </p:cNvSpPr>
              <p:nvPr/>
            </p:nvSpPr>
            <p:spPr bwMode="auto">
              <a:xfrm>
                <a:off x="422" y="3225"/>
                <a:ext cx="1242" cy="24"/>
              </a:xfrm>
              <a:prstGeom prst="rect">
                <a:avLst/>
              </a:prstGeom>
              <a:solidFill>
                <a:srgbClr val="F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56" name="Rectangle 93"/>
              <p:cNvSpPr>
                <a:spLocks noChangeArrowheads="1"/>
              </p:cNvSpPr>
              <p:nvPr/>
            </p:nvSpPr>
            <p:spPr bwMode="auto">
              <a:xfrm>
                <a:off x="422" y="3249"/>
                <a:ext cx="1242" cy="16"/>
              </a:xfrm>
              <a:prstGeom prst="rect">
                <a:avLst/>
              </a:prstGeom>
              <a:solidFill>
                <a:srgbClr val="F7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57" name="Rectangle 94"/>
              <p:cNvSpPr>
                <a:spLocks noChangeArrowheads="1"/>
              </p:cNvSpPr>
              <p:nvPr/>
            </p:nvSpPr>
            <p:spPr bwMode="auto">
              <a:xfrm>
                <a:off x="422" y="3265"/>
                <a:ext cx="1242" cy="19"/>
              </a:xfrm>
              <a:prstGeom prst="rect">
                <a:avLst/>
              </a:prstGeom>
              <a:solidFill>
                <a:srgbClr val="F5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58" name="Rectangle 95"/>
              <p:cNvSpPr>
                <a:spLocks noChangeArrowheads="1"/>
              </p:cNvSpPr>
              <p:nvPr/>
            </p:nvSpPr>
            <p:spPr bwMode="auto">
              <a:xfrm>
                <a:off x="422" y="3284"/>
                <a:ext cx="1242" cy="15"/>
              </a:xfrm>
              <a:prstGeom prst="rect">
                <a:avLst/>
              </a:prstGeom>
              <a:solidFill>
                <a:srgbClr val="F3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59" name="Rectangle 96"/>
              <p:cNvSpPr>
                <a:spLocks noChangeArrowheads="1"/>
              </p:cNvSpPr>
              <p:nvPr/>
            </p:nvSpPr>
            <p:spPr bwMode="auto">
              <a:xfrm>
                <a:off x="422" y="3299"/>
                <a:ext cx="1242" cy="13"/>
              </a:xfrm>
              <a:prstGeom prst="rect">
                <a:avLst/>
              </a:prstGeom>
              <a:solidFill>
                <a:srgbClr val="F1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60" name="Rectangle 97"/>
              <p:cNvSpPr>
                <a:spLocks noChangeArrowheads="1"/>
              </p:cNvSpPr>
              <p:nvPr/>
            </p:nvSpPr>
            <p:spPr bwMode="auto">
              <a:xfrm>
                <a:off x="422" y="3312"/>
                <a:ext cx="1242" cy="15"/>
              </a:xfrm>
              <a:prstGeom prst="rect">
                <a:avLst/>
              </a:prstGeom>
              <a:solidFill>
                <a:srgbClr val="E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61" name="Rectangle 98"/>
              <p:cNvSpPr>
                <a:spLocks noChangeArrowheads="1"/>
              </p:cNvSpPr>
              <p:nvPr/>
            </p:nvSpPr>
            <p:spPr bwMode="auto">
              <a:xfrm>
                <a:off x="422" y="3327"/>
                <a:ext cx="1242" cy="13"/>
              </a:xfrm>
              <a:prstGeom prst="rect">
                <a:avLst/>
              </a:prstGeom>
              <a:solidFill>
                <a:srgbClr val="ED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62" name="Rectangle 99"/>
              <p:cNvSpPr>
                <a:spLocks noChangeArrowheads="1"/>
              </p:cNvSpPr>
              <p:nvPr/>
            </p:nvSpPr>
            <p:spPr bwMode="auto">
              <a:xfrm>
                <a:off x="422" y="3340"/>
                <a:ext cx="1242" cy="7"/>
              </a:xfrm>
              <a:prstGeom prst="rect">
                <a:avLst/>
              </a:prstGeom>
              <a:solidFill>
                <a:srgbClr val="E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63" name="Rectangle 100"/>
              <p:cNvSpPr>
                <a:spLocks noChangeArrowheads="1"/>
              </p:cNvSpPr>
              <p:nvPr/>
            </p:nvSpPr>
            <p:spPr bwMode="auto">
              <a:xfrm>
                <a:off x="422" y="3347"/>
                <a:ext cx="1242" cy="13"/>
              </a:xfrm>
              <a:prstGeom prst="rect">
                <a:avLst/>
              </a:prstGeom>
              <a:solidFill>
                <a:srgbClr val="E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64" name="Rectangle 101"/>
              <p:cNvSpPr>
                <a:spLocks noChangeArrowheads="1"/>
              </p:cNvSpPr>
              <p:nvPr/>
            </p:nvSpPr>
            <p:spPr bwMode="auto">
              <a:xfrm>
                <a:off x="422" y="3360"/>
                <a:ext cx="1242" cy="8"/>
              </a:xfrm>
              <a:prstGeom prst="rect">
                <a:avLst/>
              </a:prstGeom>
              <a:solidFill>
                <a:srgbClr val="E7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65" name="Rectangle 102"/>
              <p:cNvSpPr>
                <a:spLocks noChangeArrowheads="1"/>
              </p:cNvSpPr>
              <p:nvPr/>
            </p:nvSpPr>
            <p:spPr bwMode="auto">
              <a:xfrm>
                <a:off x="422" y="3368"/>
                <a:ext cx="1242" cy="13"/>
              </a:xfrm>
              <a:prstGeom prst="rect">
                <a:avLst/>
              </a:prstGeom>
              <a:solidFill>
                <a:srgbClr val="E5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66" name="Rectangle 103"/>
              <p:cNvSpPr>
                <a:spLocks noChangeArrowheads="1"/>
              </p:cNvSpPr>
              <p:nvPr/>
            </p:nvSpPr>
            <p:spPr bwMode="auto">
              <a:xfrm>
                <a:off x="422" y="3381"/>
                <a:ext cx="1242" cy="7"/>
              </a:xfrm>
              <a:prstGeom prst="rect">
                <a:avLst/>
              </a:prstGeom>
              <a:solidFill>
                <a:srgbClr val="E3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67" name="Rectangle 104"/>
              <p:cNvSpPr>
                <a:spLocks noChangeArrowheads="1"/>
              </p:cNvSpPr>
              <p:nvPr/>
            </p:nvSpPr>
            <p:spPr bwMode="auto">
              <a:xfrm>
                <a:off x="422" y="3388"/>
                <a:ext cx="1242" cy="9"/>
              </a:xfrm>
              <a:prstGeom prst="rect">
                <a:avLst/>
              </a:prstGeom>
              <a:solidFill>
                <a:srgbClr val="E1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68" name="Rectangle 105"/>
              <p:cNvSpPr>
                <a:spLocks noChangeArrowheads="1"/>
              </p:cNvSpPr>
              <p:nvPr/>
            </p:nvSpPr>
            <p:spPr bwMode="auto">
              <a:xfrm>
                <a:off x="422" y="3397"/>
                <a:ext cx="1242" cy="10"/>
              </a:xfrm>
              <a:prstGeom prst="rect">
                <a:avLst/>
              </a:prstGeom>
              <a:solidFill>
                <a:srgbClr val="D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69" name="Rectangle 106"/>
              <p:cNvSpPr>
                <a:spLocks noChangeArrowheads="1"/>
              </p:cNvSpPr>
              <p:nvPr/>
            </p:nvSpPr>
            <p:spPr bwMode="auto">
              <a:xfrm>
                <a:off x="422" y="3407"/>
                <a:ext cx="1242" cy="7"/>
              </a:xfrm>
              <a:prstGeom prst="rect">
                <a:avLst/>
              </a:prstGeom>
              <a:solidFill>
                <a:srgbClr val="DD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70" name="Rectangle 107"/>
              <p:cNvSpPr>
                <a:spLocks noChangeArrowheads="1"/>
              </p:cNvSpPr>
              <p:nvPr/>
            </p:nvSpPr>
            <p:spPr bwMode="auto">
              <a:xfrm>
                <a:off x="422" y="3414"/>
                <a:ext cx="1242" cy="9"/>
              </a:xfrm>
              <a:prstGeom prst="rect">
                <a:avLst/>
              </a:prstGeom>
              <a:solidFill>
                <a:srgbClr val="D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71" name="Rectangle 108"/>
              <p:cNvSpPr>
                <a:spLocks noChangeArrowheads="1"/>
              </p:cNvSpPr>
              <p:nvPr/>
            </p:nvSpPr>
            <p:spPr bwMode="auto">
              <a:xfrm>
                <a:off x="422" y="3423"/>
                <a:ext cx="1242" cy="6"/>
              </a:xfrm>
              <a:prstGeom prst="rect">
                <a:avLst/>
              </a:prstGeom>
              <a:solidFill>
                <a:srgbClr val="D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72" name="Rectangle 109"/>
              <p:cNvSpPr>
                <a:spLocks noChangeArrowheads="1"/>
              </p:cNvSpPr>
              <p:nvPr/>
            </p:nvSpPr>
            <p:spPr bwMode="auto">
              <a:xfrm>
                <a:off x="422" y="3429"/>
                <a:ext cx="1242" cy="9"/>
              </a:xfrm>
              <a:prstGeom prst="rect">
                <a:avLst/>
              </a:prstGeom>
              <a:solidFill>
                <a:srgbClr val="D7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73" name="Rectangle 110"/>
              <p:cNvSpPr>
                <a:spLocks noChangeArrowheads="1"/>
              </p:cNvSpPr>
              <p:nvPr/>
            </p:nvSpPr>
            <p:spPr bwMode="auto">
              <a:xfrm>
                <a:off x="422" y="3438"/>
                <a:ext cx="1242" cy="6"/>
              </a:xfrm>
              <a:prstGeom prst="rect">
                <a:avLst/>
              </a:prstGeom>
              <a:solidFill>
                <a:srgbClr val="D5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74" name="Rectangle 111"/>
              <p:cNvSpPr>
                <a:spLocks noChangeArrowheads="1"/>
              </p:cNvSpPr>
              <p:nvPr/>
            </p:nvSpPr>
            <p:spPr bwMode="auto">
              <a:xfrm>
                <a:off x="422" y="3444"/>
                <a:ext cx="1242" cy="9"/>
              </a:xfrm>
              <a:prstGeom prst="rect">
                <a:avLst/>
              </a:prstGeom>
              <a:solidFill>
                <a:srgbClr val="D3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75" name="Rectangle 112"/>
              <p:cNvSpPr>
                <a:spLocks noChangeArrowheads="1"/>
              </p:cNvSpPr>
              <p:nvPr/>
            </p:nvSpPr>
            <p:spPr bwMode="auto">
              <a:xfrm>
                <a:off x="422" y="3453"/>
                <a:ext cx="1242" cy="6"/>
              </a:xfrm>
              <a:prstGeom prst="rect">
                <a:avLst/>
              </a:prstGeom>
              <a:solidFill>
                <a:srgbClr val="D1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76" name="Rectangle 113"/>
              <p:cNvSpPr>
                <a:spLocks noChangeArrowheads="1"/>
              </p:cNvSpPr>
              <p:nvPr/>
            </p:nvSpPr>
            <p:spPr bwMode="auto">
              <a:xfrm>
                <a:off x="422" y="3459"/>
                <a:ext cx="1242" cy="9"/>
              </a:xfrm>
              <a:prstGeom prst="rect">
                <a:avLst/>
              </a:prstGeom>
              <a:solidFill>
                <a:srgbClr val="C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77" name="Rectangle 114"/>
              <p:cNvSpPr>
                <a:spLocks noChangeArrowheads="1"/>
              </p:cNvSpPr>
              <p:nvPr/>
            </p:nvSpPr>
            <p:spPr bwMode="auto">
              <a:xfrm>
                <a:off x="422" y="3468"/>
                <a:ext cx="1242" cy="5"/>
              </a:xfrm>
              <a:prstGeom prst="rect">
                <a:avLst/>
              </a:prstGeom>
              <a:solidFill>
                <a:srgbClr val="CD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78" name="Rectangle 115"/>
              <p:cNvSpPr>
                <a:spLocks noChangeArrowheads="1"/>
              </p:cNvSpPr>
              <p:nvPr/>
            </p:nvSpPr>
            <p:spPr bwMode="auto">
              <a:xfrm>
                <a:off x="422" y="3473"/>
                <a:ext cx="1242" cy="6"/>
              </a:xfrm>
              <a:prstGeom prst="rect">
                <a:avLst/>
              </a:prstGeom>
              <a:solidFill>
                <a:srgbClr val="C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79" name="Rectangle 116"/>
              <p:cNvSpPr>
                <a:spLocks noChangeArrowheads="1"/>
              </p:cNvSpPr>
              <p:nvPr/>
            </p:nvSpPr>
            <p:spPr bwMode="auto">
              <a:xfrm>
                <a:off x="422" y="3479"/>
                <a:ext cx="1242" cy="9"/>
              </a:xfrm>
              <a:prstGeom prst="rect">
                <a:avLst/>
              </a:prstGeom>
              <a:solidFill>
                <a:srgbClr val="C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80" name="Rectangle 117"/>
              <p:cNvSpPr>
                <a:spLocks noChangeArrowheads="1"/>
              </p:cNvSpPr>
              <p:nvPr/>
            </p:nvSpPr>
            <p:spPr bwMode="auto">
              <a:xfrm>
                <a:off x="422" y="3488"/>
                <a:ext cx="1242" cy="6"/>
              </a:xfrm>
              <a:prstGeom prst="rect">
                <a:avLst/>
              </a:prstGeom>
              <a:solidFill>
                <a:srgbClr val="C7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81" name="Rectangle 118"/>
              <p:cNvSpPr>
                <a:spLocks noChangeArrowheads="1"/>
              </p:cNvSpPr>
              <p:nvPr/>
            </p:nvSpPr>
            <p:spPr bwMode="auto">
              <a:xfrm>
                <a:off x="422" y="3494"/>
                <a:ext cx="1242" cy="5"/>
              </a:xfrm>
              <a:prstGeom prst="rect">
                <a:avLst/>
              </a:prstGeom>
              <a:solidFill>
                <a:srgbClr val="C5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82" name="Rectangle 119"/>
              <p:cNvSpPr>
                <a:spLocks noChangeArrowheads="1"/>
              </p:cNvSpPr>
              <p:nvPr/>
            </p:nvSpPr>
            <p:spPr bwMode="auto">
              <a:xfrm>
                <a:off x="422" y="3499"/>
                <a:ext cx="1242" cy="6"/>
              </a:xfrm>
              <a:prstGeom prst="rect">
                <a:avLst/>
              </a:prstGeom>
              <a:solidFill>
                <a:srgbClr val="C3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83" name="Rectangle 120"/>
              <p:cNvSpPr>
                <a:spLocks noChangeArrowheads="1"/>
              </p:cNvSpPr>
              <p:nvPr/>
            </p:nvSpPr>
            <p:spPr bwMode="auto">
              <a:xfrm>
                <a:off x="422" y="3505"/>
                <a:ext cx="1242" cy="9"/>
              </a:xfrm>
              <a:prstGeom prst="rect">
                <a:avLst/>
              </a:prstGeom>
              <a:solidFill>
                <a:srgbClr val="C1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84" name="Rectangle 121"/>
              <p:cNvSpPr>
                <a:spLocks noChangeArrowheads="1"/>
              </p:cNvSpPr>
              <p:nvPr/>
            </p:nvSpPr>
            <p:spPr bwMode="auto">
              <a:xfrm>
                <a:off x="422" y="3514"/>
                <a:ext cx="1242" cy="6"/>
              </a:xfrm>
              <a:prstGeom prst="rect">
                <a:avLst/>
              </a:prstGeom>
              <a:solidFill>
                <a:srgbClr val="B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85" name="Rectangle 122"/>
              <p:cNvSpPr>
                <a:spLocks noChangeArrowheads="1"/>
              </p:cNvSpPr>
              <p:nvPr/>
            </p:nvSpPr>
            <p:spPr bwMode="auto">
              <a:xfrm>
                <a:off x="422" y="3520"/>
                <a:ext cx="1242" cy="5"/>
              </a:xfrm>
              <a:prstGeom prst="rect">
                <a:avLst/>
              </a:prstGeom>
              <a:solidFill>
                <a:srgbClr val="BD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86" name="Rectangle 123"/>
              <p:cNvSpPr>
                <a:spLocks noChangeArrowheads="1"/>
              </p:cNvSpPr>
              <p:nvPr/>
            </p:nvSpPr>
            <p:spPr bwMode="auto">
              <a:xfrm>
                <a:off x="422" y="3525"/>
                <a:ext cx="1242" cy="6"/>
              </a:xfrm>
              <a:prstGeom prst="rect">
                <a:avLst/>
              </a:prstGeom>
              <a:solidFill>
                <a:srgbClr val="B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87" name="Rectangle 124"/>
              <p:cNvSpPr>
                <a:spLocks noChangeArrowheads="1"/>
              </p:cNvSpPr>
              <p:nvPr/>
            </p:nvSpPr>
            <p:spPr bwMode="auto">
              <a:xfrm>
                <a:off x="422" y="3531"/>
                <a:ext cx="1242" cy="6"/>
              </a:xfrm>
              <a:prstGeom prst="rect">
                <a:avLst/>
              </a:prstGeom>
              <a:solidFill>
                <a:srgbClr val="B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88" name="Rectangle 125"/>
              <p:cNvSpPr>
                <a:spLocks noChangeArrowheads="1"/>
              </p:cNvSpPr>
              <p:nvPr/>
            </p:nvSpPr>
            <p:spPr bwMode="auto">
              <a:xfrm>
                <a:off x="422" y="3537"/>
                <a:ext cx="1242" cy="7"/>
              </a:xfrm>
              <a:prstGeom prst="rect">
                <a:avLst/>
              </a:prstGeom>
              <a:solidFill>
                <a:srgbClr val="B7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89" name="Rectangle 126"/>
              <p:cNvSpPr>
                <a:spLocks noChangeArrowheads="1"/>
              </p:cNvSpPr>
              <p:nvPr/>
            </p:nvSpPr>
            <p:spPr bwMode="auto">
              <a:xfrm>
                <a:off x="422" y="3544"/>
                <a:ext cx="1242" cy="6"/>
              </a:xfrm>
              <a:prstGeom prst="rect">
                <a:avLst/>
              </a:prstGeom>
              <a:solidFill>
                <a:srgbClr val="B5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90" name="Rectangle 127"/>
              <p:cNvSpPr>
                <a:spLocks noChangeArrowheads="1"/>
              </p:cNvSpPr>
              <p:nvPr/>
            </p:nvSpPr>
            <p:spPr bwMode="auto">
              <a:xfrm>
                <a:off x="422" y="3550"/>
                <a:ext cx="1242" cy="5"/>
              </a:xfrm>
              <a:prstGeom prst="rect">
                <a:avLst/>
              </a:prstGeom>
              <a:solidFill>
                <a:srgbClr val="B3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91" name="Rectangle 128"/>
              <p:cNvSpPr>
                <a:spLocks noChangeArrowheads="1"/>
              </p:cNvSpPr>
              <p:nvPr/>
            </p:nvSpPr>
            <p:spPr bwMode="auto">
              <a:xfrm>
                <a:off x="422" y="3555"/>
                <a:ext cx="1242" cy="6"/>
              </a:xfrm>
              <a:prstGeom prst="rect">
                <a:avLst/>
              </a:prstGeom>
              <a:solidFill>
                <a:srgbClr val="B1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92" name="Rectangle 129"/>
              <p:cNvSpPr>
                <a:spLocks noChangeArrowheads="1"/>
              </p:cNvSpPr>
              <p:nvPr/>
            </p:nvSpPr>
            <p:spPr bwMode="auto">
              <a:xfrm>
                <a:off x="422" y="3561"/>
                <a:ext cx="1242" cy="5"/>
              </a:xfrm>
              <a:prstGeom prst="rect">
                <a:avLst/>
              </a:prstGeom>
              <a:solidFill>
                <a:srgbClr val="A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93" name="Rectangle 130"/>
              <p:cNvSpPr>
                <a:spLocks noChangeArrowheads="1"/>
              </p:cNvSpPr>
              <p:nvPr/>
            </p:nvSpPr>
            <p:spPr bwMode="auto">
              <a:xfrm>
                <a:off x="422" y="3566"/>
                <a:ext cx="1242" cy="10"/>
              </a:xfrm>
              <a:prstGeom prst="rect">
                <a:avLst/>
              </a:prstGeom>
              <a:solidFill>
                <a:srgbClr val="AD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94" name="Rectangle 131"/>
              <p:cNvSpPr>
                <a:spLocks noChangeArrowheads="1"/>
              </p:cNvSpPr>
              <p:nvPr/>
            </p:nvSpPr>
            <p:spPr bwMode="auto">
              <a:xfrm>
                <a:off x="422" y="3576"/>
                <a:ext cx="1242" cy="5"/>
              </a:xfrm>
              <a:prstGeom prst="rect">
                <a:avLst/>
              </a:prstGeom>
              <a:solidFill>
                <a:srgbClr val="A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95" name="Rectangle 132"/>
              <p:cNvSpPr>
                <a:spLocks noChangeArrowheads="1"/>
              </p:cNvSpPr>
              <p:nvPr/>
            </p:nvSpPr>
            <p:spPr bwMode="auto">
              <a:xfrm>
                <a:off x="422" y="3581"/>
                <a:ext cx="1242" cy="6"/>
              </a:xfrm>
              <a:prstGeom prst="rect">
                <a:avLst/>
              </a:prstGeom>
              <a:solidFill>
                <a:srgbClr val="A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96" name="Rectangle 133"/>
              <p:cNvSpPr>
                <a:spLocks noChangeArrowheads="1"/>
              </p:cNvSpPr>
              <p:nvPr/>
            </p:nvSpPr>
            <p:spPr bwMode="auto">
              <a:xfrm>
                <a:off x="422" y="3587"/>
                <a:ext cx="1242" cy="5"/>
              </a:xfrm>
              <a:prstGeom prst="rect">
                <a:avLst/>
              </a:prstGeom>
              <a:solidFill>
                <a:srgbClr val="A7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97" name="Rectangle 134"/>
              <p:cNvSpPr>
                <a:spLocks noChangeArrowheads="1"/>
              </p:cNvSpPr>
              <p:nvPr/>
            </p:nvSpPr>
            <p:spPr bwMode="auto">
              <a:xfrm>
                <a:off x="422" y="3592"/>
                <a:ext cx="1242" cy="8"/>
              </a:xfrm>
              <a:prstGeom prst="rect">
                <a:avLst/>
              </a:prstGeom>
              <a:solidFill>
                <a:srgbClr val="A5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98" name="Rectangle 135"/>
              <p:cNvSpPr>
                <a:spLocks noChangeArrowheads="1"/>
              </p:cNvSpPr>
              <p:nvPr/>
            </p:nvSpPr>
            <p:spPr bwMode="auto">
              <a:xfrm>
                <a:off x="422" y="3600"/>
                <a:ext cx="1242" cy="5"/>
              </a:xfrm>
              <a:prstGeom prst="rect">
                <a:avLst/>
              </a:prstGeom>
              <a:solidFill>
                <a:srgbClr val="A3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99" name="Rectangle 136"/>
              <p:cNvSpPr>
                <a:spLocks noChangeArrowheads="1"/>
              </p:cNvSpPr>
              <p:nvPr/>
            </p:nvSpPr>
            <p:spPr bwMode="auto">
              <a:xfrm>
                <a:off x="422" y="3605"/>
                <a:ext cx="1242" cy="6"/>
              </a:xfrm>
              <a:prstGeom prst="rect">
                <a:avLst/>
              </a:prstGeom>
              <a:solidFill>
                <a:srgbClr val="A1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00" name="Rectangle 137"/>
              <p:cNvSpPr>
                <a:spLocks noChangeArrowheads="1"/>
              </p:cNvSpPr>
              <p:nvPr/>
            </p:nvSpPr>
            <p:spPr bwMode="auto">
              <a:xfrm>
                <a:off x="422" y="3611"/>
                <a:ext cx="1242" cy="5"/>
              </a:xfrm>
              <a:prstGeom prst="rect">
                <a:avLst/>
              </a:prstGeom>
              <a:solidFill>
                <a:srgbClr val="9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01" name="Rectangle 138"/>
              <p:cNvSpPr>
                <a:spLocks noChangeArrowheads="1"/>
              </p:cNvSpPr>
              <p:nvPr/>
            </p:nvSpPr>
            <p:spPr bwMode="auto">
              <a:xfrm>
                <a:off x="422" y="3616"/>
                <a:ext cx="1242" cy="6"/>
              </a:xfrm>
              <a:prstGeom prst="rect">
                <a:avLst/>
              </a:prstGeom>
              <a:solidFill>
                <a:srgbClr val="9D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02" name="Rectangle 139"/>
              <p:cNvSpPr>
                <a:spLocks noChangeArrowheads="1"/>
              </p:cNvSpPr>
              <p:nvPr/>
            </p:nvSpPr>
            <p:spPr bwMode="auto">
              <a:xfrm>
                <a:off x="422" y="3622"/>
                <a:ext cx="1242" cy="7"/>
              </a:xfrm>
              <a:prstGeom prst="rect">
                <a:avLst/>
              </a:prstGeom>
              <a:solidFill>
                <a:srgbClr val="9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03" name="Rectangle 140"/>
              <p:cNvSpPr>
                <a:spLocks noChangeArrowheads="1"/>
              </p:cNvSpPr>
              <p:nvPr/>
            </p:nvSpPr>
            <p:spPr bwMode="auto">
              <a:xfrm>
                <a:off x="422" y="3629"/>
                <a:ext cx="1242" cy="8"/>
              </a:xfrm>
              <a:prstGeom prst="rect">
                <a:avLst/>
              </a:prstGeom>
              <a:solidFill>
                <a:srgbClr val="9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04" name="Rectangle 141"/>
              <p:cNvSpPr>
                <a:spLocks noChangeArrowheads="1"/>
              </p:cNvSpPr>
              <p:nvPr/>
            </p:nvSpPr>
            <p:spPr bwMode="auto">
              <a:xfrm>
                <a:off x="422" y="3637"/>
                <a:ext cx="1242" cy="5"/>
              </a:xfrm>
              <a:prstGeom prst="rect">
                <a:avLst/>
              </a:prstGeom>
              <a:solidFill>
                <a:srgbClr val="97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05" name="Rectangle 142"/>
              <p:cNvSpPr>
                <a:spLocks noChangeArrowheads="1"/>
              </p:cNvSpPr>
              <p:nvPr/>
            </p:nvSpPr>
            <p:spPr bwMode="auto">
              <a:xfrm>
                <a:off x="422" y="3642"/>
                <a:ext cx="1242" cy="6"/>
              </a:xfrm>
              <a:prstGeom prst="rect">
                <a:avLst/>
              </a:prstGeom>
              <a:solidFill>
                <a:srgbClr val="95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06" name="Rectangle 143"/>
              <p:cNvSpPr>
                <a:spLocks noChangeArrowheads="1"/>
              </p:cNvSpPr>
              <p:nvPr/>
            </p:nvSpPr>
            <p:spPr bwMode="auto">
              <a:xfrm>
                <a:off x="422" y="3648"/>
                <a:ext cx="1242" cy="6"/>
              </a:xfrm>
              <a:prstGeom prst="rect">
                <a:avLst/>
              </a:prstGeom>
              <a:solidFill>
                <a:srgbClr val="93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07" name="Rectangle 144"/>
              <p:cNvSpPr>
                <a:spLocks noChangeArrowheads="1"/>
              </p:cNvSpPr>
              <p:nvPr/>
            </p:nvSpPr>
            <p:spPr bwMode="auto">
              <a:xfrm>
                <a:off x="422" y="3654"/>
                <a:ext cx="1242" cy="7"/>
              </a:xfrm>
              <a:prstGeom prst="rect">
                <a:avLst/>
              </a:prstGeom>
              <a:solidFill>
                <a:srgbClr val="91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08" name="Rectangle 145"/>
              <p:cNvSpPr>
                <a:spLocks noChangeArrowheads="1"/>
              </p:cNvSpPr>
              <p:nvPr/>
            </p:nvSpPr>
            <p:spPr bwMode="auto">
              <a:xfrm>
                <a:off x="422" y="3661"/>
                <a:ext cx="1242" cy="7"/>
              </a:xfrm>
              <a:prstGeom prst="rect">
                <a:avLst/>
              </a:prstGeom>
              <a:solidFill>
                <a:srgbClr val="8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09" name="Rectangle 146"/>
              <p:cNvSpPr>
                <a:spLocks noChangeArrowheads="1"/>
              </p:cNvSpPr>
              <p:nvPr/>
            </p:nvSpPr>
            <p:spPr bwMode="auto">
              <a:xfrm>
                <a:off x="422" y="3668"/>
                <a:ext cx="1242" cy="6"/>
              </a:xfrm>
              <a:prstGeom prst="rect">
                <a:avLst/>
              </a:prstGeom>
              <a:solidFill>
                <a:srgbClr val="8D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10" name="Rectangle 147"/>
              <p:cNvSpPr>
                <a:spLocks noChangeArrowheads="1"/>
              </p:cNvSpPr>
              <p:nvPr/>
            </p:nvSpPr>
            <p:spPr bwMode="auto">
              <a:xfrm>
                <a:off x="422" y="3674"/>
                <a:ext cx="1242" cy="9"/>
              </a:xfrm>
              <a:prstGeom prst="rect">
                <a:avLst/>
              </a:prstGeom>
              <a:solidFill>
                <a:srgbClr val="8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11" name="Rectangle 148"/>
              <p:cNvSpPr>
                <a:spLocks noChangeArrowheads="1"/>
              </p:cNvSpPr>
              <p:nvPr/>
            </p:nvSpPr>
            <p:spPr bwMode="auto">
              <a:xfrm>
                <a:off x="422" y="3683"/>
                <a:ext cx="1242" cy="6"/>
              </a:xfrm>
              <a:prstGeom prst="rect">
                <a:avLst/>
              </a:prstGeom>
              <a:solidFill>
                <a:srgbClr val="8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12" name="Rectangle 149"/>
              <p:cNvSpPr>
                <a:spLocks noChangeArrowheads="1"/>
              </p:cNvSpPr>
              <p:nvPr/>
            </p:nvSpPr>
            <p:spPr bwMode="auto">
              <a:xfrm>
                <a:off x="422" y="3689"/>
                <a:ext cx="1242" cy="5"/>
              </a:xfrm>
              <a:prstGeom prst="rect">
                <a:avLst/>
              </a:prstGeom>
              <a:solidFill>
                <a:srgbClr val="87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13" name="Rectangle 150"/>
              <p:cNvSpPr>
                <a:spLocks noChangeArrowheads="1"/>
              </p:cNvSpPr>
              <p:nvPr/>
            </p:nvSpPr>
            <p:spPr bwMode="auto">
              <a:xfrm>
                <a:off x="422" y="3694"/>
                <a:ext cx="1242" cy="10"/>
              </a:xfrm>
              <a:prstGeom prst="rect">
                <a:avLst/>
              </a:prstGeom>
              <a:solidFill>
                <a:srgbClr val="85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14" name="Rectangle 151"/>
              <p:cNvSpPr>
                <a:spLocks noChangeArrowheads="1"/>
              </p:cNvSpPr>
              <p:nvPr/>
            </p:nvSpPr>
            <p:spPr bwMode="auto">
              <a:xfrm>
                <a:off x="422" y="3704"/>
                <a:ext cx="1242" cy="5"/>
              </a:xfrm>
              <a:prstGeom prst="rect">
                <a:avLst/>
              </a:prstGeom>
              <a:solidFill>
                <a:srgbClr val="83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15" name="Rectangle 152"/>
              <p:cNvSpPr>
                <a:spLocks noChangeArrowheads="1"/>
              </p:cNvSpPr>
              <p:nvPr/>
            </p:nvSpPr>
            <p:spPr bwMode="auto">
              <a:xfrm>
                <a:off x="422" y="3709"/>
                <a:ext cx="1242" cy="10"/>
              </a:xfrm>
              <a:prstGeom prst="rect">
                <a:avLst/>
              </a:prstGeom>
              <a:solidFill>
                <a:srgbClr val="81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16" name="Rectangle 153"/>
              <p:cNvSpPr>
                <a:spLocks noChangeArrowheads="1"/>
              </p:cNvSpPr>
              <p:nvPr/>
            </p:nvSpPr>
            <p:spPr bwMode="auto">
              <a:xfrm>
                <a:off x="422" y="3719"/>
                <a:ext cx="1242" cy="9"/>
              </a:xfrm>
              <a:prstGeom prst="rect">
                <a:avLst/>
              </a:prstGeom>
              <a:solidFill>
                <a:srgbClr val="7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17" name="Rectangle 154"/>
              <p:cNvSpPr>
                <a:spLocks noChangeArrowheads="1"/>
              </p:cNvSpPr>
              <p:nvPr/>
            </p:nvSpPr>
            <p:spPr bwMode="auto">
              <a:xfrm>
                <a:off x="422" y="3728"/>
                <a:ext cx="1242" cy="7"/>
              </a:xfrm>
              <a:prstGeom prst="rect">
                <a:avLst/>
              </a:prstGeom>
              <a:solidFill>
                <a:srgbClr val="7D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18" name="Rectangle 155"/>
              <p:cNvSpPr>
                <a:spLocks noChangeArrowheads="1"/>
              </p:cNvSpPr>
              <p:nvPr/>
            </p:nvSpPr>
            <p:spPr bwMode="auto">
              <a:xfrm>
                <a:off x="422" y="3735"/>
                <a:ext cx="1242" cy="10"/>
              </a:xfrm>
              <a:prstGeom prst="rect">
                <a:avLst/>
              </a:prstGeom>
              <a:solidFill>
                <a:srgbClr val="7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19" name="Rectangle 156"/>
              <p:cNvSpPr>
                <a:spLocks noChangeArrowheads="1"/>
              </p:cNvSpPr>
              <p:nvPr/>
            </p:nvSpPr>
            <p:spPr bwMode="auto">
              <a:xfrm>
                <a:off x="422" y="3745"/>
                <a:ext cx="1242" cy="9"/>
              </a:xfrm>
              <a:prstGeom prst="rect">
                <a:avLst/>
              </a:prstGeom>
              <a:solidFill>
                <a:srgbClr val="7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20" name="Rectangle 157"/>
              <p:cNvSpPr>
                <a:spLocks noChangeArrowheads="1"/>
              </p:cNvSpPr>
              <p:nvPr/>
            </p:nvSpPr>
            <p:spPr bwMode="auto">
              <a:xfrm>
                <a:off x="422" y="3754"/>
                <a:ext cx="1242" cy="9"/>
              </a:xfrm>
              <a:prstGeom prst="rect">
                <a:avLst/>
              </a:prstGeom>
              <a:solidFill>
                <a:srgbClr val="77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21" name="Rectangle 158"/>
              <p:cNvSpPr>
                <a:spLocks noChangeArrowheads="1"/>
              </p:cNvSpPr>
              <p:nvPr/>
            </p:nvSpPr>
            <p:spPr bwMode="auto">
              <a:xfrm>
                <a:off x="422" y="3763"/>
                <a:ext cx="1242" cy="8"/>
              </a:xfrm>
              <a:prstGeom prst="rect">
                <a:avLst/>
              </a:prstGeom>
              <a:solidFill>
                <a:srgbClr val="75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22" name="Rectangle 159"/>
              <p:cNvSpPr>
                <a:spLocks noChangeArrowheads="1"/>
              </p:cNvSpPr>
              <p:nvPr/>
            </p:nvSpPr>
            <p:spPr bwMode="auto">
              <a:xfrm>
                <a:off x="422" y="3771"/>
                <a:ext cx="1242" cy="13"/>
              </a:xfrm>
              <a:prstGeom prst="rect">
                <a:avLst/>
              </a:prstGeom>
              <a:solidFill>
                <a:srgbClr val="73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23" name="Rectangle 160"/>
              <p:cNvSpPr>
                <a:spLocks noChangeArrowheads="1"/>
              </p:cNvSpPr>
              <p:nvPr/>
            </p:nvSpPr>
            <p:spPr bwMode="auto">
              <a:xfrm>
                <a:off x="422" y="3784"/>
                <a:ext cx="1242" cy="11"/>
              </a:xfrm>
              <a:prstGeom prst="rect">
                <a:avLst/>
              </a:prstGeom>
              <a:solidFill>
                <a:srgbClr val="71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24" name="Rectangle 161"/>
              <p:cNvSpPr>
                <a:spLocks noChangeArrowheads="1"/>
              </p:cNvSpPr>
              <p:nvPr/>
            </p:nvSpPr>
            <p:spPr bwMode="auto">
              <a:xfrm>
                <a:off x="422" y="3795"/>
                <a:ext cx="1242" cy="11"/>
              </a:xfrm>
              <a:prstGeom prst="rect">
                <a:avLst/>
              </a:prstGeom>
              <a:solidFill>
                <a:srgbClr val="6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25" name="Rectangle 162"/>
              <p:cNvSpPr>
                <a:spLocks noChangeArrowheads="1"/>
              </p:cNvSpPr>
              <p:nvPr/>
            </p:nvSpPr>
            <p:spPr bwMode="auto">
              <a:xfrm>
                <a:off x="422" y="3806"/>
                <a:ext cx="1242" cy="15"/>
              </a:xfrm>
              <a:prstGeom prst="rect">
                <a:avLst/>
              </a:prstGeom>
              <a:solidFill>
                <a:srgbClr val="6D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26" name="Rectangle 163"/>
              <p:cNvSpPr>
                <a:spLocks noChangeArrowheads="1"/>
              </p:cNvSpPr>
              <p:nvPr/>
            </p:nvSpPr>
            <p:spPr bwMode="auto">
              <a:xfrm>
                <a:off x="422" y="3821"/>
                <a:ext cx="1242" cy="15"/>
              </a:xfrm>
              <a:prstGeom prst="rect">
                <a:avLst/>
              </a:prstGeom>
              <a:solidFill>
                <a:srgbClr val="6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27" name="Rectangle 164"/>
              <p:cNvSpPr>
                <a:spLocks noChangeArrowheads="1"/>
              </p:cNvSpPr>
              <p:nvPr/>
            </p:nvSpPr>
            <p:spPr bwMode="auto">
              <a:xfrm>
                <a:off x="422" y="3836"/>
                <a:ext cx="1242" cy="20"/>
              </a:xfrm>
              <a:prstGeom prst="rect">
                <a:avLst/>
              </a:prstGeom>
              <a:solidFill>
                <a:srgbClr val="6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28" name="Rectangle 165"/>
              <p:cNvSpPr>
                <a:spLocks noChangeArrowheads="1"/>
              </p:cNvSpPr>
              <p:nvPr/>
            </p:nvSpPr>
            <p:spPr bwMode="auto">
              <a:xfrm>
                <a:off x="422" y="3856"/>
                <a:ext cx="1242" cy="13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729" name="Rectangle 166"/>
              <p:cNvSpPr>
                <a:spLocks noChangeArrowheads="1"/>
              </p:cNvSpPr>
              <p:nvPr/>
            </p:nvSpPr>
            <p:spPr bwMode="auto">
              <a:xfrm>
                <a:off x="423" y="3121"/>
                <a:ext cx="1242" cy="748"/>
              </a:xfrm>
              <a:prstGeom prst="rect">
                <a:avLst/>
              </a:prstGeom>
              <a:noFill/>
              <a:ln w="26988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4621" name="Rectangle 167"/>
            <p:cNvSpPr>
              <a:spLocks noChangeArrowheads="1"/>
            </p:cNvSpPr>
            <p:nvPr/>
          </p:nvSpPr>
          <p:spPr bwMode="auto">
            <a:xfrm>
              <a:off x="773" y="3308"/>
              <a:ext cx="542" cy="1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26" name="Group 168"/>
            <p:cNvGrpSpPr>
              <a:grpSpLocks/>
            </p:cNvGrpSpPr>
            <p:nvPr/>
          </p:nvGrpSpPr>
          <p:grpSpPr bwMode="auto">
            <a:xfrm>
              <a:off x="462" y="3321"/>
              <a:ext cx="230" cy="165"/>
              <a:chOff x="469" y="3535"/>
              <a:chExt cx="230" cy="165"/>
            </a:xfrm>
          </p:grpSpPr>
          <p:sp>
            <p:nvSpPr>
              <p:cNvPr id="24650" name="Rectangle 169"/>
              <p:cNvSpPr>
                <a:spLocks noChangeArrowheads="1"/>
              </p:cNvSpPr>
              <p:nvPr/>
            </p:nvSpPr>
            <p:spPr bwMode="auto">
              <a:xfrm>
                <a:off x="469" y="3535"/>
                <a:ext cx="230" cy="165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51" name="Rectangle 170"/>
              <p:cNvSpPr>
                <a:spLocks noChangeArrowheads="1"/>
              </p:cNvSpPr>
              <p:nvPr/>
            </p:nvSpPr>
            <p:spPr bwMode="auto">
              <a:xfrm>
                <a:off x="469" y="3535"/>
                <a:ext cx="230" cy="165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27" name="Group 171"/>
            <p:cNvGrpSpPr>
              <a:grpSpLocks/>
            </p:cNvGrpSpPr>
            <p:nvPr/>
          </p:nvGrpSpPr>
          <p:grpSpPr bwMode="auto">
            <a:xfrm>
              <a:off x="459" y="3528"/>
              <a:ext cx="230" cy="161"/>
              <a:chOff x="469" y="3351"/>
              <a:chExt cx="230" cy="161"/>
            </a:xfrm>
          </p:grpSpPr>
          <p:sp>
            <p:nvSpPr>
              <p:cNvPr id="24648" name="Rectangle 172"/>
              <p:cNvSpPr>
                <a:spLocks noChangeArrowheads="1"/>
              </p:cNvSpPr>
              <p:nvPr/>
            </p:nvSpPr>
            <p:spPr bwMode="auto">
              <a:xfrm>
                <a:off x="469" y="3351"/>
                <a:ext cx="230" cy="161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649" name="Rectangle 173"/>
              <p:cNvSpPr>
                <a:spLocks noChangeArrowheads="1"/>
              </p:cNvSpPr>
              <p:nvPr/>
            </p:nvSpPr>
            <p:spPr bwMode="auto">
              <a:xfrm>
                <a:off x="469" y="3351"/>
                <a:ext cx="230" cy="161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4624" name="Freeform 174"/>
            <p:cNvSpPr>
              <a:spLocks noEditPoints="1"/>
            </p:cNvSpPr>
            <p:nvPr/>
          </p:nvSpPr>
          <p:spPr bwMode="auto">
            <a:xfrm>
              <a:off x="466" y="3763"/>
              <a:ext cx="213" cy="5"/>
            </a:xfrm>
            <a:custGeom>
              <a:avLst/>
              <a:gdLst>
                <a:gd name="T0" fmla="*/ 0 w 1833"/>
                <a:gd name="T1" fmla="*/ 0 h 50"/>
                <a:gd name="T2" fmla="*/ 0 w 1833"/>
                <a:gd name="T3" fmla="*/ 0 h 50"/>
                <a:gd name="T4" fmla="*/ 0 w 1833"/>
                <a:gd name="T5" fmla="*/ 0 h 50"/>
                <a:gd name="T6" fmla="*/ 0 w 1833"/>
                <a:gd name="T7" fmla="*/ 0 h 50"/>
                <a:gd name="T8" fmla="*/ 0 w 1833"/>
                <a:gd name="T9" fmla="*/ 0 h 50"/>
                <a:gd name="T10" fmla="*/ 0 w 1833"/>
                <a:gd name="T11" fmla="*/ 0 h 50"/>
                <a:gd name="T12" fmla="*/ 0 w 1833"/>
                <a:gd name="T13" fmla="*/ 0 h 50"/>
                <a:gd name="T14" fmla="*/ 0 w 1833"/>
                <a:gd name="T15" fmla="*/ 0 h 50"/>
                <a:gd name="T16" fmla="*/ 0 w 1833"/>
                <a:gd name="T17" fmla="*/ 0 h 50"/>
                <a:gd name="T18" fmla="*/ 0 w 1833"/>
                <a:gd name="T19" fmla="*/ 0 h 50"/>
                <a:gd name="T20" fmla="*/ 0 w 1833"/>
                <a:gd name="T21" fmla="*/ 0 h 50"/>
                <a:gd name="T22" fmla="*/ 0 w 1833"/>
                <a:gd name="T23" fmla="*/ 0 h 50"/>
                <a:gd name="T24" fmla="*/ 0 w 1833"/>
                <a:gd name="T25" fmla="*/ 0 h 50"/>
                <a:gd name="T26" fmla="*/ 0 w 1833"/>
                <a:gd name="T27" fmla="*/ 0 h 50"/>
                <a:gd name="T28" fmla="*/ 0 w 1833"/>
                <a:gd name="T29" fmla="*/ 0 h 50"/>
                <a:gd name="T30" fmla="*/ 0 w 1833"/>
                <a:gd name="T31" fmla="*/ 0 h 50"/>
                <a:gd name="T32" fmla="*/ 0 w 1833"/>
                <a:gd name="T33" fmla="*/ 0 h 50"/>
                <a:gd name="T34" fmla="*/ 0 w 1833"/>
                <a:gd name="T35" fmla="*/ 0 h 50"/>
                <a:gd name="T36" fmla="*/ 0 w 1833"/>
                <a:gd name="T37" fmla="*/ 0 h 50"/>
                <a:gd name="T38" fmla="*/ 0 w 1833"/>
                <a:gd name="T39" fmla="*/ 0 h 50"/>
                <a:gd name="T40" fmla="*/ 0 w 1833"/>
                <a:gd name="T41" fmla="*/ 0 h 50"/>
                <a:gd name="T42" fmla="*/ 0 w 1833"/>
                <a:gd name="T43" fmla="*/ 0 h 50"/>
                <a:gd name="T44" fmla="*/ 0 w 1833"/>
                <a:gd name="T45" fmla="*/ 0 h 50"/>
                <a:gd name="T46" fmla="*/ 0 w 1833"/>
                <a:gd name="T47" fmla="*/ 0 h 50"/>
                <a:gd name="T48" fmla="*/ 0 w 1833"/>
                <a:gd name="T49" fmla="*/ 0 h 50"/>
                <a:gd name="T50" fmla="*/ 0 w 1833"/>
                <a:gd name="T51" fmla="*/ 0 h 50"/>
                <a:gd name="T52" fmla="*/ 0 w 1833"/>
                <a:gd name="T53" fmla="*/ 0 h 50"/>
                <a:gd name="T54" fmla="*/ 0 w 1833"/>
                <a:gd name="T55" fmla="*/ 0 h 50"/>
                <a:gd name="T56" fmla="*/ 0 w 1833"/>
                <a:gd name="T57" fmla="*/ 0 h 50"/>
                <a:gd name="T58" fmla="*/ 0 w 1833"/>
                <a:gd name="T59" fmla="*/ 0 h 50"/>
                <a:gd name="T60" fmla="*/ 0 w 1833"/>
                <a:gd name="T61" fmla="*/ 0 h 50"/>
                <a:gd name="T62" fmla="*/ 0 w 1833"/>
                <a:gd name="T63" fmla="*/ 0 h 50"/>
                <a:gd name="T64" fmla="*/ 0 w 1833"/>
                <a:gd name="T65" fmla="*/ 0 h 50"/>
                <a:gd name="T66" fmla="*/ 0 w 1833"/>
                <a:gd name="T67" fmla="*/ 0 h 50"/>
                <a:gd name="T68" fmla="*/ 0 w 1833"/>
                <a:gd name="T69" fmla="*/ 0 h 50"/>
                <a:gd name="T70" fmla="*/ 0 w 1833"/>
                <a:gd name="T71" fmla="*/ 0 h 50"/>
                <a:gd name="T72" fmla="*/ 0 w 1833"/>
                <a:gd name="T73" fmla="*/ 0 h 50"/>
                <a:gd name="T74" fmla="*/ 0 w 1833"/>
                <a:gd name="T75" fmla="*/ 0 h 50"/>
                <a:gd name="T76" fmla="*/ 0 w 1833"/>
                <a:gd name="T77" fmla="*/ 0 h 50"/>
                <a:gd name="T78" fmla="*/ 0 w 1833"/>
                <a:gd name="T79" fmla="*/ 0 h 50"/>
                <a:gd name="T80" fmla="*/ 0 w 1833"/>
                <a:gd name="T81" fmla="*/ 0 h 50"/>
                <a:gd name="T82" fmla="*/ 0 w 1833"/>
                <a:gd name="T83" fmla="*/ 0 h 50"/>
                <a:gd name="T84" fmla="*/ 0 w 1833"/>
                <a:gd name="T85" fmla="*/ 0 h 50"/>
                <a:gd name="T86" fmla="*/ 0 w 1833"/>
                <a:gd name="T87" fmla="*/ 0 h 50"/>
                <a:gd name="T88" fmla="*/ 0 w 1833"/>
                <a:gd name="T89" fmla="*/ 0 h 50"/>
                <a:gd name="T90" fmla="*/ 0 w 1833"/>
                <a:gd name="T91" fmla="*/ 0 h 50"/>
                <a:gd name="T92" fmla="*/ 0 w 1833"/>
                <a:gd name="T93" fmla="*/ 0 h 50"/>
                <a:gd name="T94" fmla="*/ 0 w 1833"/>
                <a:gd name="T95" fmla="*/ 0 h 50"/>
                <a:gd name="T96" fmla="*/ 0 w 1833"/>
                <a:gd name="T97" fmla="*/ 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33"/>
                <a:gd name="T148" fmla="*/ 0 h 50"/>
                <a:gd name="T149" fmla="*/ 1833 w 1833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33" h="50">
                  <a:moveTo>
                    <a:pt x="25" y="0"/>
                  </a:moveTo>
                  <a:lnTo>
                    <a:pt x="173" y="0"/>
                  </a:lnTo>
                  <a:cubicBezTo>
                    <a:pt x="187" y="0"/>
                    <a:pt x="198" y="11"/>
                    <a:pt x="198" y="25"/>
                  </a:cubicBezTo>
                  <a:cubicBezTo>
                    <a:pt x="198" y="39"/>
                    <a:pt x="187" y="50"/>
                    <a:pt x="173" y="50"/>
                  </a:cubicBezTo>
                  <a:lnTo>
                    <a:pt x="25" y="50"/>
                  </a:ln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371" y="0"/>
                  </a:moveTo>
                  <a:lnTo>
                    <a:pt x="372" y="0"/>
                  </a:lnTo>
                  <a:cubicBezTo>
                    <a:pt x="385" y="0"/>
                    <a:pt x="396" y="11"/>
                    <a:pt x="396" y="25"/>
                  </a:cubicBezTo>
                  <a:cubicBezTo>
                    <a:pt x="396" y="39"/>
                    <a:pt x="385" y="50"/>
                    <a:pt x="372" y="50"/>
                  </a:cubicBezTo>
                  <a:lnTo>
                    <a:pt x="371" y="50"/>
                  </a:lnTo>
                  <a:cubicBezTo>
                    <a:pt x="358" y="50"/>
                    <a:pt x="347" y="39"/>
                    <a:pt x="347" y="25"/>
                  </a:cubicBezTo>
                  <a:cubicBezTo>
                    <a:pt x="347" y="11"/>
                    <a:pt x="358" y="0"/>
                    <a:pt x="371" y="0"/>
                  </a:cubicBezTo>
                  <a:close/>
                  <a:moveTo>
                    <a:pt x="570" y="0"/>
                  </a:moveTo>
                  <a:lnTo>
                    <a:pt x="718" y="0"/>
                  </a:lnTo>
                  <a:cubicBezTo>
                    <a:pt x="732" y="0"/>
                    <a:pt x="743" y="11"/>
                    <a:pt x="743" y="25"/>
                  </a:cubicBezTo>
                  <a:cubicBezTo>
                    <a:pt x="743" y="39"/>
                    <a:pt x="732" y="50"/>
                    <a:pt x="718" y="50"/>
                  </a:cubicBezTo>
                  <a:lnTo>
                    <a:pt x="570" y="50"/>
                  </a:lnTo>
                  <a:cubicBezTo>
                    <a:pt x="556" y="50"/>
                    <a:pt x="545" y="39"/>
                    <a:pt x="545" y="25"/>
                  </a:cubicBezTo>
                  <a:cubicBezTo>
                    <a:pt x="545" y="11"/>
                    <a:pt x="556" y="0"/>
                    <a:pt x="570" y="0"/>
                  </a:cubicBezTo>
                  <a:close/>
                  <a:moveTo>
                    <a:pt x="916" y="0"/>
                  </a:moveTo>
                  <a:lnTo>
                    <a:pt x="916" y="0"/>
                  </a:lnTo>
                  <a:cubicBezTo>
                    <a:pt x="930" y="0"/>
                    <a:pt x="941" y="11"/>
                    <a:pt x="941" y="25"/>
                  </a:cubicBezTo>
                  <a:cubicBezTo>
                    <a:pt x="941" y="39"/>
                    <a:pt x="930" y="50"/>
                    <a:pt x="916" y="50"/>
                  </a:cubicBezTo>
                  <a:cubicBezTo>
                    <a:pt x="903" y="50"/>
                    <a:pt x="892" y="39"/>
                    <a:pt x="892" y="25"/>
                  </a:cubicBezTo>
                  <a:cubicBezTo>
                    <a:pt x="892" y="11"/>
                    <a:pt x="903" y="0"/>
                    <a:pt x="916" y="0"/>
                  </a:cubicBezTo>
                  <a:close/>
                  <a:moveTo>
                    <a:pt x="1115" y="0"/>
                  </a:moveTo>
                  <a:lnTo>
                    <a:pt x="1263" y="0"/>
                  </a:lnTo>
                  <a:cubicBezTo>
                    <a:pt x="1277" y="0"/>
                    <a:pt x="1288" y="11"/>
                    <a:pt x="1288" y="25"/>
                  </a:cubicBezTo>
                  <a:cubicBezTo>
                    <a:pt x="1288" y="39"/>
                    <a:pt x="1277" y="50"/>
                    <a:pt x="1263" y="50"/>
                  </a:cubicBezTo>
                  <a:lnTo>
                    <a:pt x="1115" y="50"/>
                  </a:lnTo>
                  <a:cubicBezTo>
                    <a:pt x="1101" y="50"/>
                    <a:pt x="1090" y="39"/>
                    <a:pt x="1090" y="25"/>
                  </a:cubicBezTo>
                  <a:cubicBezTo>
                    <a:pt x="1090" y="11"/>
                    <a:pt x="1101" y="0"/>
                    <a:pt x="1115" y="0"/>
                  </a:cubicBezTo>
                  <a:close/>
                  <a:moveTo>
                    <a:pt x="1461" y="0"/>
                  </a:moveTo>
                  <a:lnTo>
                    <a:pt x="1461" y="0"/>
                  </a:lnTo>
                  <a:cubicBezTo>
                    <a:pt x="1475" y="0"/>
                    <a:pt x="1486" y="11"/>
                    <a:pt x="1486" y="25"/>
                  </a:cubicBezTo>
                  <a:cubicBezTo>
                    <a:pt x="1486" y="39"/>
                    <a:pt x="1475" y="50"/>
                    <a:pt x="1461" y="50"/>
                  </a:cubicBezTo>
                  <a:cubicBezTo>
                    <a:pt x="1448" y="50"/>
                    <a:pt x="1437" y="39"/>
                    <a:pt x="1437" y="25"/>
                  </a:cubicBezTo>
                  <a:cubicBezTo>
                    <a:pt x="1437" y="11"/>
                    <a:pt x="1448" y="0"/>
                    <a:pt x="1461" y="0"/>
                  </a:cubicBezTo>
                  <a:close/>
                  <a:moveTo>
                    <a:pt x="1659" y="0"/>
                  </a:moveTo>
                  <a:lnTo>
                    <a:pt x="1808" y="0"/>
                  </a:lnTo>
                  <a:cubicBezTo>
                    <a:pt x="1822" y="0"/>
                    <a:pt x="1833" y="11"/>
                    <a:pt x="1833" y="25"/>
                  </a:cubicBezTo>
                  <a:cubicBezTo>
                    <a:pt x="1833" y="39"/>
                    <a:pt x="1822" y="50"/>
                    <a:pt x="1808" y="50"/>
                  </a:cubicBezTo>
                  <a:lnTo>
                    <a:pt x="1659" y="50"/>
                  </a:lnTo>
                  <a:cubicBezTo>
                    <a:pt x="1646" y="50"/>
                    <a:pt x="1635" y="39"/>
                    <a:pt x="1635" y="25"/>
                  </a:cubicBezTo>
                  <a:cubicBezTo>
                    <a:pt x="1635" y="11"/>
                    <a:pt x="1646" y="0"/>
                    <a:pt x="1659" y="0"/>
                  </a:cubicBezTo>
                  <a:close/>
                </a:path>
              </a:pathLst>
            </a:custGeom>
            <a:solidFill>
              <a:srgbClr val="CC0000"/>
            </a:solidFill>
            <a:ln w="3175">
              <a:solidFill>
                <a:srgbClr val="CC0000"/>
              </a:solidFill>
              <a:bevel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625" name="Rectangle 175"/>
            <p:cNvSpPr>
              <a:spLocks noChangeArrowheads="1"/>
            </p:cNvSpPr>
            <p:nvPr/>
          </p:nvSpPr>
          <p:spPr bwMode="auto">
            <a:xfrm rot="3180000">
              <a:off x="2213" y="3009"/>
              <a:ext cx="3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I-</a:t>
              </a:r>
              <a:r>
                <a:rPr lang="en-US" sz="1600" b="1" dirty="0" err="1">
                  <a:solidFill>
                    <a:schemeClr val="bg1"/>
                  </a:solidFill>
                </a:rPr>
                <a:t>ta</a:t>
              </a:r>
              <a:r>
                <a:rPr lang="en-US" sz="1600" b="1" dirty="0">
                  <a:solidFill>
                    <a:schemeClr val="bg1"/>
                  </a:solidFill>
                </a:rPr>
                <a:t>-</a:t>
              </a:r>
              <a:r>
                <a:rPr lang="en-US" sz="1600" b="1" dirty="0" err="1">
                  <a:solidFill>
                    <a:schemeClr val="bg1"/>
                  </a:solidFill>
                </a:rPr>
                <a:t>li</a:t>
              </a:r>
              <a:r>
                <a:rPr lang="en-US" sz="1600" b="1" dirty="0">
                  <a:solidFill>
                    <a:schemeClr val="bg1"/>
                  </a:solidFill>
                </a:rPr>
                <a:t>-a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626" name="Rectangle 176"/>
            <p:cNvSpPr>
              <a:spLocks noChangeArrowheads="1"/>
            </p:cNvSpPr>
            <p:nvPr/>
          </p:nvSpPr>
          <p:spPr bwMode="auto">
            <a:xfrm>
              <a:off x="1129" y="4016"/>
              <a:ext cx="3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24627" name="Rectangle 178"/>
            <p:cNvSpPr>
              <a:spLocks noChangeArrowheads="1"/>
            </p:cNvSpPr>
            <p:nvPr/>
          </p:nvSpPr>
          <p:spPr bwMode="auto">
            <a:xfrm>
              <a:off x="3499" y="3201"/>
              <a:ext cx="40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vi-VN">
                <a:solidFill>
                  <a:srgbClr val="FF00FF"/>
                </a:solidFill>
              </a:endParaRPr>
            </a:p>
          </p:txBody>
        </p:sp>
        <p:sp>
          <p:nvSpPr>
            <p:cNvPr id="24628" name="Rectangle 179"/>
            <p:cNvSpPr>
              <a:spLocks noChangeArrowheads="1"/>
            </p:cNvSpPr>
            <p:nvPr/>
          </p:nvSpPr>
          <p:spPr bwMode="auto">
            <a:xfrm>
              <a:off x="3499" y="3174"/>
              <a:ext cx="406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vi-VN" sz="2000" dirty="0">
                <a:solidFill>
                  <a:srgbClr val="FF00FF"/>
                </a:solidFill>
              </a:endParaRPr>
            </a:p>
          </p:txBody>
        </p:sp>
        <p:sp>
          <p:nvSpPr>
            <p:cNvPr id="24629" name="Rectangle 180"/>
            <p:cNvSpPr>
              <a:spLocks noChangeArrowheads="1"/>
            </p:cNvSpPr>
            <p:nvPr/>
          </p:nvSpPr>
          <p:spPr bwMode="auto">
            <a:xfrm>
              <a:off x="3473" y="3209"/>
              <a:ext cx="50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Xéc</a:t>
              </a:r>
              <a:r>
                <a:rPr lang="en-US" b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-bi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30" name="Rectangle 182"/>
            <p:cNvSpPr>
              <a:spLocks noChangeArrowheads="1"/>
            </p:cNvSpPr>
            <p:nvPr/>
          </p:nvSpPr>
          <p:spPr bwMode="auto">
            <a:xfrm>
              <a:off x="481" y="808"/>
              <a:ext cx="30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FF00FF"/>
                  </a:solidFill>
                </a:rPr>
                <a:t>Ai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24631" name="Rectangle 183"/>
            <p:cNvSpPr>
              <a:spLocks noChangeArrowheads="1"/>
            </p:cNvSpPr>
            <p:nvPr/>
          </p:nvSpPr>
          <p:spPr bwMode="auto">
            <a:xfrm>
              <a:off x="587" y="808"/>
              <a:ext cx="26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/>
                <a:t>-</a:t>
              </a:r>
              <a:endParaRPr lang="en-US" dirty="0"/>
            </a:p>
          </p:txBody>
        </p:sp>
        <p:sp>
          <p:nvSpPr>
            <p:cNvPr id="24632" name="Rectangle 184"/>
            <p:cNvSpPr>
              <a:spLocks noChangeArrowheads="1"/>
            </p:cNvSpPr>
            <p:nvPr/>
          </p:nvSpPr>
          <p:spPr bwMode="auto">
            <a:xfrm>
              <a:off x="623" y="808"/>
              <a:ext cx="11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err="1">
                  <a:solidFill>
                    <a:srgbClr val="FF00FF"/>
                  </a:solidFill>
                </a:rPr>
                <a:t>len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24633" name="Rectangle 185"/>
            <p:cNvSpPr>
              <a:spLocks noChangeArrowheads="1"/>
            </p:cNvSpPr>
            <p:nvPr/>
          </p:nvSpPr>
          <p:spPr bwMode="auto">
            <a:xfrm>
              <a:off x="4141" y="2929"/>
              <a:ext cx="9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Ru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634" name="Rectangle 186"/>
            <p:cNvSpPr>
              <a:spLocks noChangeArrowheads="1"/>
            </p:cNvSpPr>
            <p:nvPr/>
          </p:nvSpPr>
          <p:spPr bwMode="auto">
            <a:xfrm>
              <a:off x="4288" y="2929"/>
              <a:ext cx="26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/>
                <a:t>-</a:t>
              </a:r>
              <a:endParaRPr lang="en-US" dirty="0"/>
            </a:p>
          </p:txBody>
        </p:sp>
        <p:sp>
          <p:nvSpPr>
            <p:cNvPr id="24635" name="Rectangle 187"/>
            <p:cNvSpPr>
              <a:spLocks noChangeArrowheads="1"/>
            </p:cNvSpPr>
            <p:nvPr/>
          </p:nvSpPr>
          <p:spPr bwMode="auto">
            <a:xfrm>
              <a:off x="4327" y="2929"/>
              <a:ext cx="11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636" name="Rectangle 188"/>
            <p:cNvSpPr>
              <a:spLocks noChangeArrowheads="1"/>
            </p:cNvSpPr>
            <p:nvPr/>
          </p:nvSpPr>
          <p:spPr bwMode="auto">
            <a:xfrm>
              <a:off x="4487" y="2929"/>
              <a:ext cx="26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/>
                <a:t>-</a:t>
              </a:r>
              <a:endParaRPr lang="en-US" dirty="0"/>
            </a:p>
          </p:txBody>
        </p:sp>
        <p:sp>
          <p:nvSpPr>
            <p:cNvPr id="24637" name="Rectangle 189"/>
            <p:cNvSpPr>
              <a:spLocks noChangeArrowheads="1"/>
            </p:cNvSpPr>
            <p:nvPr/>
          </p:nvSpPr>
          <p:spPr bwMode="auto">
            <a:xfrm>
              <a:off x="4526" y="2929"/>
              <a:ext cx="66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ni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638" name="Text Box 190"/>
            <p:cNvSpPr txBox="1">
              <a:spLocks noChangeArrowheads="1"/>
            </p:cNvSpPr>
            <p:nvPr/>
          </p:nvSpPr>
          <p:spPr bwMode="auto">
            <a:xfrm>
              <a:off x="768" y="3984"/>
              <a:ext cx="417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/>
            </a:p>
          </p:txBody>
        </p:sp>
        <p:sp>
          <p:nvSpPr>
            <p:cNvPr id="24639" name="Text Box 191"/>
            <p:cNvSpPr txBox="1">
              <a:spLocks noChangeArrowheads="1"/>
            </p:cNvSpPr>
            <p:nvPr/>
          </p:nvSpPr>
          <p:spPr bwMode="auto">
            <a:xfrm>
              <a:off x="1193" y="3889"/>
              <a:ext cx="3888" cy="2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CHIẾN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CHÂU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ÂU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( 1914-1918)</a:t>
              </a:r>
            </a:p>
          </p:txBody>
        </p:sp>
        <p:sp>
          <p:nvSpPr>
            <p:cNvPr id="24640" name="Text Box 192"/>
            <p:cNvSpPr txBox="1">
              <a:spLocks noChangeArrowheads="1"/>
            </p:cNvSpPr>
            <p:nvPr/>
          </p:nvSpPr>
          <p:spPr bwMode="auto">
            <a:xfrm>
              <a:off x="1632" y="1680"/>
              <a:ext cx="38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BỈ</a:t>
              </a:r>
              <a:endPara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4641" name="Text Box 193"/>
            <p:cNvSpPr txBox="1">
              <a:spLocks noChangeArrowheads="1"/>
            </p:cNvSpPr>
            <p:nvPr/>
          </p:nvSpPr>
          <p:spPr bwMode="auto">
            <a:xfrm>
              <a:off x="2223" y="1504"/>
              <a:ext cx="6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</a:rPr>
                <a:t>Đức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4642" name="Text Box 194"/>
            <p:cNvSpPr txBox="1">
              <a:spLocks noChangeArrowheads="1"/>
            </p:cNvSpPr>
            <p:nvPr/>
          </p:nvSpPr>
          <p:spPr bwMode="auto">
            <a:xfrm>
              <a:off x="3684" y="3675"/>
              <a:ext cx="624" cy="18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Hi </a:t>
              </a:r>
              <a:r>
                <a:rPr lang="en-US" sz="14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Lạp</a:t>
              </a:r>
              <a:endParaRPr lang="en-US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43" name="Text Box 195"/>
            <p:cNvSpPr txBox="1">
              <a:spLocks noChangeArrowheads="1"/>
            </p:cNvSpPr>
            <p:nvPr/>
          </p:nvSpPr>
          <p:spPr bwMode="auto">
            <a:xfrm>
              <a:off x="4890" y="3589"/>
              <a:ext cx="100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THỔ</a:t>
              </a:r>
              <a:r>
                <a:rPr lang="en-US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NHĨ</a:t>
              </a:r>
              <a:r>
                <a:rPr lang="en-US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KỲ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44" name="Text Box 196"/>
            <p:cNvSpPr txBox="1">
              <a:spLocks noChangeArrowheads="1"/>
            </p:cNvSpPr>
            <p:nvPr/>
          </p:nvSpPr>
          <p:spPr bwMode="auto">
            <a:xfrm>
              <a:off x="723" y="3315"/>
              <a:ext cx="91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err="1">
                  <a:latin typeface="Times New Roman" pitchFamily="18" charset="0"/>
                </a:rPr>
                <a:t>Phe</a:t>
              </a:r>
              <a:r>
                <a:rPr lang="en-US" sz="1200" b="1" dirty="0">
                  <a:latin typeface="Times New Roman" pitchFamily="18" charset="0"/>
                </a:rPr>
                <a:t> </a:t>
              </a:r>
              <a:r>
                <a:rPr lang="en-US" sz="1200" b="1" dirty="0" err="1">
                  <a:latin typeface="Times New Roman" pitchFamily="18" charset="0"/>
                </a:rPr>
                <a:t>liên</a:t>
              </a:r>
              <a:r>
                <a:rPr lang="en-US" sz="1200" b="1" dirty="0">
                  <a:latin typeface="Times New Roman" pitchFamily="18" charset="0"/>
                </a:rPr>
                <a:t> minh</a:t>
              </a:r>
            </a:p>
          </p:txBody>
        </p:sp>
        <p:sp>
          <p:nvSpPr>
            <p:cNvPr id="24645" name="Text Box 197"/>
            <p:cNvSpPr txBox="1">
              <a:spLocks noChangeArrowheads="1"/>
            </p:cNvSpPr>
            <p:nvPr/>
          </p:nvSpPr>
          <p:spPr bwMode="auto">
            <a:xfrm>
              <a:off x="720" y="3474"/>
              <a:ext cx="91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err="1">
                  <a:latin typeface="Times New Roman" pitchFamily="18" charset="0"/>
                </a:rPr>
                <a:t>Phe</a:t>
              </a:r>
              <a:r>
                <a:rPr lang="en-US" sz="1200" b="1" dirty="0">
                  <a:latin typeface="Times New Roman" pitchFamily="18" charset="0"/>
                </a:rPr>
                <a:t> </a:t>
              </a:r>
              <a:r>
                <a:rPr lang="en-US" sz="1200" b="1" dirty="0" err="1">
                  <a:latin typeface="Times New Roman" pitchFamily="18" charset="0"/>
                </a:rPr>
                <a:t>hiệp</a:t>
              </a:r>
              <a:r>
                <a:rPr lang="en-US" sz="1200" b="1" dirty="0">
                  <a:latin typeface="Times New Roman" pitchFamily="18" charset="0"/>
                </a:rPr>
                <a:t> </a:t>
              </a:r>
              <a:r>
                <a:rPr lang="en-US" sz="1200" b="1" dirty="0" err="1">
                  <a:latin typeface="Times New Roman" pitchFamily="18" charset="0"/>
                </a:rPr>
                <a:t>ước</a:t>
              </a:r>
              <a:endParaRPr lang="en-US" sz="1200" b="1" dirty="0">
                <a:latin typeface="Times New Roman" pitchFamily="18" charset="0"/>
              </a:endParaRPr>
            </a:p>
          </p:txBody>
        </p:sp>
        <p:sp>
          <p:nvSpPr>
            <p:cNvPr id="24646" name="Text Box 198"/>
            <p:cNvSpPr txBox="1">
              <a:spLocks noChangeArrowheads="1"/>
            </p:cNvSpPr>
            <p:nvPr/>
          </p:nvSpPr>
          <p:spPr bwMode="auto">
            <a:xfrm>
              <a:off x="705" y="3132"/>
              <a:ext cx="91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err="1">
                  <a:latin typeface="Times New Roman" pitchFamily="18" charset="0"/>
                </a:rPr>
                <a:t>CHÚ</a:t>
              </a:r>
              <a:r>
                <a:rPr lang="en-US" sz="1400" b="1" dirty="0">
                  <a:latin typeface="Times New Roman" pitchFamily="18" charset="0"/>
                </a:rPr>
                <a:t> </a:t>
              </a:r>
              <a:r>
                <a:rPr lang="en-US" sz="1400" b="1" dirty="0" err="1">
                  <a:latin typeface="Times New Roman" pitchFamily="18" charset="0"/>
                </a:rPr>
                <a:t>GIẢI</a:t>
              </a:r>
              <a:endParaRPr lang="en-US" sz="1400" b="1" dirty="0">
                <a:latin typeface="Times New Roman" pitchFamily="18" charset="0"/>
              </a:endParaRPr>
            </a:p>
          </p:txBody>
        </p:sp>
        <p:sp>
          <p:nvSpPr>
            <p:cNvPr id="24647" name="Text Box 199"/>
            <p:cNvSpPr txBox="1">
              <a:spLocks noChangeArrowheads="1"/>
            </p:cNvSpPr>
            <p:nvPr/>
          </p:nvSpPr>
          <p:spPr bwMode="auto">
            <a:xfrm>
              <a:off x="693" y="3648"/>
              <a:ext cx="1008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err="1">
                  <a:latin typeface="Times New Roman" pitchFamily="18" charset="0"/>
                </a:rPr>
                <a:t>Biên</a:t>
              </a:r>
              <a:r>
                <a:rPr lang="en-US" sz="1200" b="1" dirty="0">
                  <a:latin typeface="Times New Roman" pitchFamily="18" charset="0"/>
                </a:rPr>
                <a:t> </a:t>
              </a:r>
              <a:r>
                <a:rPr lang="en-US" sz="1200" b="1" dirty="0" err="1">
                  <a:latin typeface="Times New Roman" pitchFamily="18" charset="0"/>
                </a:rPr>
                <a:t>giới</a:t>
              </a:r>
              <a:r>
                <a:rPr lang="en-US" sz="1200" b="1" dirty="0">
                  <a:latin typeface="Times New Roman" pitchFamily="18" charset="0"/>
                </a:rPr>
                <a:t> </a:t>
              </a:r>
              <a:r>
                <a:rPr lang="en-US" sz="1200" b="1" dirty="0" err="1">
                  <a:latin typeface="Times New Roman" pitchFamily="18" charset="0"/>
                </a:rPr>
                <a:t>quốc</a:t>
              </a:r>
              <a:r>
                <a:rPr lang="en-US" sz="1200" b="1" dirty="0">
                  <a:latin typeface="Times New Roman" pitchFamily="18" charset="0"/>
                </a:rPr>
                <a:t> </a:t>
              </a:r>
              <a:r>
                <a:rPr lang="en-US" sz="1200" b="1" dirty="0" err="1">
                  <a:latin typeface="Times New Roman" pitchFamily="18" charset="0"/>
                </a:rPr>
                <a:t>gia</a:t>
              </a:r>
              <a:endParaRPr lang="en-US" sz="1200" b="1" dirty="0">
                <a:latin typeface="Times New Roman" pitchFamily="18" charset="0"/>
              </a:endParaRPr>
            </a:p>
          </p:txBody>
        </p:sp>
      </p:grpSp>
      <p:sp>
        <p:nvSpPr>
          <p:cNvPr id="160981" name="Freeform 213"/>
          <p:cNvSpPr>
            <a:spLocks/>
          </p:cNvSpPr>
          <p:nvPr/>
        </p:nvSpPr>
        <p:spPr bwMode="auto">
          <a:xfrm rot="9601904">
            <a:off x="5008563" y="3889842"/>
            <a:ext cx="325438" cy="1292878"/>
          </a:xfrm>
          <a:custGeom>
            <a:avLst/>
            <a:gdLst>
              <a:gd name="T0" fmla="*/ 0 w 240"/>
              <a:gd name="T1" fmla="*/ 2147483647 h 1440"/>
              <a:gd name="T2" fmla="*/ 2147483647 w 240"/>
              <a:gd name="T3" fmla="*/ 0 h 1440"/>
              <a:gd name="T4" fmla="*/ 2147483647 w 240"/>
              <a:gd name="T5" fmla="*/ 2147483647 h 1440"/>
              <a:gd name="T6" fmla="*/ 2147483647 w 240"/>
              <a:gd name="T7" fmla="*/ 2147483647 h 1440"/>
              <a:gd name="T8" fmla="*/ 2147483647 w 240"/>
              <a:gd name="T9" fmla="*/ 2147483647 h 1440"/>
              <a:gd name="T10" fmla="*/ 2147483647 w 240"/>
              <a:gd name="T11" fmla="*/ 2147483647 h 1440"/>
              <a:gd name="T12" fmla="*/ 2147483647 w 240"/>
              <a:gd name="T13" fmla="*/ 2147483647 h 1440"/>
              <a:gd name="T14" fmla="*/ 0 w 240"/>
              <a:gd name="T15" fmla="*/ 2147483647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0"/>
              <a:gd name="T25" fmla="*/ 0 h 1440"/>
              <a:gd name="T26" fmla="*/ 240 w 240"/>
              <a:gd name="T27" fmla="*/ 1440 h 1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160982" name="Text Box 214"/>
          <p:cNvSpPr txBox="1">
            <a:spLocks noChangeArrowheads="1"/>
          </p:cNvSpPr>
          <p:nvPr/>
        </p:nvSpPr>
        <p:spPr bwMode="auto">
          <a:xfrm>
            <a:off x="5777178" y="3962681"/>
            <a:ext cx="2795350" cy="63281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78053" tIns="39027" rIns="78053" bIns="3902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28/7/1914,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- Hung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Xécbi</a:t>
            </a:r>
            <a:endParaRPr lang="en-US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28" name="Group 215"/>
          <p:cNvGrpSpPr>
            <a:grpSpLocks/>
          </p:cNvGrpSpPr>
          <p:nvPr/>
        </p:nvGrpSpPr>
        <p:grpSpPr bwMode="auto">
          <a:xfrm rot="-193409">
            <a:off x="4800865" y="2133320"/>
            <a:ext cx="1438010" cy="530878"/>
            <a:chOff x="1248" y="1740"/>
            <a:chExt cx="2832" cy="690"/>
          </a:xfrm>
          <a:solidFill>
            <a:srgbClr val="0070C0"/>
          </a:solidFill>
        </p:grpSpPr>
        <p:sp>
          <p:nvSpPr>
            <p:cNvPr id="24598" name="Freeform 216"/>
            <p:cNvSpPr>
              <a:spLocks/>
            </p:cNvSpPr>
            <p:nvPr/>
          </p:nvSpPr>
          <p:spPr bwMode="auto">
            <a:xfrm>
              <a:off x="2976" y="1740"/>
              <a:ext cx="1104" cy="288"/>
            </a:xfrm>
            <a:custGeom>
              <a:avLst/>
              <a:gdLst>
                <a:gd name="T0" fmla="*/ 0 w 1104"/>
                <a:gd name="T1" fmla="*/ 96 h 288"/>
                <a:gd name="T2" fmla="*/ 912 w 1104"/>
                <a:gd name="T3" fmla="*/ 96 h 288"/>
                <a:gd name="T4" fmla="*/ 768 w 1104"/>
                <a:gd name="T5" fmla="*/ 0 h 288"/>
                <a:gd name="T6" fmla="*/ 1104 w 1104"/>
                <a:gd name="T7" fmla="*/ 96 h 288"/>
                <a:gd name="T8" fmla="*/ 864 w 1104"/>
                <a:gd name="T9" fmla="*/ 288 h 288"/>
                <a:gd name="T10" fmla="*/ 912 w 1104"/>
                <a:gd name="T11" fmla="*/ 144 h 288"/>
                <a:gd name="T12" fmla="*/ 48 w 1104"/>
                <a:gd name="T13" fmla="*/ 288 h 288"/>
                <a:gd name="T14" fmla="*/ 0 w 1104"/>
                <a:gd name="T15" fmla="*/ 9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4"/>
                <a:gd name="T25" fmla="*/ 0 h 288"/>
                <a:gd name="T26" fmla="*/ 1104 w 1104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4" h="288">
                  <a:moveTo>
                    <a:pt x="0" y="96"/>
                  </a:moveTo>
                  <a:lnTo>
                    <a:pt x="912" y="96"/>
                  </a:lnTo>
                  <a:lnTo>
                    <a:pt x="768" y="0"/>
                  </a:lnTo>
                  <a:lnTo>
                    <a:pt x="1104" y="96"/>
                  </a:lnTo>
                  <a:lnTo>
                    <a:pt x="864" y="288"/>
                  </a:lnTo>
                  <a:lnTo>
                    <a:pt x="912" y="144"/>
                  </a:lnTo>
                  <a:lnTo>
                    <a:pt x="48" y="288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rgbClr val="B800B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4599" name="Freeform 217"/>
            <p:cNvSpPr>
              <a:spLocks/>
            </p:cNvSpPr>
            <p:nvPr/>
          </p:nvSpPr>
          <p:spPr bwMode="auto">
            <a:xfrm>
              <a:off x="1488" y="1824"/>
              <a:ext cx="2112" cy="480"/>
            </a:xfrm>
            <a:custGeom>
              <a:avLst/>
              <a:gdLst>
                <a:gd name="T0" fmla="*/ 96 w 2104"/>
                <a:gd name="T1" fmla="*/ 18708 h 432"/>
                <a:gd name="T2" fmla="*/ 949 w 2104"/>
                <a:gd name="T3" fmla="*/ 2634 h 432"/>
                <a:gd name="T4" fmla="*/ 2249 w 2104"/>
                <a:gd name="T5" fmla="*/ 2634 h 432"/>
                <a:gd name="T6" fmla="*/ 2249 w 2104"/>
                <a:gd name="T7" fmla="*/ 10770 h 432"/>
                <a:gd name="T8" fmla="*/ 1294 w 2104"/>
                <a:gd name="T9" fmla="*/ 18708 h 432"/>
                <a:gd name="T10" fmla="*/ 612 w 2104"/>
                <a:gd name="T11" fmla="*/ 26744 h 432"/>
                <a:gd name="T12" fmla="*/ 282 w 2104"/>
                <a:gd name="T13" fmla="*/ 34638 h 432"/>
                <a:gd name="T14" fmla="*/ 96 w 2104"/>
                <a:gd name="T15" fmla="*/ 18708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4"/>
                <a:gd name="T25" fmla="*/ 0 h 432"/>
                <a:gd name="T26" fmla="*/ 2104 w 2104"/>
                <a:gd name="T27" fmla="*/ 432 h 4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4" h="432">
                  <a:moveTo>
                    <a:pt x="96" y="224"/>
                  </a:moveTo>
                  <a:cubicBezTo>
                    <a:pt x="192" y="160"/>
                    <a:pt x="512" y="64"/>
                    <a:pt x="816" y="32"/>
                  </a:cubicBezTo>
                  <a:cubicBezTo>
                    <a:pt x="1120" y="0"/>
                    <a:pt x="1736" y="16"/>
                    <a:pt x="1920" y="32"/>
                  </a:cubicBezTo>
                  <a:cubicBezTo>
                    <a:pt x="2104" y="48"/>
                    <a:pt x="2056" y="96"/>
                    <a:pt x="1920" y="128"/>
                  </a:cubicBezTo>
                  <a:cubicBezTo>
                    <a:pt x="1784" y="160"/>
                    <a:pt x="1336" y="192"/>
                    <a:pt x="1104" y="224"/>
                  </a:cubicBezTo>
                  <a:cubicBezTo>
                    <a:pt x="872" y="256"/>
                    <a:pt x="672" y="288"/>
                    <a:pt x="528" y="320"/>
                  </a:cubicBezTo>
                  <a:cubicBezTo>
                    <a:pt x="384" y="352"/>
                    <a:pt x="312" y="432"/>
                    <a:pt x="240" y="416"/>
                  </a:cubicBezTo>
                  <a:cubicBezTo>
                    <a:pt x="168" y="400"/>
                    <a:pt x="0" y="288"/>
                    <a:pt x="96" y="224"/>
                  </a:cubicBezTo>
                  <a:close/>
                </a:path>
              </a:pathLst>
            </a:custGeom>
            <a:grpFill/>
            <a:ln w="9525">
              <a:solidFill>
                <a:srgbClr val="B800B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4600" name="Freeform 218"/>
            <p:cNvSpPr>
              <a:spLocks/>
            </p:cNvSpPr>
            <p:nvPr/>
          </p:nvSpPr>
          <p:spPr bwMode="auto">
            <a:xfrm>
              <a:off x="1248" y="2046"/>
              <a:ext cx="576" cy="384"/>
            </a:xfrm>
            <a:custGeom>
              <a:avLst/>
              <a:gdLst>
                <a:gd name="T0" fmla="*/ 96 w 576"/>
                <a:gd name="T1" fmla="*/ 39466 h 336"/>
                <a:gd name="T2" fmla="*/ 384 w 576"/>
                <a:gd name="T3" fmla="*/ 0 h 336"/>
                <a:gd name="T4" fmla="*/ 576 w 576"/>
                <a:gd name="T5" fmla="*/ 52282 h 336"/>
                <a:gd name="T6" fmla="*/ 336 w 576"/>
                <a:gd name="T7" fmla="*/ 91776 h 336"/>
                <a:gd name="T8" fmla="*/ 0 w 576"/>
                <a:gd name="T9" fmla="*/ 52282 h 336"/>
                <a:gd name="T10" fmla="*/ 96 w 576"/>
                <a:gd name="T11" fmla="*/ 3946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336"/>
                <a:gd name="T20" fmla="*/ 576 w 57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336">
                  <a:moveTo>
                    <a:pt x="96" y="144"/>
                  </a:moveTo>
                  <a:lnTo>
                    <a:pt x="384" y="0"/>
                  </a:lnTo>
                  <a:lnTo>
                    <a:pt x="576" y="192"/>
                  </a:lnTo>
                  <a:lnTo>
                    <a:pt x="336" y="336"/>
                  </a:lnTo>
                  <a:lnTo>
                    <a:pt x="0" y="192"/>
                  </a:lnTo>
                  <a:lnTo>
                    <a:pt x="96" y="144"/>
                  </a:lnTo>
                  <a:close/>
                </a:path>
              </a:pathLst>
            </a:custGeom>
            <a:grpFill/>
            <a:ln w="9525">
              <a:solidFill>
                <a:srgbClr val="B800B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160988" name="Text Box 220"/>
          <p:cNvSpPr txBox="1">
            <a:spLocks noChangeArrowheads="1"/>
          </p:cNvSpPr>
          <p:nvPr/>
        </p:nvSpPr>
        <p:spPr bwMode="auto">
          <a:xfrm>
            <a:off x="5295637" y="2361640"/>
            <a:ext cx="3205454" cy="352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78053" tIns="39027" rIns="78053" bIns="39027">
            <a:spAutoFit/>
          </a:bodyPr>
          <a:lstStyle/>
          <a:p>
            <a:pPr>
              <a:defRPr/>
            </a:pPr>
            <a:r>
              <a:rPr lang="en-US" altLang="zh-CN" b="1" dirty="0">
                <a:latin typeface="Times New Roman" pitchFamily="18" charset="0"/>
                <a:cs typeface="Arial" charset="0"/>
              </a:rPr>
              <a:t>- 1/8, </a:t>
            </a:r>
            <a:r>
              <a:rPr lang="en-US" altLang="zh-CN" b="1" dirty="0" err="1">
                <a:latin typeface="Times New Roman" pitchFamily="18" charset="0"/>
                <a:cs typeface="Arial" charset="0"/>
              </a:rPr>
              <a:t>Đức</a:t>
            </a:r>
            <a:r>
              <a:rPr lang="en-US" altLang="zh-CN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Arial" charset="0"/>
              </a:rPr>
              <a:t>tuyên</a:t>
            </a:r>
            <a:r>
              <a:rPr lang="en-US" altLang="zh-CN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Arial" charset="0"/>
              </a:rPr>
              <a:t>chiến</a:t>
            </a:r>
            <a:r>
              <a:rPr lang="en-US" altLang="zh-CN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Arial" charset="0"/>
              </a:rPr>
              <a:t>với</a:t>
            </a:r>
            <a:r>
              <a:rPr lang="en-US" altLang="zh-CN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Arial" charset="0"/>
              </a:rPr>
              <a:t>Nga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0989" name="Freeform 221"/>
          <p:cNvSpPr>
            <a:spLocks/>
          </p:cNvSpPr>
          <p:nvPr/>
        </p:nvSpPr>
        <p:spPr bwMode="auto">
          <a:xfrm rot="-6793981">
            <a:off x="2916759" y="2628831"/>
            <a:ext cx="247931" cy="1512093"/>
          </a:xfrm>
          <a:custGeom>
            <a:avLst/>
            <a:gdLst>
              <a:gd name="T0" fmla="*/ 0 w 336"/>
              <a:gd name="T1" fmla="*/ 2147483647 h 1632"/>
              <a:gd name="T2" fmla="*/ 2147483647 w 336"/>
              <a:gd name="T3" fmla="*/ 0 h 1632"/>
              <a:gd name="T4" fmla="*/ 2147483647 w 336"/>
              <a:gd name="T5" fmla="*/ 2147483647 h 1632"/>
              <a:gd name="T6" fmla="*/ 2147483647 w 336"/>
              <a:gd name="T7" fmla="*/ 2147483647 h 1632"/>
              <a:gd name="T8" fmla="*/ 2147483647 w 336"/>
              <a:gd name="T9" fmla="*/ 2147483647 h 1632"/>
              <a:gd name="T10" fmla="*/ 2147483647 w 336"/>
              <a:gd name="T11" fmla="*/ 2147483647 h 1632"/>
              <a:gd name="T12" fmla="*/ 2147483647 w 336"/>
              <a:gd name="T13" fmla="*/ 2147483647 h 1632"/>
              <a:gd name="T14" fmla="*/ 2147483647 w 336"/>
              <a:gd name="T15" fmla="*/ 2147483647 h 1632"/>
              <a:gd name="T16" fmla="*/ 0 w 336"/>
              <a:gd name="T17" fmla="*/ 2147483647 h 16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1632"/>
              <a:gd name="T29" fmla="*/ 336 w 336"/>
              <a:gd name="T30" fmla="*/ 1632 h 16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1632">
                <a:moveTo>
                  <a:pt x="0" y="336"/>
                </a:moveTo>
                <a:lnTo>
                  <a:pt x="144" y="0"/>
                </a:lnTo>
                <a:lnTo>
                  <a:pt x="288" y="336"/>
                </a:lnTo>
                <a:lnTo>
                  <a:pt x="192" y="288"/>
                </a:lnTo>
                <a:lnTo>
                  <a:pt x="336" y="1632"/>
                </a:lnTo>
                <a:lnTo>
                  <a:pt x="192" y="1440"/>
                </a:lnTo>
                <a:lnTo>
                  <a:pt x="48" y="1632"/>
                </a:lnTo>
                <a:lnTo>
                  <a:pt x="114" y="294"/>
                </a:lnTo>
                <a:lnTo>
                  <a:pt x="0" y="336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lIns="78053" tIns="39027" rIns="78053" bIns="39027"/>
          <a:lstStyle/>
          <a:p>
            <a:endParaRPr lang="vi-VN"/>
          </a:p>
        </p:txBody>
      </p:sp>
      <p:sp>
        <p:nvSpPr>
          <p:cNvPr id="160990" name="Text Box 222"/>
          <p:cNvSpPr txBox="1">
            <a:spLocks noChangeArrowheads="1"/>
          </p:cNvSpPr>
          <p:nvPr/>
        </p:nvSpPr>
        <p:spPr bwMode="auto">
          <a:xfrm>
            <a:off x="763324" y="4115360"/>
            <a:ext cx="3165734" cy="35581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78053" tIns="39027" rIns="78053" bIns="39027">
            <a:spAutoFit/>
          </a:bodyPr>
          <a:lstStyle/>
          <a:p>
            <a:pPr>
              <a:defRPr/>
            </a:pPr>
            <a:r>
              <a:rPr lang="en-US" altLang="zh-CN" b="1" dirty="0">
                <a:latin typeface="Times New Roman" pitchFamily="18" charset="0"/>
                <a:cs typeface="Arial" charset="0"/>
              </a:rPr>
              <a:t>3/8, </a:t>
            </a:r>
            <a:r>
              <a:rPr lang="en-US" altLang="zh-CN" b="1" dirty="0" err="1">
                <a:latin typeface="Times New Roman" pitchFamily="18" charset="0"/>
                <a:cs typeface="Arial" charset="0"/>
              </a:rPr>
              <a:t>Đức</a:t>
            </a:r>
            <a:r>
              <a:rPr lang="en-US" altLang="zh-CN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Arial" charset="0"/>
              </a:rPr>
              <a:t>tuyên</a:t>
            </a:r>
            <a:r>
              <a:rPr lang="en-US" altLang="zh-CN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Arial" charset="0"/>
              </a:rPr>
              <a:t>chiến</a:t>
            </a:r>
            <a:r>
              <a:rPr lang="en-US" altLang="zh-CN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Arial" charset="0"/>
              </a:rPr>
              <a:t>với</a:t>
            </a:r>
            <a:r>
              <a:rPr lang="en-US" altLang="zh-CN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Arial" charset="0"/>
              </a:rPr>
              <a:t>Pháp</a:t>
            </a:r>
            <a:endParaRPr lang="en-US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0991" name="Text Box 223"/>
          <p:cNvSpPr txBox="1">
            <a:spLocks noChangeArrowheads="1"/>
          </p:cNvSpPr>
          <p:nvPr/>
        </p:nvSpPr>
        <p:spPr bwMode="auto">
          <a:xfrm>
            <a:off x="2223823" y="1829360"/>
            <a:ext cx="3291417" cy="35581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78053" tIns="39027" rIns="78053" bIns="39027">
            <a:spAutoFit/>
          </a:bodyPr>
          <a:lstStyle/>
          <a:p>
            <a:pPr algn="ctr"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4/8,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29" name="Group 224"/>
          <p:cNvGrpSpPr>
            <a:grpSpLocks/>
          </p:cNvGrpSpPr>
          <p:nvPr/>
        </p:nvGrpSpPr>
        <p:grpSpPr bwMode="auto">
          <a:xfrm rot="2550862">
            <a:off x="1704639" y="2331721"/>
            <a:ext cx="1467114" cy="509049"/>
            <a:chOff x="1248" y="1740"/>
            <a:chExt cx="2832" cy="690"/>
          </a:xfrm>
          <a:solidFill>
            <a:srgbClr val="0070C0"/>
          </a:solidFill>
        </p:grpSpPr>
        <p:sp>
          <p:nvSpPr>
            <p:cNvPr id="24595" name="Freeform 225"/>
            <p:cNvSpPr>
              <a:spLocks/>
            </p:cNvSpPr>
            <p:nvPr/>
          </p:nvSpPr>
          <p:spPr bwMode="auto">
            <a:xfrm>
              <a:off x="2976" y="1740"/>
              <a:ext cx="1104" cy="288"/>
            </a:xfrm>
            <a:custGeom>
              <a:avLst/>
              <a:gdLst>
                <a:gd name="T0" fmla="*/ 0 w 1104"/>
                <a:gd name="T1" fmla="*/ 96 h 288"/>
                <a:gd name="T2" fmla="*/ 912 w 1104"/>
                <a:gd name="T3" fmla="*/ 96 h 288"/>
                <a:gd name="T4" fmla="*/ 768 w 1104"/>
                <a:gd name="T5" fmla="*/ 0 h 288"/>
                <a:gd name="T6" fmla="*/ 1104 w 1104"/>
                <a:gd name="T7" fmla="*/ 96 h 288"/>
                <a:gd name="T8" fmla="*/ 864 w 1104"/>
                <a:gd name="T9" fmla="*/ 288 h 288"/>
                <a:gd name="T10" fmla="*/ 912 w 1104"/>
                <a:gd name="T11" fmla="*/ 144 h 288"/>
                <a:gd name="T12" fmla="*/ 48 w 1104"/>
                <a:gd name="T13" fmla="*/ 288 h 288"/>
                <a:gd name="T14" fmla="*/ 0 w 1104"/>
                <a:gd name="T15" fmla="*/ 9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4"/>
                <a:gd name="T25" fmla="*/ 0 h 288"/>
                <a:gd name="T26" fmla="*/ 1104 w 1104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4" h="288">
                  <a:moveTo>
                    <a:pt x="0" y="96"/>
                  </a:moveTo>
                  <a:lnTo>
                    <a:pt x="912" y="96"/>
                  </a:lnTo>
                  <a:lnTo>
                    <a:pt x="768" y="0"/>
                  </a:lnTo>
                  <a:lnTo>
                    <a:pt x="1104" y="96"/>
                  </a:lnTo>
                  <a:lnTo>
                    <a:pt x="864" y="288"/>
                  </a:lnTo>
                  <a:lnTo>
                    <a:pt x="912" y="144"/>
                  </a:lnTo>
                  <a:lnTo>
                    <a:pt x="48" y="288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596" name="Freeform 226"/>
            <p:cNvSpPr>
              <a:spLocks/>
            </p:cNvSpPr>
            <p:nvPr/>
          </p:nvSpPr>
          <p:spPr bwMode="auto">
            <a:xfrm>
              <a:off x="1488" y="1824"/>
              <a:ext cx="2112" cy="480"/>
            </a:xfrm>
            <a:custGeom>
              <a:avLst/>
              <a:gdLst>
                <a:gd name="T0" fmla="*/ 96 w 2104"/>
                <a:gd name="T1" fmla="*/ 20787 h 432"/>
                <a:gd name="T2" fmla="*/ 953 w 2104"/>
                <a:gd name="T3" fmla="*/ 2927 h 432"/>
                <a:gd name="T4" fmla="*/ 2258 w 2104"/>
                <a:gd name="T5" fmla="*/ 2927 h 432"/>
                <a:gd name="T6" fmla="*/ 2258 w 2104"/>
                <a:gd name="T7" fmla="*/ 11967 h 432"/>
                <a:gd name="T8" fmla="*/ 1299 w 2104"/>
                <a:gd name="T9" fmla="*/ 20787 h 432"/>
                <a:gd name="T10" fmla="*/ 614 w 2104"/>
                <a:gd name="T11" fmla="*/ 29716 h 432"/>
                <a:gd name="T12" fmla="*/ 283 w 2104"/>
                <a:gd name="T13" fmla="*/ 38487 h 432"/>
                <a:gd name="T14" fmla="*/ 96 w 2104"/>
                <a:gd name="T15" fmla="*/ 20787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4"/>
                <a:gd name="T25" fmla="*/ 0 h 432"/>
                <a:gd name="T26" fmla="*/ 2104 w 2104"/>
                <a:gd name="T27" fmla="*/ 432 h 4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4" h="432">
                  <a:moveTo>
                    <a:pt x="96" y="224"/>
                  </a:moveTo>
                  <a:cubicBezTo>
                    <a:pt x="192" y="160"/>
                    <a:pt x="512" y="64"/>
                    <a:pt x="816" y="32"/>
                  </a:cubicBezTo>
                  <a:cubicBezTo>
                    <a:pt x="1120" y="0"/>
                    <a:pt x="1736" y="16"/>
                    <a:pt x="1920" y="32"/>
                  </a:cubicBezTo>
                  <a:cubicBezTo>
                    <a:pt x="2104" y="48"/>
                    <a:pt x="2056" y="96"/>
                    <a:pt x="1920" y="128"/>
                  </a:cubicBezTo>
                  <a:cubicBezTo>
                    <a:pt x="1784" y="160"/>
                    <a:pt x="1336" y="192"/>
                    <a:pt x="1104" y="224"/>
                  </a:cubicBezTo>
                  <a:cubicBezTo>
                    <a:pt x="872" y="256"/>
                    <a:pt x="672" y="288"/>
                    <a:pt x="528" y="320"/>
                  </a:cubicBezTo>
                  <a:cubicBezTo>
                    <a:pt x="384" y="352"/>
                    <a:pt x="312" y="432"/>
                    <a:pt x="240" y="416"/>
                  </a:cubicBezTo>
                  <a:cubicBezTo>
                    <a:pt x="168" y="400"/>
                    <a:pt x="0" y="288"/>
                    <a:pt x="96" y="2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597" name="Freeform 227"/>
            <p:cNvSpPr>
              <a:spLocks/>
            </p:cNvSpPr>
            <p:nvPr/>
          </p:nvSpPr>
          <p:spPr bwMode="auto">
            <a:xfrm>
              <a:off x="1248" y="2046"/>
              <a:ext cx="576" cy="384"/>
            </a:xfrm>
            <a:custGeom>
              <a:avLst/>
              <a:gdLst>
                <a:gd name="T0" fmla="*/ 96 w 576"/>
                <a:gd name="T1" fmla="*/ 45104 h 336"/>
                <a:gd name="T2" fmla="*/ 384 w 576"/>
                <a:gd name="T3" fmla="*/ 0 h 336"/>
                <a:gd name="T4" fmla="*/ 576 w 576"/>
                <a:gd name="T5" fmla="*/ 59751 h 336"/>
                <a:gd name="T6" fmla="*/ 336 w 576"/>
                <a:gd name="T7" fmla="*/ 104887 h 336"/>
                <a:gd name="T8" fmla="*/ 0 w 576"/>
                <a:gd name="T9" fmla="*/ 59751 h 336"/>
                <a:gd name="T10" fmla="*/ 96 w 576"/>
                <a:gd name="T11" fmla="*/ 45104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336"/>
                <a:gd name="T20" fmla="*/ 576 w 57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336">
                  <a:moveTo>
                    <a:pt x="96" y="144"/>
                  </a:moveTo>
                  <a:lnTo>
                    <a:pt x="384" y="0"/>
                  </a:lnTo>
                  <a:lnTo>
                    <a:pt x="576" y="192"/>
                  </a:lnTo>
                  <a:lnTo>
                    <a:pt x="336" y="336"/>
                  </a:lnTo>
                  <a:lnTo>
                    <a:pt x="0" y="192"/>
                  </a:lnTo>
                  <a:lnTo>
                    <a:pt x="96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60996" name="AutoShape 228"/>
          <p:cNvSpPr>
            <a:spLocks noChangeArrowheads="1"/>
          </p:cNvSpPr>
          <p:nvPr/>
        </p:nvSpPr>
        <p:spPr bwMode="auto">
          <a:xfrm>
            <a:off x="2771511" y="2591361"/>
            <a:ext cx="4496593" cy="121864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053" tIns="39027" rIns="78053" bIns="39027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nổ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2157" y="3176868"/>
            <a:ext cx="4286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2357438"/>
            <a:ext cx="4286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714500"/>
            <a:ext cx="4286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8" descr="E:\GIF LIBRARY\Fire\explos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5437" y="4122364"/>
            <a:ext cx="402167" cy="7563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6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0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981" grpId="0" animBg="1"/>
      <p:bldP spid="160982" grpId="1" animBg="1"/>
      <p:bldP spid="160988" grpId="0" animBg="1"/>
      <p:bldP spid="160989" grpId="0" animBg="1"/>
      <p:bldP spid="160990" grpId="0" animBg="1"/>
      <p:bldP spid="160991" grpId="0" animBg="1"/>
      <p:bldP spid="16099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1566</Words>
  <Application>Microsoft Office PowerPoint</Application>
  <PresentationFormat>On-screen Show (4:3)</PresentationFormat>
  <Paragraphs>287</Paragraphs>
  <Slides>29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Chart</vt:lpstr>
      <vt:lpstr>Slide 1</vt:lpstr>
      <vt:lpstr>Slide 2</vt:lpstr>
      <vt:lpstr>Slide 3</vt:lpstr>
      <vt:lpstr>Slide 4</vt:lpstr>
      <vt:lpstr>BẢN ĐỒ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Tàu chiến (Anh)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101</cp:revision>
  <dcterms:created xsi:type="dcterms:W3CDTF">2018-10-15T08:11:20Z</dcterms:created>
  <dcterms:modified xsi:type="dcterms:W3CDTF">2018-12-10T08:26:16Z</dcterms:modified>
</cp:coreProperties>
</file>